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58" r:id="rId3"/>
    <p:sldId id="257" r:id="rId4"/>
    <p:sldId id="259" r:id="rId5"/>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6"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1E4"/>
    <a:srgbClr val="B8D3E8"/>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30E3E8-95DF-41D7-B514-DB9C9FA1E597}" v="120" dt="2025-02-16T19:17:19.649"/>
    <p1510:client id="{96A340EE-363B-6962-16A1-9762396DF979}" v="323" dt="2025-02-16T19:45:12.411"/>
    <p1510:client id="{B1EBC93A-57D6-0873-18FB-32F16CD32A62}" v="837" dt="2025-02-16T20:07:34.941"/>
  </p1510:revLst>
</p1510:revInfo>
</file>

<file path=ppt/tableStyles.xml><?xml version="1.0" encoding="utf-8"?>
<a:tblStyleLst xmlns:a="http://schemas.openxmlformats.org/drawingml/2006/main" def="{F2DE63D5-997A-4646-A377-4702673A728D}">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3840"/>
        <p:guide orient="horz" pos="216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U, SUMMI (UG)" userId="S::u2232677@live.warwick.ac.uk::d2f53210-0d48-412f-ba14-a22e953da757" providerId="AD" clId="Web-{B1EBC93A-57D6-0873-18FB-32F16CD32A62}"/>
    <pc:docChg chg="modSld sldOrd">
      <pc:chgData name="YAU, SUMMI (UG)" userId="S::u2232677@live.warwick.ac.uk::d2f53210-0d48-412f-ba14-a22e953da757" providerId="AD" clId="Web-{B1EBC93A-57D6-0873-18FB-32F16CD32A62}" dt="2025-02-16T20:07:33.160" v="832" actId="20577"/>
      <pc:docMkLst>
        <pc:docMk/>
      </pc:docMkLst>
      <pc:sldChg chg="modSp ord">
        <pc:chgData name="YAU, SUMMI (UG)" userId="S::u2232677@live.warwick.ac.uk::d2f53210-0d48-412f-ba14-a22e953da757" providerId="AD" clId="Web-{B1EBC93A-57D6-0873-18FB-32F16CD32A62}" dt="2025-02-16T20:05:51.764" v="737" actId="20577"/>
        <pc:sldMkLst>
          <pc:docMk/>
          <pc:sldMk cId="1245562140" sldId="258"/>
        </pc:sldMkLst>
        <pc:spChg chg="mod">
          <ac:chgData name="YAU, SUMMI (UG)" userId="S::u2232677@live.warwick.ac.uk::d2f53210-0d48-412f-ba14-a22e953da757" providerId="AD" clId="Web-{B1EBC93A-57D6-0873-18FB-32F16CD32A62}" dt="2025-02-16T19:07:08.526" v="13" actId="20577"/>
          <ac:spMkLst>
            <pc:docMk/>
            <pc:sldMk cId="1245562140" sldId="258"/>
            <ac:spMk id="2" creationId="{20D806C6-B7C2-2C90-C34B-DC2A729C70DB}"/>
          </ac:spMkLst>
        </pc:spChg>
        <pc:spChg chg="mod">
          <ac:chgData name="YAU, SUMMI (UG)" userId="S::u2232677@live.warwick.ac.uk::d2f53210-0d48-412f-ba14-a22e953da757" providerId="AD" clId="Web-{B1EBC93A-57D6-0873-18FB-32F16CD32A62}" dt="2025-02-16T20:05:51.764" v="737" actId="20577"/>
          <ac:spMkLst>
            <pc:docMk/>
            <pc:sldMk cId="1245562140" sldId="258"/>
            <ac:spMk id="5" creationId="{49AB5C01-EED0-8692-1862-930CB7173886}"/>
          </ac:spMkLst>
        </pc:spChg>
      </pc:sldChg>
      <pc:sldChg chg="modSp">
        <pc:chgData name="YAU, SUMMI (UG)" userId="S::u2232677@live.warwick.ac.uk::d2f53210-0d48-412f-ba14-a22e953da757" providerId="AD" clId="Web-{B1EBC93A-57D6-0873-18FB-32F16CD32A62}" dt="2025-02-16T20:07:33.160" v="832" actId="20577"/>
        <pc:sldMkLst>
          <pc:docMk/>
          <pc:sldMk cId="1781092875" sldId="259"/>
        </pc:sldMkLst>
        <pc:spChg chg="mod">
          <ac:chgData name="YAU, SUMMI (UG)" userId="S::u2232677@live.warwick.ac.uk::d2f53210-0d48-412f-ba14-a22e953da757" providerId="AD" clId="Web-{B1EBC93A-57D6-0873-18FB-32F16CD32A62}" dt="2025-02-16T20:07:33.160" v="832" actId="20577"/>
          <ac:spMkLst>
            <pc:docMk/>
            <pc:sldMk cId="1781092875" sldId="259"/>
            <ac:spMk id="5" creationId="{5D6DE6B6-19EB-73F8-A1CD-5A94591D6256}"/>
          </ac:spMkLst>
        </pc:spChg>
      </pc:sldChg>
    </pc:docChg>
  </pc:docChgLst>
  <pc:docChgLst>
    <pc:chgData name="KULAR, RAMAN (UG)" userId="1a5d8336-2ed3-45ac-bc36-e61182850a58" providerId="ADAL" clId="{7730E3E8-95DF-41D7-B514-DB9C9FA1E597}"/>
    <pc:docChg chg="custSel modSld">
      <pc:chgData name="KULAR, RAMAN (UG)" userId="1a5d8336-2ed3-45ac-bc36-e61182850a58" providerId="ADAL" clId="{7730E3E8-95DF-41D7-B514-DB9C9FA1E597}" dt="2025-02-16T19:17:19.649" v="2566" actId="20577"/>
      <pc:docMkLst>
        <pc:docMk/>
      </pc:docMkLst>
      <pc:sldChg chg="modSp mod">
        <pc:chgData name="KULAR, RAMAN (UG)" userId="1a5d8336-2ed3-45ac-bc36-e61182850a58" providerId="ADAL" clId="{7730E3E8-95DF-41D7-B514-DB9C9FA1E597}" dt="2025-02-16T19:17:19.649" v="2566" actId="20577"/>
        <pc:sldMkLst>
          <pc:docMk/>
          <pc:sldMk cId="526077131" sldId="257"/>
        </pc:sldMkLst>
        <pc:spChg chg="mod">
          <ac:chgData name="KULAR, RAMAN (UG)" userId="1a5d8336-2ed3-45ac-bc36-e61182850a58" providerId="ADAL" clId="{7730E3E8-95DF-41D7-B514-DB9C9FA1E597}" dt="2025-02-16T19:17:19.649" v="2566" actId="20577"/>
          <ac:spMkLst>
            <pc:docMk/>
            <pc:sldMk cId="526077131" sldId="257"/>
            <ac:spMk id="5" creationId="{D4418CFD-8237-27BA-CEF1-A5601F08B608}"/>
          </ac:spMkLst>
        </pc:spChg>
      </pc:sldChg>
      <pc:sldChg chg="modSp mod">
        <pc:chgData name="KULAR, RAMAN (UG)" userId="1a5d8336-2ed3-45ac-bc36-e61182850a58" providerId="ADAL" clId="{7730E3E8-95DF-41D7-B514-DB9C9FA1E597}" dt="2025-02-16T03:32:13.290" v="2446" actId="2711"/>
        <pc:sldMkLst>
          <pc:docMk/>
          <pc:sldMk cId="1245562140" sldId="258"/>
        </pc:sldMkLst>
        <pc:spChg chg="mod">
          <ac:chgData name="KULAR, RAMAN (UG)" userId="1a5d8336-2ed3-45ac-bc36-e61182850a58" providerId="ADAL" clId="{7730E3E8-95DF-41D7-B514-DB9C9FA1E597}" dt="2025-02-16T03:32:13.290" v="2446" actId="2711"/>
          <ac:spMkLst>
            <pc:docMk/>
            <pc:sldMk cId="1245562140" sldId="258"/>
            <ac:spMk id="2" creationId="{20D806C6-B7C2-2C90-C34B-DC2A729C70DB}"/>
          </ac:spMkLst>
        </pc:spChg>
        <pc:spChg chg="mod">
          <ac:chgData name="KULAR, RAMAN (UG)" userId="1a5d8336-2ed3-45ac-bc36-e61182850a58" providerId="ADAL" clId="{7730E3E8-95DF-41D7-B514-DB9C9FA1E597}" dt="2025-02-16T03:32:03.927" v="2445" actId="5793"/>
          <ac:spMkLst>
            <pc:docMk/>
            <pc:sldMk cId="1245562140" sldId="258"/>
            <ac:spMk id="5" creationId="{49AB5C01-EED0-8692-1862-930CB7173886}"/>
          </ac:spMkLst>
        </pc:spChg>
      </pc:sldChg>
      <pc:sldChg chg="modSp mod">
        <pc:chgData name="KULAR, RAMAN (UG)" userId="1a5d8336-2ed3-45ac-bc36-e61182850a58" providerId="ADAL" clId="{7730E3E8-95DF-41D7-B514-DB9C9FA1E597}" dt="2025-02-16T03:31:55.014" v="2441" actId="20577"/>
        <pc:sldMkLst>
          <pc:docMk/>
          <pc:sldMk cId="1781092875" sldId="259"/>
        </pc:sldMkLst>
        <pc:spChg chg="mod">
          <ac:chgData name="KULAR, RAMAN (UG)" userId="1a5d8336-2ed3-45ac-bc36-e61182850a58" providerId="ADAL" clId="{7730E3E8-95DF-41D7-B514-DB9C9FA1E597}" dt="2025-02-16T03:31:55.014" v="2441" actId="20577"/>
          <ac:spMkLst>
            <pc:docMk/>
            <pc:sldMk cId="1781092875" sldId="259"/>
            <ac:spMk id="5" creationId="{5D6DE6B6-19EB-73F8-A1CD-5A94591D6256}"/>
          </ac:spMkLst>
        </pc:spChg>
      </pc:sldChg>
    </pc:docChg>
  </pc:docChgLst>
  <pc:docChgLst>
    <pc:chgData name="KULAR, RAMAN (UG)" userId="S::u5501657@live.warwick.ac.uk::1a5d8336-2ed3-45ac-bc36-e61182850a58" providerId="AD" clId="Web-{96A340EE-363B-6962-16A1-9762396DF979}"/>
    <pc:docChg chg="modSld">
      <pc:chgData name="KULAR, RAMAN (UG)" userId="S::u5501657@live.warwick.ac.uk::1a5d8336-2ed3-45ac-bc36-e61182850a58" providerId="AD" clId="Web-{96A340EE-363B-6962-16A1-9762396DF979}" dt="2025-02-16T19:45:12.411" v="325" actId="20577"/>
      <pc:docMkLst>
        <pc:docMk/>
      </pc:docMkLst>
      <pc:sldChg chg="delSp modSp">
        <pc:chgData name="KULAR, RAMAN (UG)" userId="S::u5501657@live.warwick.ac.uk::1a5d8336-2ed3-45ac-bc36-e61182850a58" providerId="AD" clId="Web-{96A340EE-363B-6962-16A1-9762396DF979}" dt="2025-02-16T19:45:12.411" v="325" actId="20577"/>
        <pc:sldMkLst>
          <pc:docMk/>
          <pc:sldMk cId="526077131" sldId="257"/>
        </pc:sldMkLst>
        <pc:spChg chg="mod">
          <ac:chgData name="KULAR, RAMAN (UG)" userId="S::u5501657@live.warwick.ac.uk::1a5d8336-2ed3-45ac-bc36-e61182850a58" providerId="AD" clId="Web-{96A340EE-363B-6962-16A1-9762396DF979}" dt="2025-02-16T19:37:12.812" v="234" actId="1076"/>
          <ac:spMkLst>
            <pc:docMk/>
            <pc:sldMk cId="526077131" sldId="257"/>
            <ac:spMk id="3" creationId="{018FDEAC-B52F-0C2D-F336-75505C3BFD5E}"/>
          </ac:spMkLst>
        </pc:spChg>
        <pc:spChg chg="del">
          <ac:chgData name="KULAR, RAMAN (UG)" userId="S::u5501657@live.warwick.ac.uk::1a5d8336-2ed3-45ac-bc36-e61182850a58" providerId="AD" clId="Web-{96A340EE-363B-6962-16A1-9762396DF979}" dt="2025-02-16T19:37:06.577" v="232"/>
          <ac:spMkLst>
            <pc:docMk/>
            <pc:sldMk cId="526077131" sldId="257"/>
            <ac:spMk id="4" creationId="{69C986A0-7C9B-B86B-A085-AA8CAC0715F7}"/>
          </ac:spMkLst>
        </pc:spChg>
        <pc:spChg chg="mod">
          <ac:chgData name="KULAR, RAMAN (UG)" userId="S::u5501657@live.warwick.ac.uk::1a5d8336-2ed3-45ac-bc36-e61182850a58" providerId="AD" clId="Web-{96A340EE-363B-6962-16A1-9762396DF979}" dt="2025-02-16T19:45:12.411" v="325" actId="20577"/>
          <ac:spMkLst>
            <pc:docMk/>
            <pc:sldMk cId="526077131" sldId="257"/>
            <ac:spMk id="5" creationId="{D4418CFD-8237-27BA-CEF1-A5601F08B60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861F19-DF91-4F64-BE48-EFD1CA52AD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418CB0A0-0989-4B5B-B154-0629656CFC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DAC1BB3-33AC-4E5F-9276-7C38616204D0}" type="datetime1">
              <a:rPr lang="en-GB" smtClean="0"/>
              <a:t>16/02/2025</a:t>
            </a:fld>
            <a:endParaRPr lang="en-GB"/>
          </a:p>
        </p:txBody>
      </p:sp>
      <p:sp>
        <p:nvSpPr>
          <p:cNvPr id="4" name="Footer Placeholder 3">
            <a:extLst>
              <a:ext uri="{FF2B5EF4-FFF2-40B4-BE49-F238E27FC236}">
                <a16:creationId xmlns:a16="http://schemas.microsoft.com/office/drawing/2014/main" id="{61DD27BA-B4B9-4D27-9656-D54AFCB9F84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0B101362-2FBF-46C0-B19B-AA1AE1D4BD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442E760-7E3D-4B19-8755-B96625BD0FBD}" type="slidenum">
              <a:rPr lang="en-GB" smtClean="0"/>
              <a:t>‹#›</a:t>
            </a:fld>
            <a:endParaRPr lang="en-GB"/>
          </a:p>
        </p:txBody>
      </p:sp>
    </p:spTree>
    <p:extLst>
      <p:ext uri="{BB962C8B-B14F-4D97-AF65-F5344CB8AC3E}">
        <p14:creationId xmlns:p14="http://schemas.microsoft.com/office/powerpoint/2010/main" val="20035330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D38480BA-C373-4AD6-8CC8-28F8C4465B67}" type="datetime1">
              <a:rPr lang="en-GB" noProof="0" smtClean="0"/>
              <a:t>16/02/2025</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3D78A92-0141-4330-8F3E-FAADFAC23844}" type="slidenum">
              <a:rPr lang="en-GB" noProof="0" smtClean="0"/>
              <a:t>‹#›</a:t>
            </a:fld>
            <a:endParaRPr lang="en-GB" noProof="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5"/>
          </p:nvPr>
        </p:nvSpPr>
        <p:spPr/>
        <p:txBody>
          <a:bodyPr rtlCol="0"/>
          <a:lstStyle/>
          <a:p>
            <a:pPr rtl="0"/>
            <a:fld id="{53D78A92-0141-4330-8F3E-FAADFAC23844}" type="slidenum">
              <a:rPr lang="en-GB" smtClean="0"/>
              <a:t>1</a:t>
            </a:fld>
            <a:endParaRPr lang="en-GB"/>
          </a:p>
        </p:txBody>
      </p:sp>
    </p:spTree>
    <p:extLst>
      <p:ext uri="{BB962C8B-B14F-4D97-AF65-F5344CB8AC3E}">
        <p14:creationId xmlns:p14="http://schemas.microsoft.com/office/powerpoint/2010/main" val="20875227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Da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AC5403-E1D0-4032-A9FE-410B2982643C}"/>
              </a:ext>
            </a:extLst>
          </p:cNvPr>
          <p:cNvSpPr/>
          <p:nvPr userDrawn="1"/>
        </p:nvSpPr>
        <p:spPr>
          <a:xfrm>
            <a:off x="0" y="0"/>
            <a:ext cx="12192000" cy="6858000"/>
          </a:xfrm>
          <a:prstGeom prst="rect">
            <a:avLst/>
          </a:prstGeom>
          <a:blipFill>
            <a:blip r:embed="rId2"/>
            <a:srcRect/>
            <a:stretch>
              <a:fillRect/>
            </a:stretch>
          </a:blipFill>
          <a:ln w="12700" cap="flat">
            <a:noFill/>
            <a:prstDash val="solid"/>
            <a:miter/>
          </a:ln>
        </p:spPr>
        <p:txBody>
          <a:bodyPr rtlCol="0" anchor="ctr"/>
          <a:lstStyle/>
          <a:p>
            <a:pPr algn="l" rtl="0"/>
            <a:endParaRPr lang="en-GB" noProof="0"/>
          </a:p>
        </p:txBody>
      </p:sp>
      <p:sp>
        <p:nvSpPr>
          <p:cNvPr id="11" name="Rectangle 10">
            <a:extLst>
              <a:ext uri="{FF2B5EF4-FFF2-40B4-BE49-F238E27FC236}">
                <a16:creationId xmlns:a16="http://schemas.microsoft.com/office/drawing/2014/main" id="{F3C0C995-565B-4516-BC98-CCDEE529B154}"/>
              </a:ext>
            </a:extLst>
          </p:cNvPr>
          <p:cNvSpPr/>
          <p:nvPr userDrawn="1"/>
        </p:nvSpPr>
        <p:spPr>
          <a:xfrm>
            <a:off x="0" y="0"/>
            <a:ext cx="12192000" cy="6858000"/>
          </a:xfrm>
          <a:prstGeom prst="rect">
            <a:avLst/>
          </a:prstGeom>
          <a:solidFill>
            <a:schemeClr val="tx1">
              <a:alpha val="80000"/>
            </a:schemeClr>
          </a:solidFill>
          <a:ln w="12700" cap="flat">
            <a:noFill/>
            <a:prstDash val="solid"/>
            <a:miter/>
          </a:ln>
        </p:spPr>
        <p:txBody>
          <a:bodyPr rtlCol="0" anchor="ctr"/>
          <a:lstStyle/>
          <a:p>
            <a:pPr algn="l" rtl="0"/>
            <a:endParaRPr lang="en-GB" noProof="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5380844"/>
            <a:ext cx="4367531" cy="324417"/>
          </a:xfrm>
        </p:spPr>
        <p:txBody>
          <a:bodyPr rtlCol="0">
            <a:noAutofit/>
          </a:bodyPr>
          <a:lstStyle>
            <a:lvl1pPr marL="0" indent="0" algn="ctr">
              <a:buNone/>
              <a:defRPr sz="2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20XX</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289328"/>
            <a:ext cx="10117959" cy="1517356"/>
          </a:xfrm>
        </p:spPr>
        <p:txBody>
          <a:bodyPr rtlCol="0">
            <a:noAutofit/>
          </a:bodyPr>
          <a:lstStyle>
            <a:lvl1pPr algn="ctr">
              <a:defRPr sz="10000" b="0">
                <a:solidFill>
                  <a:schemeClr val="bg1"/>
                </a:solidFill>
              </a:defRPr>
            </a:lvl1pPr>
          </a:lstStyle>
          <a:p>
            <a:pPr rtl="0"/>
            <a:r>
              <a:rPr lang="en-GB" noProof="0"/>
              <a:t>Presentation title    </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5034596"/>
            <a:ext cx="4367531" cy="324417"/>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Month</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3890308"/>
            <a:ext cx="10090287" cy="606659"/>
          </a:xfrm>
        </p:spPr>
        <p:txBody>
          <a:bodyPr rtlCol="0">
            <a:noAutofit/>
          </a:bodyPr>
          <a:lstStyle>
            <a:lvl1pPr marL="0" indent="0" algn="ctr">
              <a:buNone/>
              <a:defRPr sz="3000" b="0" i="0">
                <a:solidFill>
                  <a:schemeClr val="bg2"/>
                </a:solidFill>
              </a:defRPr>
            </a:lvl1pPr>
          </a:lstStyle>
          <a:p>
            <a:pPr lvl="0" rtl="0"/>
            <a:r>
              <a:rPr lang="en-GB" noProof="0"/>
              <a:t>PRESENTATION TAGLINE</a:t>
            </a:r>
          </a:p>
        </p:txBody>
      </p:sp>
      <p:sp>
        <p:nvSpPr>
          <p:cNvPr id="15" name="Rectangle 14">
            <a:extLst>
              <a:ext uri="{FF2B5EF4-FFF2-40B4-BE49-F238E27FC236}">
                <a16:creationId xmlns:a16="http://schemas.microsoft.com/office/drawing/2014/main" id="{B1AB1BF5-25AE-4D07-8C5B-8ED82109AAFD}"/>
              </a:ext>
            </a:extLst>
          </p:cNvPr>
          <p:cNvSpPr/>
          <p:nvPr userDrawn="1"/>
        </p:nvSpPr>
        <p:spPr>
          <a:xfrm>
            <a:off x="376428" y="374904"/>
            <a:ext cx="11439144" cy="6108192"/>
          </a:xfrm>
          <a:prstGeom prst="rect">
            <a:avLst/>
          </a:prstGeom>
          <a:noFill/>
          <a:ln w="12700" cap="flat">
            <a:solidFill>
              <a:schemeClr val="bg2"/>
            </a:solidFill>
            <a:prstDash val="solid"/>
            <a:miter/>
          </a:ln>
        </p:spPr>
        <p:txBody>
          <a:bodyPr rtlCol="0" anchor="ctr"/>
          <a:lstStyle/>
          <a:p>
            <a:pPr algn="l" rtl="0"/>
            <a:endParaRPr lang="en-GB" noProof="0"/>
          </a:p>
        </p:txBody>
      </p:sp>
      <p:sp>
        <p:nvSpPr>
          <p:cNvPr id="16" name="Rectangle 15">
            <a:extLst>
              <a:ext uri="{FF2B5EF4-FFF2-40B4-BE49-F238E27FC236}">
                <a16:creationId xmlns:a16="http://schemas.microsoft.com/office/drawing/2014/main" id="{40356ECE-618B-4CAE-B0AA-1F1C86CF382A}"/>
              </a:ext>
            </a:extLst>
          </p:cNvPr>
          <p:cNvSpPr/>
          <p:nvPr userDrawn="1"/>
        </p:nvSpPr>
        <p:spPr>
          <a:xfrm>
            <a:off x="445008" y="443484"/>
            <a:ext cx="11301984" cy="5971032"/>
          </a:xfrm>
          <a:prstGeom prst="rect">
            <a:avLst/>
          </a:prstGeom>
          <a:noFill/>
          <a:ln w="25400" cap="flat">
            <a:solidFill>
              <a:schemeClr val="bg2"/>
            </a:solidFill>
            <a:prstDash val="solid"/>
            <a:miter/>
          </a:ln>
        </p:spPr>
        <p:txBody>
          <a:bodyPr rtlCol="0" anchor="ctr"/>
          <a:lstStyle/>
          <a:p>
            <a:pPr algn="l" rtl="0"/>
            <a:endParaRPr lang="en-GB" noProof="0"/>
          </a:p>
        </p:txBody>
      </p:sp>
      <p:cxnSp>
        <p:nvCxnSpPr>
          <p:cNvPr id="6" name="Straight Connector 5">
            <a:extLst>
              <a:ext uri="{FF2B5EF4-FFF2-40B4-BE49-F238E27FC236}">
                <a16:creationId xmlns:a16="http://schemas.microsoft.com/office/drawing/2014/main" id="{2B62C84D-B809-41CE-8FCD-935E2343985F}"/>
              </a:ext>
            </a:extLst>
          </p:cNvPr>
          <p:cNvCxnSpPr/>
          <p:nvPr userDrawn="1"/>
        </p:nvCxnSpPr>
        <p:spPr>
          <a:xfrm>
            <a:off x="5711952" y="5382082"/>
            <a:ext cx="76809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B0670BD7-5166-40F4-A6FC-B5B1D91577B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608400" y="3612713"/>
            <a:ext cx="4975200" cy="114227"/>
          </a:xfrm>
          <a:prstGeom prst="rect">
            <a:avLst/>
          </a:prstGeom>
        </p:spPr>
      </p:pic>
    </p:spTree>
    <p:extLst>
      <p:ext uri="{BB962C8B-B14F-4D97-AF65-F5344CB8AC3E}">
        <p14:creationId xmlns:p14="http://schemas.microsoft.com/office/powerpoint/2010/main" val="396681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edia Layout">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477C40CB-E014-6746-B13E-D12CBBAA5F76}"/>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3" name="Date Placeholder 2">
            <a:extLst>
              <a:ext uri="{FF2B5EF4-FFF2-40B4-BE49-F238E27FC236}">
                <a16:creationId xmlns:a16="http://schemas.microsoft.com/office/drawing/2014/main" id="{0A250713-11E6-4FEF-877D-92967D24588A}"/>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445D3C9A-DEE5-4BD4-8961-80E018A4C27D}"/>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1623800E-00CA-43ED-953B-1A09DD428433}"/>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10" name="Title 1">
            <a:extLst>
              <a:ext uri="{FF2B5EF4-FFF2-40B4-BE49-F238E27FC236}">
                <a16:creationId xmlns:a16="http://schemas.microsoft.com/office/drawing/2014/main" id="{36869C46-B57A-4B80-BC7B-965AF70D6343}"/>
              </a:ext>
            </a:extLst>
          </p:cNvPr>
          <p:cNvSpPr>
            <a:spLocks noGrp="1"/>
          </p:cNvSpPr>
          <p:nvPr>
            <p:ph type="title" hasCustomPrompt="1"/>
          </p:nvPr>
        </p:nvSpPr>
        <p:spPr>
          <a:xfrm>
            <a:off x="2013284" y="5868367"/>
            <a:ext cx="8165432" cy="363600"/>
          </a:xfrm>
        </p:spPr>
        <p:txBody>
          <a:bodyPr rtlCol="0">
            <a:normAutofit/>
          </a:bodyPr>
          <a:lstStyle>
            <a:lvl1pPr algn="ctr">
              <a:defRPr lang="ru-RU" sz="1800" b="0" i="0" kern="1200" dirty="0">
                <a:solidFill>
                  <a:schemeClr val="tx2"/>
                </a:solidFill>
                <a:latin typeface="+mn-lt"/>
                <a:ea typeface="+mn-ea"/>
                <a:cs typeface="+mn-cs"/>
              </a:defRPr>
            </a:lvl1pPr>
          </a:lstStyle>
          <a:p>
            <a:pPr rtl="0"/>
            <a:r>
              <a:rPr lang="en-GB" noProof="0"/>
              <a:t>CLICK TO EDIT MASTER TITLE STYLE</a:t>
            </a:r>
          </a:p>
        </p:txBody>
      </p:sp>
      <p:sp>
        <p:nvSpPr>
          <p:cNvPr id="8" name="Media Placeholder 7">
            <a:extLst>
              <a:ext uri="{FF2B5EF4-FFF2-40B4-BE49-F238E27FC236}">
                <a16:creationId xmlns:a16="http://schemas.microsoft.com/office/drawing/2014/main" id="{42411445-9429-45B8-9A2F-EB86451B6B14}"/>
              </a:ext>
            </a:extLst>
          </p:cNvPr>
          <p:cNvSpPr>
            <a:spLocks noGrp="1"/>
          </p:cNvSpPr>
          <p:nvPr>
            <p:ph type="media" sz="quarter" idx="17"/>
          </p:nvPr>
        </p:nvSpPr>
        <p:spPr>
          <a:xfrm>
            <a:off x="829056" y="827052"/>
            <a:ext cx="10533888" cy="4818888"/>
          </a:xfrm>
        </p:spPr>
        <p:txBody>
          <a:bodyPr rtlCol="0" anchor="ctr" anchorCtr="0">
            <a:normAutofit/>
          </a:bodyPr>
          <a:lstStyle>
            <a:lvl1pPr marL="0" indent="0" algn="ctr">
              <a:buNone/>
              <a:defRPr sz="1400"/>
            </a:lvl1pPr>
          </a:lstStyle>
          <a:p>
            <a:pPr rtl="0"/>
            <a:r>
              <a:rPr lang="en-US" noProof="0"/>
              <a:t>Click icon to add media</a:t>
            </a:r>
            <a:endParaRPr lang="en-GB" noProof="0"/>
          </a:p>
        </p:txBody>
      </p:sp>
    </p:spTree>
    <p:extLst>
      <p:ext uri="{BB962C8B-B14F-4D97-AF65-F5344CB8AC3E}">
        <p14:creationId xmlns:p14="http://schemas.microsoft.com/office/powerpoint/2010/main" val="3211357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ks cited list:">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AB26BB24-F7CA-D343-93C8-2EAC64AB35DF}"/>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AC4B419-8728-4000-B6EF-1ECF88F80B8B}"/>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A62FC5F7-2AC0-4A53-8E2A-D6A7F4B4D77C}"/>
              </a:ext>
            </a:extLst>
          </p:cNvPr>
          <p:cNvSpPr>
            <a:spLocks noGrp="1"/>
          </p:cNvSpPr>
          <p:nvPr>
            <p:ph type="title" hasCustomPrompt="1"/>
          </p:nvPr>
        </p:nvSpPr>
        <p:spPr>
          <a:xfrm>
            <a:off x="838200" y="652986"/>
            <a:ext cx="10515600" cy="904875"/>
          </a:xfrm>
        </p:spPr>
        <p:txBody>
          <a:bodyPr rtlCol="0"/>
          <a:lstStyle>
            <a:lvl1pPr algn="ctr">
              <a:defRPr b="0"/>
            </a:lvl1pPr>
          </a:lstStyle>
          <a:p>
            <a:pPr rtl="0"/>
            <a:r>
              <a:rPr lang="en-GB" noProof="0"/>
              <a:t>Works cited</a:t>
            </a:r>
          </a:p>
        </p:txBody>
      </p:sp>
      <p:sp>
        <p:nvSpPr>
          <p:cNvPr id="3" name="Date Placeholder 2">
            <a:extLst>
              <a:ext uri="{FF2B5EF4-FFF2-40B4-BE49-F238E27FC236}">
                <a16:creationId xmlns:a16="http://schemas.microsoft.com/office/drawing/2014/main" id="{B516B06F-92DB-40BB-B026-E443732F67C8}"/>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11FF27C1-06BD-4F55-BB58-DC1D0892188F}"/>
              </a:ext>
            </a:extLst>
          </p:cNvPr>
          <p:cNvSpPr>
            <a:spLocks noGrp="1"/>
          </p:cNvSpPr>
          <p:nvPr>
            <p:ph type="ftr" sz="quarter" idx="11"/>
          </p:nvPr>
        </p:nvSpPr>
        <p:spPr/>
        <p:txBody>
          <a:bodyPr rtlCol="0"/>
          <a:lstStyle/>
          <a:p>
            <a:pPr rtl="0"/>
            <a:r>
              <a:rPr lang="en-GB" noProof="0"/>
              <a:t>ADD A FOOTER</a:t>
            </a:r>
          </a:p>
        </p:txBody>
      </p:sp>
      <p:sp>
        <p:nvSpPr>
          <p:cNvPr id="18" name="Text Placeholder 17">
            <a:extLst>
              <a:ext uri="{FF2B5EF4-FFF2-40B4-BE49-F238E27FC236}">
                <a16:creationId xmlns:a16="http://schemas.microsoft.com/office/drawing/2014/main" id="{4F134C5C-60EE-4E07-8A4F-120C1B5AA0AF}"/>
              </a:ext>
            </a:extLst>
          </p:cNvPr>
          <p:cNvSpPr>
            <a:spLocks noGrp="1"/>
          </p:cNvSpPr>
          <p:nvPr>
            <p:ph type="body" sz="quarter" idx="13" hasCustomPrompt="1"/>
          </p:nvPr>
        </p:nvSpPr>
        <p:spPr>
          <a:xfrm>
            <a:off x="838200" y="1874838"/>
            <a:ext cx="10515600" cy="3742191"/>
          </a:xfrm>
        </p:spPr>
        <p:txBody>
          <a:bodyPr rtlCol="0">
            <a:normAutofit/>
          </a:bodyPr>
          <a:lstStyle>
            <a:lvl1pPr marL="285750" indent="-285750" algn="l">
              <a:buClr>
                <a:schemeClr val="bg2"/>
              </a:buClr>
              <a:buFont typeface="Arial" panose="020B0604020202020204" pitchFamily="34" charset="0"/>
              <a:buChar char="•"/>
              <a:defRPr lang="en-US" sz="1600" kern="1200" dirty="0">
                <a:solidFill>
                  <a:schemeClr val="tx1">
                    <a:lumMod val="75000"/>
                    <a:lumOff val="25000"/>
                  </a:schemeClr>
                </a:solidFill>
                <a:latin typeface="+mn-lt"/>
                <a:ea typeface="+mn-ea"/>
                <a:cs typeface="+mn-cs"/>
              </a:defRPr>
            </a:lvl1pPr>
            <a:lvl2pPr>
              <a:defRPr sz="1800"/>
            </a:lvl2pPr>
            <a:lvl3pPr>
              <a:defRPr sz="1800"/>
            </a:lvl3pPr>
            <a:lvl4pPr>
              <a:defRPr sz="1800"/>
            </a:lvl4pPr>
            <a:lvl5pPr>
              <a:defRPr sz="1800"/>
            </a:lvl5pPr>
          </a:lstStyle>
          <a:p>
            <a:pPr marL="180000" lvl="0" indent="-180000" algn="l" defTabSz="914400" rtl="0" eaLnBrk="1" latinLnBrk="0" hangingPunct="1">
              <a:lnSpc>
                <a:spcPct val="90000"/>
              </a:lnSpc>
              <a:spcBef>
                <a:spcPts val="600"/>
              </a:spcBef>
              <a:buClr>
                <a:schemeClr val="bg2"/>
              </a:buClr>
              <a:buFont typeface="Arial" panose="020B0604020202020204" pitchFamily="34" charset="0"/>
              <a:buChar char="•"/>
            </a:pPr>
            <a:r>
              <a:rPr lang="en-GB" noProof="0"/>
              <a:t>Edit master text styles</a:t>
            </a:r>
          </a:p>
        </p:txBody>
      </p:sp>
      <p:pic>
        <p:nvPicPr>
          <p:cNvPr id="9" name="Graphic 8">
            <a:extLst>
              <a:ext uri="{FF2B5EF4-FFF2-40B4-BE49-F238E27FC236}">
                <a16:creationId xmlns:a16="http://schemas.microsoft.com/office/drawing/2014/main" id="{D3F5050C-5FCE-4873-9B10-9668F66C2788}"/>
              </a:ext>
            </a:extLst>
          </p:cNvPr>
          <p:cNvPicPr>
            <a:picLocks/>
          </p:cNvPicPr>
          <p:nvPr userDrawn="1"/>
        </p:nvPicPr>
        <p:blipFill>
          <a:blip r:embed="rId2">
            <a:extLst>
              <a:ext uri="{96DAC541-7B7A-43D3-8B79-37D633B846F1}">
                <asvg:svgBlip xmlns:asvg="http://schemas.microsoft.com/office/drawing/2016/SVG/main" r:embed="rId3"/>
              </a:ext>
            </a:extLst>
          </a:blip>
          <a:stretch>
            <a:fillRect/>
          </a:stretch>
        </p:blipFill>
        <p:spPr>
          <a:xfrm>
            <a:off x="4728000" y="1583062"/>
            <a:ext cx="2736000" cy="133200"/>
          </a:xfrm>
          <a:prstGeom prst="rect">
            <a:avLst/>
          </a:prstGeom>
        </p:spPr>
      </p:pic>
    </p:spTree>
    <p:extLst>
      <p:ext uri="{BB962C8B-B14F-4D97-AF65-F5344CB8AC3E}">
        <p14:creationId xmlns:p14="http://schemas.microsoft.com/office/powerpoint/2010/main" val="2108027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Layout">
    <p:spTree>
      <p:nvGrpSpPr>
        <p:cNvPr id="1" name=""/>
        <p:cNvGrpSpPr/>
        <p:nvPr/>
      </p:nvGrpSpPr>
      <p:grpSpPr>
        <a:xfrm>
          <a:off x="0" y="0"/>
          <a:ext cx="0" cy="0"/>
          <a:chOff x="0" y="0"/>
          <a:chExt cx="0" cy="0"/>
        </a:xfrm>
      </p:grpSpPr>
      <p:sp>
        <p:nvSpPr>
          <p:cNvPr id="33" name="Oval 32">
            <a:extLst>
              <a:ext uri="{FF2B5EF4-FFF2-40B4-BE49-F238E27FC236}">
                <a16:creationId xmlns:a16="http://schemas.microsoft.com/office/drawing/2014/main" id="{93CAE97F-7AA1-7243-A2C2-945FB7C81FFE}"/>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AC4B419-8728-4000-B6EF-1ECF88F80B8B}"/>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A62FC5F7-2AC0-4A53-8E2A-D6A7F4B4D77C}"/>
              </a:ext>
            </a:extLst>
          </p:cNvPr>
          <p:cNvSpPr>
            <a:spLocks noGrp="1"/>
          </p:cNvSpPr>
          <p:nvPr>
            <p:ph type="title" hasCustomPrompt="1"/>
          </p:nvPr>
        </p:nvSpPr>
        <p:spPr>
          <a:xfrm>
            <a:off x="838200" y="652986"/>
            <a:ext cx="10515600" cy="904875"/>
          </a:xfrm>
        </p:spPr>
        <p:txBody>
          <a:bodyPr rtlCol="0"/>
          <a:lstStyle>
            <a:lvl1pPr algn="ctr">
              <a:defRPr b="0"/>
            </a:lvl1pPr>
          </a:lstStyle>
          <a:p>
            <a:pPr rtl="0"/>
            <a:r>
              <a:rPr lang="en-GB" noProof="0"/>
              <a:t>Timeline</a:t>
            </a:r>
          </a:p>
        </p:txBody>
      </p:sp>
      <p:sp>
        <p:nvSpPr>
          <p:cNvPr id="3" name="Date Placeholder 2">
            <a:extLst>
              <a:ext uri="{FF2B5EF4-FFF2-40B4-BE49-F238E27FC236}">
                <a16:creationId xmlns:a16="http://schemas.microsoft.com/office/drawing/2014/main" id="{B516B06F-92DB-40BB-B026-E443732F67C8}"/>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11FF27C1-06BD-4F55-BB58-DC1D0892188F}"/>
              </a:ext>
            </a:extLst>
          </p:cNvPr>
          <p:cNvSpPr>
            <a:spLocks noGrp="1"/>
          </p:cNvSpPr>
          <p:nvPr>
            <p:ph type="ftr" sz="quarter" idx="11"/>
          </p:nvPr>
        </p:nvSpPr>
        <p:spPr/>
        <p:txBody>
          <a:bodyPr rtlCol="0"/>
          <a:lstStyle/>
          <a:p>
            <a:pPr rtl="0"/>
            <a:r>
              <a:rPr lang="en-GB" noProof="0"/>
              <a:t>ADD A FOOTER</a:t>
            </a:r>
          </a:p>
        </p:txBody>
      </p:sp>
      <p:sp>
        <p:nvSpPr>
          <p:cNvPr id="18" name="Text Placeholder 17">
            <a:extLst>
              <a:ext uri="{FF2B5EF4-FFF2-40B4-BE49-F238E27FC236}">
                <a16:creationId xmlns:a16="http://schemas.microsoft.com/office/drawing/2014/main" id="{4F134C5C-60EE-4E07-8A4F-120C1B5AA0AF}"/>
              </a:ext>
            </a:extLst>
          </p:cNvPr>
          <p:cNvSpPr>
            <a:spLocks noGrp="1"/>
          </p:cNvSpPr>
          <p:nvPr>
            <p:ph type="body" sz="quarter" idx="13" hasCustomPrompt="1"/>
          </p:nvPr>
        </p:nvSpPr>
        <p:spPr>
          <a:xfrm>
            <a:off x="838200" y="1874838"/>
            <a:ext cx="10515600" cy="904875"/>
          </a:xfrm>
        </p:spPr>
        <p:txBody>
          <a:bodyPr rtlCol="0">
            <a:normAutofit/>
          </a:bodyPr>
          <a:lstStyle>
            <a:lvl1pPr marL="0" indent="0" algn="ctr">
              <a:buNone/>
              <a:defRPr sz="1800"/>
            </a:lvl1pPr>
            <a:lvl2pPr>
              <a:defRPr sz="1800"/>
            </a:lvl2pPr>
            <a:lvl3pPr>
              <a:defRPr sz="1800"/>
            </a:lvl3pPr>
            <a:lvl4pPr>
              <a:defRPr sz="1800"/>
            </a:lvl4pPr>
            <a:lvl5pPr>
              <a:defRPr sz="1800"/>
            </a:lvl5pPr>
          </a:lstStyle>
          <a:p>
            <a:pPr lvl="0" rtl="0"/>
            <a:r>
              <a:rPr lang="en-GB" noProof="0"/>
              <a:t>EDIT MASTER TEXT STYLES</a:t>
            </a:r>
          </a:p>
        </p:txBody>
      </p:sp>
      <p:pic>
        <p:nvPicPr>
          <p:cNvPr id="8" name="Graphic 7">
            <a:extLst>
              <a:ext uri="{FF2B5EF4-FFF2-40B4-BE49-F238E27FC236}">
                <a16:creationId xmlns:a16="http://schemas.microsoft.com/office/drawing/2014/main" id="{4E7124FD-A9E6-49DA-B2D3-4C868E3C90AD}"/>
              </a:ext>
            </a:extLst>
          </p:cNvPr>
          <p:cNvPicPr>
            <a:picLocks/>
          </p:cNvPicPr>
          <p:nvPr userDrawn="1"/>
        </p:nvPicPr>
        <p:blipFill>
          <a:blip r:embed="rId2">
            <a:extLst>
              <a:ext uri="{96DAC541-7B7A-43D3-8B79-37D633B846F1}">
                <asvg:svgBlip xmlns:asvg="http://schemas.microsoft.com/office/drawing/2016/SVG/main" r:embed="rId3"/>
              </a:ext>
            </a:extLst>
          </a:blip>
          <a:stretch>
            <a:fillRect/>
          </a:stretch>
        </p:blipFill>
        <p:spPr>
          <a:xfrm>
            <a:off x="4728000" y="1583062"/>
            <a:ext cx="2736000" cy="133200"/>
          </a:xfrm>
          <a:prstGeom prst="rect">
            <a:avLst/>
          </a:prstGeom>
        </p:spPr>
      </p:pic>
      <p:cxnSp>
        <p:nvCxnSpPr>
          <p:cNvPr id="9" name="Straight Connector 8">
            <a:extLst>
              <a:ext uri="{FF2B5EF4-FFF2-40B4-BE49-F238E27FC236}">
                <a16:creationId xmlns:a16="http://schemas.microsoft.com/office/drawing/2014/main" id="{0128AD04-D032-4ED8-B747-79E215221BC3}"/>
              </a:ext>
            </a:extLst>
          </p:cNvPr>
          <p:cNvCxnSpPr/>
          <p:nvPr userDrawn="1"/>
        </p:nvCxnSpPr>
        <p:spPr>
          <a:xfrm>
            <a:off x="1003193" y="3429000"/>
            <a:ext cx="1073505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7CADBD86-8962-4775-A03E-4D2D3F35D72C}"/>
              </a:ext>
            </a:extLst>
          </p:cNvPr>
          <p:cNvSpPr/>
          <p:nvPr userDrawn="1"/>
        </p:nvSpPr>
        <p:spPr>
          <a:xfrm>
            <a:off x="1003193"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13" name="Oval 12">
            <a:extLst>
              <a:ext uri="{FF2B5EF4-FFF2-40B4-BE49-F238E27FC236}">
                <a16:creationId xmlns:a16="http://schemas.microsoft.com/office/drawing/2014/main" id="{325884FD-7D59-4699-84D1-14B6900E99F4}"/>
              </a:ext>
            </a:extLst>
          </p:cNvPr>
          <p:cNvSpPr/>
          <p:nvPr userDrawn="1"/>
        </p:nvSpPr>
        <p:spPr>
          <a:xfrm>
            <a:off x="6048611"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16" name="Oval 15">
            <a:extLst>
              <a:ext uri="{FF2B5EF4-FFF2-40B4-BE49-F238E27FC236}">
                <a16:creationId xmlns:a16="http://schemas.microsoft.com/office/drawing/2014/main" id="{F6A6A55C-2C42-4004-8120-A8A22C86DD6F}"/>
              </a:ext>
            </a:extLst>
          </p:cNvPr>
          <p:cNvSpPr/>
          <p:nvPr userDrawn="1"/>
        </p:nvSpPr>
        <p:spPr>
          <a:xfrm>
            <a:off x="9412224"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17" name="Oval 16">
            <a:extLst>
              <a:ext uri="{FF2B5EF4-FFF2-40B4-BE49-F238E27FC236}">
                <a16:creationId xmlns:a16="http://schemas.microsoft.com/office/drawing/2014/main" id="{213A8FD8-4E6D-4DB1-8DA5-82151D87BDFF}"/>
              </a:ext>
            </a:extLst>
          </p:cNvPr>
          <p:cNvSpPr/>
          <p:nvPr userDrawn="1"/>
        </p:nvSpPr>
        <p:spPr>
          <a:xfrm>
            <a:off x="2684999"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19" name="Oval 18">
            <a:extLst>
              <a:ext uri="{FF2B5EF4-FFF2-40B4-BE49-F238E27FC236}">
                <a16:creationId xmlns:a16="http://schemas.microsoft.com/office/drawing/2014/main" id="{71E5BFBE-FB31-40FB-971E-8340FDBDE99A}"/>
              </a:ext>
            </a:extLst>
          </p:cNvPr>
          <p:cNvSpPr/>
          <p:nvPr userDrawn="1"/>
        </p:nvSpPr>
        <p:spPr>
          <a:xfrm>
            <a:off x="4366805"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20" name="Oval 19">
            <a:extLst>
              <a:ext uri="{FF2B5EF4-FFF2-40B4-BE49-F238E27FC236}">
                <a16:creationId xmlns:a16="http://schemas.microsoft.com/office/drawing/2014/main" id="{99956DA3-E64C-494F-8908-AC1D9418DC10}"/>
              </a:ext>
            </a:extLst>
          </p:cNvPr>
          <p:cNvSpPr/>
          <p:nvPr userDrawn="1"/>
        </p:nvSpPr>
        <p:spPr>
          <a:xfrm>
            <a:off x="7730417" y="3346704"/>
            <a:ext cx="164592" cy="164592"/>
          </a:xfrm>
          <a:prstGeom prst="ellipse">
            <a:avLst/>
          </a:prstGeom>
          <a:solidFill>
            <a:schemeClr val="bg2"/>
          </a:solidFill>
          <a:ln w="12700" cap="flat">
            <a:noFill/>
            <a:prstDash val="solid"/>
            <a:miter/>
          </a:ln>
        </p:spPr>
        <p:txBody>
          <a:bodyPr rtlCol="0" anchor="ctr"/>
          <a:lstStyle/>
          <a:p>
            <a:pPr algn="l" rtl="0"/>
            <a:endParaRPr lang="en-GB" noProof="0"/>
          </a:p>
        </p:txBody>
      </p:sp>
      <p:sp>
        <p:nvSpPr>
          <p:cNvPr id="14" name="Text Placeholder 13">
            <a:extLst>
              <a:ext uri="{FF2B5EF4-FFF2-40B4-BE49-F238E27FC236}">
                <a16:creationId xmlns:a16="http://schemas.microsoft.com/office/drawing/2014/main" id="{F925B8D3-7699-4838-BB92-099F0752EF4D}"/>
              </a:ext>
            </a:extLst>
          </p:cNvPr>
          <p:cNvSpPr>
            <a:spLocks noGrp="1"/>
          </p:cNvSpPr>
          <p:nvPr>
            <p:ph type="body" sz="quarter" idx="14" hasCustomPrompt="1"/>
          </p:nvPr>
        </p:nvSpPr>
        <p:spPr>
          <a:xfrm>
            <a:off x="1006251"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21" name="Text Placeholder 13">
            <a:extLst>
              <a:ext uri="{FF2B5EF4-FFF2-40B4-BE49-F238E27FC236}">
                <a16:creationId xmlns:a16="http://schemas.microsoft.com/office/drawing/2014/main" id="{F0ED1E4A-D0B2-44B6-AE21-6DC45B20C67E}"/>
              </a:ext>
            </a:extLst>
          </p:cNvPr>
          <p:cNvSpPr>
            <a:spLocks noGrp="1"/>
          </p:cNvSpPr>
          <p:nvPr>
            <p:ph type="body" sz="quarter" idx="15" hasCustomPrompt="1"/>
          </p:nvPr>
        </p:nvSpPr>
        <p:spPr>
          <a:xfrm>
            <a:off x="956944"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
        <p:nvSpPr>
          <p:cNvPr id="23" name="Text Placeholder 13">
            <a:extLst>
              <a:ext uri="{FF2B5EF4-FFF2-40B4-BE49-F238E27FC236}">
                <a16:creationId xmlns:a16="http://schemas.microsoft.com/office/drawing/2014/main" id="{4648B297-D9C8-4F98-BBDB-5A2891F9499E}"/>
              </a:ext>
            </a:extLst>
          </p:cNvPr>
          <p:cNvSpPr>
            <a:spLocks noGrp="1"/>
          </p:cNvSpPr>
          <p:nvPr>
            <p:ph type="body" sz="quarter" idx="16" hasCustomPrompt="1"/>
          </p:nvPr>
        </p:nvSpPr>
        <p:spPr>
          <a:xfrm>
            <a:off x="2688286"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24" name="Text Placeholder 13">
            <a:extLst>
              <a:ext uri="{FF2B5EF4-FFF2-40B4-BE49-F238E27FC236}">
                <a16:creationId xmlns:a16="http://schemas.microsoft.com/office/drawing/2014/main" id="{C5B52EBA-EDDF-4C7B-A681-393B771D3437}"/>
              </a:ext>
            </a:extLst>
          </p:cNvPr>
          <p:cNvSpPr>
            <a:spLocks noGrp="1"/>
          </p:cNvSpPr>
          <p:nvPr>
            <p:ph type="body" sz="quarter" idx="17" hasCustomPrompt="1"/>
          </p:nvPr>
        </p:nvSpPr>
        <p:spPr>
          <a:xfrm>
            <a:off x="2638979"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
        <p:nvSpPr>
          <p:cNvPr id="25" name="Text Placeholder 13">
            <a:extLst>
              <a:ext uri="{FF2B5EF4-FFF2-40B4-BE49-F238E27FC236}">
                <a16:creationId xmlns:a16="http://schemas.microsoft.com/office/drawing/2014/main" id="{97BC10B9-E990-4199-8B1A-8B69D6F40D81}"/>
              </a:ext>
            </a:extLst>
          </p:cNvPr>
          <p:cNvSpPr>
            <a:spLocks noGrp="1"/>
          </p:cNvSpPr>
          <p:nvPr>
            <p:ph type="body" sz="quarter" idx="18" hasCustomPrompt="1"/>
          </p:nvPr>
        </p:nvSpPr>
        <p:spPr>
          <a:xfrm>
            <a:off x="4370321"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26" name="Text Placeholder 13">
            <a:extLst>
              <a:ext uri="{FF2B5EF4-FFF2-40B4-BE49-F238E27FC236}">
                <a16:creationId xmlns:a16="http://schemas.microsoft.com/office/drawing/2014/main" id="{5876A64D-FA56-4565-8EBF-B9D51A8B20DC}"/>
              </a:ext>
            </a:extLst>
          </p:cNvPr>
          <p:cNvSpPr>
            <a:spLocks noGrp="1"/>
          </p:cNvSpPr>
          <p:nvPr>
            <p:ph type="body" sz="quarter" idx="19" hasCustomPrompt="1"/>
          </p:nvPr>
        </p:nvSpPr>
        <p:spPr>
          <a:xfrm>
            <a:off x="4321014"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
        <p:nvSpPr>
          <p:cNvPr id="27" name="Text Placeholder 13">
            <a:extLst>
              <a:ext uri="{FF2B5EF4-FFF2-40B4-BE49-F238E27FC236}">
                <a16:creationId xmlns:a16="http://schemas.microsoft.com/office/drawing/2014/main" id="{CA843817-8244-446A-9618-257B5329B463}"/>
              </a:ext>
            </a:extLst>
          </p:cNvPr>
          <p:cNvSpPr>
            <a:spLocks noGrp="1"/>
          </p:cNvSpPr>
          <p:nvPr>
            <p:ph type="body" sz="quarter" idx="20" hasCustomPrompt="1"/>
          </p:nvPr>
        </p:nvSpPr>
        <p:spPr>
          <a:xfrm>
            <a:off x="6052356"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28" name="Text Placeholder 13">
            <a:extLst>
              <a:ext uri="{FF2B5EF4-FFF2-40B4-BE49-F238E27FC236}">
                <a16:creationId xmlns:a16="http://schemas.microsoft.com/office/drawing/2014/main" id="{86A6FE38-5036-4D35-93E4-07C5DEC4010D}"/>
              </a:ext>
            </a:extLst>
          </p:cNvPr>
          <p:cNvSpPr>
            <a:spLocks noGrp="1"/>
          </p:cNvSpPr>
          <p:nvPr>
            <p:ph type="body" sz="quarter" idx="21" hasCustomPrompt="1"/>
          </p:nvPr>
        </p:nvSpPr>
        <p:spPr>
          <a:xfrm>
            <a:off x="6003049"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
        <p:nvSpPr>
          <p:cNvPr id="29" name="Text Placeholder 13">
            <a:extLst>
              <a:ext uri="{FF2B5EF4-FFF2-40B4-BE49-F238E27FC236}">
                <a16:creationId xmlns:a16="http://schemas.microsoft.com/office/drawing/2014/main" id="{1966E981-C557-4255-9DCC-162A429B5EE2}"/>
              </a:ext>
            </a:extLst>
          </p:cNvPr>
          <p:cNvSpPr>
            <a:spLocks noGrp="1"/>
          </p:cNvSpPr>
          <p:nvPr>
            <p:ph type="body" sz="quarter" idx="22" hasCustomPrompt="1"/>
          </p:nvPr>
        </p:nvSpPr>
        <p:spPr>
          <a:xfrm>
            <a:off x="7734391"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30" name="Text Placeholder 13">
            <a:extLst>
              <a:ext uri="{FF2B5EF4-FFF2-40B4-BE49-F238E27FC236}">
                <a16:creationId xmlns:a16="http://schemas.microsoft.com/office/drawing/2014/main" id="{C386D796-CB69-4D7D-9C52-C41187CC88DB}"/>
              </a:ext>
            </a:extLst>
          </p:cNvPr>
          <p:cNvSpPr>
            <a:spLocks noGrp="1"/>
          </p:cNvSpPr>
          <p:nvPr>
            <p:ph type="body" sz="quarter" idx="23" hasCustomPrompt="1"/>
          </p:nvPr>
        </p:nvSpPr>
        <p:spPr>
          <a:xfrm>
            <a:off x="7685084"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
        <p:nvSpPr>
          <p:cNvPr id="31" name="Text Placeholder 13">
            <a:extLst>
              <a:ext uri="{FF2B5EF4-FFF2-40B4-BE49-F238E27FC236}">
                <a16:creationId xmlns:a16="http://schemas.microsoft.com/office/drawing/2014/main" id="{24441BBA-89B7-4AE6-91F6-04DB373B54F3}"/>
              </a:ext>
            </a:extLst>
          </p:cNvPr>
          <p:cNvSpPr>
            <a:spLocks noGrp="1"/>
          </p:cNvSpPr>
          <p:nvPr>
            <p:ph type="body" sz="quarter" idx="24" hasCustomPrompt="1"/>
          </p:nvPr>
        </p:nvSpPr>
        <p:spPr>
          <a:xfrm>
            <a:off x="9416424" y="2809757"/>
            <a:ext cx="1171388" cy="484441"/>
          </a:xfrm>
        </p:spPr>
        <p:txBody>
          <a:bodyPr rtlCol="0">
            <a:noAutofit/>
          </a:bodyPr>
          <a:lstStyle>
            <a:lvl1pPr marL="0" indent="0">
              <a:buNone/>
              <a:defRPr sz="3500">
                <a:latin typeface="+mj-lt"/>
              </a:defRPr>
            </a:lvl1pPr>
          </a:lstStyle>
          <a:p>
            <a:pPr lvl="0" rtl="0"/>
            <a:r>
              <a:rPr lang="en-GB" noProof="0"/>
              <a:t>Year</a:t>
            </a:r>
          </a:p>
        </p:txBody>
      </p:sp>
      <p:sp>
        <p:nvSpPr>
          <p:cNvPr id="32" name="Text Placeholder 13">
            <a:extLst>
              <a:ext uri="{FF2B5EF4-FFF2-40B4-BE49-F238E27FC236}">
                <a16:creationId xmlns:a16="http://schemas.microsoft.com/office/drawing/2014/main" id="{B117E4C6-D10A-4738-8283-D63AB1B314D2}"/>
              </a:ext>
            </a:extLst>
          </p:cNvPr>
          <p:cNvSpPr>
            <a:spLocks noGrp="1"/>
          </p:cNvSpPr>
          <p:nvPr>
            <p:ph type="body" sz="quarter" idx="25" hasCustomPrompt="1"/>
          </p:nvPr>
        </p:nvSpPr>
        <p:spPr>
          <a:xfrm>
            <a:off x="9367117" y="3579013"/>
            <a:ext cx="1646588" cy="1907381"/>
          </a:xfrm>
        </p:spPr>
        <p:txBody>
          <a:bodyPr rtlCol="0">
            <a:noAutofit/>
          </a:bodyPr>
          <a:lstStyle>
            <a:lvl1pPr marL="0" indent="0">
              <a:buNone/>
              <a:defRPr lang="ru-RU" sz="1600" kern="1200" dirty="0">
                <a:solidFill>
                  <a:schemeClr val="tx1">
                    <a:lumMod val="75000"/>
                    <a:lumOff val="25000"/>
                  </a:schemeClr>
                </a:solidFill>
                <a:latin typeface="+mn-lt"/>
                <a:ea typeface="+mn-ea"/>
                <a:cs typeface="+mn-cs"/>
              </a:defRPr>
            </a:lvl1pPr>
          </a:lstStyle>
          <a:p>
            <a:pPr lvl="0" rtl="0"/>
            <a:r>
              <a:rPr lang="en-GB" noProof="0"/>
              <a:t>Edit Master text styles</a:t>
            </a:r>
          </a:p>
        </p:txBody>
      </p:sp>
    </p:spTree>
    <p:extLst>
      <p:ext uri="{BB962C8B-B14F-4D97-AF65-F5344CB8AC3E}">
        <p14:creationId xmlns:p14="http://schemas.microsoft.com/office/powerpoint/2010/main" val="167994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s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AC5403-E1D0-4032-A9FE-410B2982643C}"/>
              </a:ext>
            </a:extLst>
          </p:cNvPr>
          <p:cNvSpPr/>
          <p:nvPr userDrawn="1"/>
        </p:nvSpPr>
        <p:spPr>
          <a:xfrm>
            <a:off x="0" y="0"/>
            <a:ext cx="12192000" cy="6858000"/>
          </a:xfrm>
          <a:prstGeom prst="rect">
            <a:avLst/>
          </a:prstGeom>
          <a:blipFill>
            <a:blip r:embed="rId2"/>
            <a:srcRect/>
            <a:stretch>
              <a:fillRect t="-6775" b="-5725"/>
            </a:stretch>
          </a:blipFill>
          <a:ln w="12700" cap="flat">
            <a:noFill/>
            <a:prstDash val="solid"/>
            <a:miter/>
          </a:ln>
        </p:spPr>
        <p:txBody>
          <a:bodyPr rtlCol="0" anchor="ctr"/>
          <a:lstStyle/>
          <a:p>
            <a:pPr algn="l" rtl="0"/>
            <a:endParaRPr lang="en-GB" noProof="0"/>
          </a:p>
        </p:txBody>
      </p:sp>
      <p:sp>
        <p:nvSpPr>
          <p:cNvPr id="17" name="Rectangle 16">
            <a:extLst>
              <a:ext uri="{FF2B5EF4-FFF2-40B4-BE49-F238E27FC236}">
                <a16:creationId xmlns:a16="http://schemas.microsoft.com/office/drawing/2014/main" id="{08C75CBB-4E7D-408E-AF76-442117F41B42}"/>
              </a:ext>
            </a:extLst>
          </p:cNvPr>
          <p:cNvSpPr/>
          <p:nvPr userDrawn="1"/>
        </p:nvSpPr>
        <p:spPr>
          <a:xfrm>
            <a:off x="0" y="0"/>
            <a:ext cx="12192000" cy="6858000"/>
          </a:xfrm>
          <a:prstGeom prst="rect">
            <a:avLst/>
          </a:prstGeom>
          <a:solidFill>
            <a:schemeClr val="tx1">
              <a:alpha val="80000"/>
            </a:schemeClr>
          </a:solidFill>
          <a:ln w="12700" cap="flat">
            <a:noFill/>
            <a:prstDash val="solid"/>
            <a:miter/>
          </a:ln>
        </p:spPr>
        <p:txBody>
          <a:bodyPr rtlCol="0" anchor="ctr"/>
          <a:lstStyle/>
          <a:p>
            <a:pPr algn="l" rtl="0"/>
            <a:endParaRPr lang="en-GB" noProof="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4447556"/>
            <a:ext cx="4367531" cy="474519"/>
          </a:xfrm>
        </p:spPr>
        <p:txBody>
          <a:bodyPr rtlCol="0">
            <a:noAutofit/>
          </a:bodyPr>
          <a:lstStyle>
            <a:lvl1pPr marL="0" indent="0" algn="ctr">
              <a:buNone/>
              <a:defRPr sz="3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07700 987654</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1663690"/>
            <a:ext cx="10117959" cy="1517356"/>
          </a:xfrm>
        </p:spPr>
        <p:txBody>
          <a:bodyPr rtlCol="0">
            <a:noAutofit/>
          </a:bodyPr>
          <a:lstStyle>
            <a:lvl1pPr algn="ctr">
              <a:defRPr sz="10000" b="0">
                <a:solidFill>
                  <a:schemeClr val="bg1"/>
                </a:solidFill>
              </a:defRPr>
            </a:lvl1pPr>
          </a:lstStyle>
          <a:p>
            <a:pPr rtl="0"/>
            <a:r>
              <a:rPr lang="en-GB" noProof="0"/>
              <a:t>Thank you!</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4152286"/>
            <a:ext cx="4367531" cy="288000"/>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Phone number</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3264670"/>
            <a:ext cx="10090287" cy="606659"/>
          </a:xfrm>
        </p:spPr>
        <p:txBody>
          <a:bodyPr rtlCol="0">
            <a:noAutofit/>
          </a:bodyPr>
          <a:lstStyle>
            <a:lvl1pPr marL="0" indent="0" algn="ctr">
              <a:buNone/>
              <a:defRPr sz="3000" b="0" i="0">
                <a:solidFill>
                  <a:schemeClr val="bg2"/>
                </a:solidFill>
              </a:defRPr>
            </a:lvl1pPr>
          </a:lstStyle>
          <a:p>
            <a:pPr lvl="0" rtl="0"/>
            <a:r>
              <a:rPr lang="en-GB" noProof="0"/>
              <a:t>ALEXANDER MARTENSSON</a:t>
            </a:r>
          </a:p>
        </p:txBody>
      </p:sp>
      <p:sp>
        <p:nvSpPr>
          <p:cNvPr id="15" name="Rectangle 14">
            <a:extLst>
              <a:ext uri="{FF2B5EF4-FFF2-40B4-BE49-F238E27FC236}">
                <a16:creationId xmlns:a16="http://schemas.microsoft.com/office/drawing/2014/main" id="{B1AB1BF5-25AE-4D07-8C5B-8ED82109AAFD}"/>
              </a:ext>
            </a:extLst>
          </p:cNvPr>
          <p:cNvSpPr/>
          <p:nvPr userDrawn="1"/>
        </p:nvSpPr>
        <p:spPr>
          <a:xfrm>
            <a:off x="376428" y="374904"/>
            <a:ext cx="11439144" cy="6108192"/>
          </a:xfrm>
          <a:prstGeom prst="rect">
            <a:avLst/>
          </a:prstGeom>
          <a:noFill/>
          <a:ln w="12700" cap="flat">
            <a:solidFill>
              <a:schemeClr val="bg2"/>
            </a:solidFill>
            <a:prstDash val="solid"/>
            <a:miter/>
          </a:ln>
        </p:spPr>
        <p:txBody>
          <a:bodyPr rtlCol="0" anchor="ctr"/>
          <a:lstStyle/>
          <a:p>
            <a:pPr algn="l" rtl="0"/>
            <a:endParaRPr lang="en-GB" noProof="0"/>
          </a:p>
        </p:txBody>
      </p:sp>
      <p:sp>
        <p:nvSpPr>
          <p:cNvPr id="16" name="Rectangle 15">
            <a:extLst>
              <a:ext uri="{FF2B5EF4-FFF2-40B4-BE49-F238E27FC236}">
                <a16:creationId xmlns:a16="http://schemas.microsoft.com/office/drawing/2014/main" id="{40356ECE-618B-4CAE-B0AA-1F1C86CF382A}"/>
              </a:ext>
            </a:extLst>
          </p:cNvPr>
          <p:cNvSpPr/>
          <p:nvPr userDrawn="1"/>
        </p:nvSpPr>
        <p:spPr>
          <a:xfrm>
            <a:off x="445008" y="443484"/>
            <a:ext cx="11301984" cy="5971032"/>
          </a:xfrm>
          <a:prstGeom prst="rect">
            <a:avLst/>
          </a:prstGeom>
          <a:noFill/>
          <a:ln w="25400" cap="flat">
            <a:solidFill>
              <a:schemeClr val="bg2"/>
            </a:solidFill>
            <a:prstDash val="solid"/>
            <a:miter/>
          </a:ln>
        </p:spPr>
        <p:txBody>
          <a:bodyPr rtlCol="0" anchor="ctr"/>
          <a:lstStyle/>
          <a:p>
            <a:pPr algn="l" rtl="0"/>
            <a:endParaRPr lang="en-GB" noProof="0"/>
          </a:p>
        </p:txBody>
      </p:sp>
      <p:cxnSp>
        <p:nvCxnSpPr>
          <p:cNvPr id="6" name="Straight Connector 5">
            <a:extLst>
              <a:ext uri="{FF2B5EF4-FFF2-40B4-BE49-F238E27FC236}">
                <a16:creationId xmlns:a16="http://schemas.microsoft.com/office/drawing/2014/main" id="{2B62C84D-B809-41CE-8FCD-935E2343985F}"/>
              </a:ext>
            </a:extLst>
          </p:cNvPr>
          <p:cNvCxnSpPr/>
          <p:nvPr userDrawn="1"/>
        </p:nvCxnSpPr>
        <p:spPr>
          <a:xfrm>
            <a:off x="5711952" y="5004104"/>
            <a:ext cx="76809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B0670BD7-5166-40F4-A6FC-B5B1D91577B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608400" y="2987075"/>
            <a:ext cx="4975200" cy="114227"/>
          </a:xfrm>
          <a:prstGeom prst="rect">
            <a:avLst/>
          </a:prstGeom>
        </p:spPr>
      </p:pic>
      <p:sp>
        <p:nvSpPr>
          <p:cNvPr id="12" name="Text Placeholder 26">
            <a:extLst>
              <a:ext uri="{FF2B5EF4-FFF2-40B4-BE49-F238E27FC236}">
                <a16:creationId xmlns:a16="http://schemas.microsoft.com/office/drawing/2014/main" id="{21AF3F24-9D59-456A-9130-8C4049C34FAB}"/>
              </a:ext>
            </a:extLst>
          </p:cNvPr>
          <p:cNvSpPr>
            <a:spLocks noGrp="1"/>
          </p:cNvSpPr>
          <p:nvPr>
            <p:ph type="body" sz="quarter" idx="22" hasCustomPrompt="1"/>
          </p:nvPr>
        </p:nvSpPr>
        <p:spPr>
          <a:xfrm>
            <a:off x="2895600" y="5423227"/>
            <a:ext cx="6400800" cy="474519"/>
          </a:xfrm>
        </p:spPr>
        <p:txBody>
          <a:bodyPr rtlCol="0">
            <a:noAutofit/>
          </a:bodyPr>
          <a:lstStyle>
            <a:lvl1pPr marL="0" indent="0" algn="ctr">
              <a:buNone/>
              <a:defRPr sz="3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MARTENSSON@EXAMPLE.COM</a:t>
            </a:r>
          </a:p>
        </p:txBody>
      </p:sp>
      <p:sp>
        <p:nvSpPr>
          <p:cNvPr id="14" name="Text Placeholder 26">
            <a:extLst>
              <a:ext uri="{FF2B5EF4-FFF2-40B4-BE49-F238E27FC236}">
                <a16:creationId xmlns:a16="http://schemas.microsoft.com/office/drawing/2014/main" id="{716B9C4F-E33C-4EA7-A4F7-A2137CFCF2FD}"/>
              </a:ext>
            </a:extLst>
          </p:cNvPr>
          <p:cNvSpPr>
            <a:spLocks noGrp="1"/>
          </p:cNvSpPr>
          <p:nvPr>
            <p:ph type="body" sz="quarter" idx="23" hasCustomPrompt="1"/>
          </p:nvPr>
        </p:nvSpPr>
        <p:spPr>
          <a:xfrm>
            <a:off x="3912235" y="5121518"/>
            <a:ext cx="4367531" cy="288000"/>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Email address</a:t>
            </a:r>
          </a:p>
        </p:txBody>
      </p:sp>
    </p:spTree>
    <p:extLst>
      <p:ext uri="{BB962C8B-B14F-4D97-AF65-F5344CB8AC3E}">
        <p14:creationId xmlns:p14="http://schemas.microsoft.com/office/powerpoint/2010/main" val="2091879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hanks Layout">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EDD611DF-9DFE-B043-8BAE-EE27852FDACD}"/>
              </a:ext>
            </a:extLst>
          </p:cNvPr>
          <p:cNvSpPr>
            <a:spLocks noGrp="1"/>
          </p:cNvSpPr>
          <p:nvPr>
            <p:ph type="pic" sz="quarter" idx="18"/>
          </p:nvPr>
        </p:nvSpPr>
        <p:spPr>
          <a:xfrm>
            <a:off x="0" y="0"/>
            <a:ext cx="12192000" cy="6858000"/>
          </a:xfrm>
        </p:spPr>
        <p:txBody>
          <a:bodyPr rtlCol="0" anchor="ctr" anchorCtr="0">
            <a:normAutofit/>
          </a:bodyPr>
          <a:lstStyle>
            <a:lvl1pPr marL="0" indent="0" algn="ctr">
              <a:buFont typeface="Arial" panose="020B0604020202020204" pitchFamily="34" charset="0"/>
              <a:buNone/>
              <a:defRPr sz="1400"/>
            </a:lvl1pPr>
          </a:lstStyle>
          <a:p>
            <a:pPr rtl="0"/>
            <a:r>
              <a:rPr lang="en-US" noProof="0"/>
              <a:t>Click icon to add picture</a:t>
            </a:r>
            <a:endParaRPr lang="en-GB" noProof="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4447556"/>
            <a:ext cx="4367531" cy="474519"/>
          </a:xfrm>
        </p:spPr>
        <p:txBody>
          <a:bodyPr rtlCol="0">
            <a:noAutofit/>
          </a:bodyPr>
          <a:lstStyle>
            <a:lvl1pPr marL="0" indent="0" algn="ctr">
              <a:buNone/>
              <a:defRPr sz="3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07700 987654</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1663690"/>
            <a:ext cx="10117959" cy="1517356"/>
          </a:xfrm>
        </p:spPr>
        <p:txBody>
          <a:bodyPr rtlCol="0">
            <a:noAutofit/>
          </a:bodyPr>
          <a:lstStyle>
            <a:lvl1pPr algn="ctr">
              <a:defRPr sz="10000" b="0">
                <a:solidFill>
                  <a:schemeClr val="bg1"/>
                </a:solidFill>
              </a:defRPr>
            </a:lvl1pPr>
          </a:lstStyle>
          <a:p>
            <a:pPr rtl="0"/>
            <a:r>
              <a:rPr lang="en-GB" noProof="0"/>
              <a:t>Thank you!</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4152286"/>
            <a:ext cx="4367531" cy="288000"/>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Phone number</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3264670"/>
            <a:ext cx="10090287" cy="606659"/>
          </a:xfrm>
        </p:spPr>
        <p:txBody>
          <a:bodyPr rtlCol="0">
            <a:noAutofit/>
          </a:bodyPr>
          <a:lstStyle>
            <a:lvl1pPr marL="0" indent="0" algn="ctr">
              <a:buNone/>
              <a:defRPr sz="3000" b="0" i="0">
                <a:solidFill>
                  <a:schemeClr val="bg2"/>
                </a:solidFill>
              </a:defRPr>
            </a:lvl1pPr>
          </a:lstStyle>
          <a:p>
            <a:pPr lvl="0" rtl="0"/>
            <a:r>
              <a:rPr lang="en-GB" noProof="0"/>
              <a:t>ALEXANDER MARTENSSON</a:t>
            </a:r>
          </a:p>
        </p:txBody>
      </p:sp>
      <p:sp>
        <p:nvSpPr>
          <p:cNvPr id="15" name="Rectangle 14">
            <a:extLst>
              <a:ext uri="{FF2B5EF4-FFF2-40B4-BE49-F238E27FC236}">
                <a16:creationId xmlns:a16="http://schemas.microsoft.com/office/drawing/2014/main" id="{B1AB1BF5-25AE-4D07-8C5B-8ED82109AAFD}"/>
              </a:ext>
            </a:extLst>
          </p:cNvPr>
          <p:cNvSpPr/>
          <p:nvPr userDrawn="1"/>
        </p:nvSpPr>
        <p:spPr>
          <a:xfrm>
            <a:off x="376428" y="374904"/>
            <a:ext cx="11439144" cy="6108192"/>
          </a:xfrm>
          <a:prstGeom prst="rect">
            <a:avLst/>
          </a:prstGeom>
          <a:noFill/>
          <a:ln w="12700" cap="flat">
            <a:solidFill>
              <a:schemeClr val="bg2"/>
            </a:solidFill>
            <a:prstDash val="solid"/>
            <a:miter/>
          </a:ln>
        </p:spPr>
        <p:txBody>
          <a:bodyPr rtlCol="0" anchor="ctr"/>
          <a:lstStyle/>
          <a:p>
            <a:pPr algn="l" rtl="0"/>
            <a:endParaRPr lang="en-GB" noProof="0"/>
          </a:p>
        </p:txBody>
      </p:sp>
      <p:sp>
        <p:nvSpPr>
          <p:cNvPr id="16" name="Rectangle 15">
            <a:extLst>
              <a:ext uri="{FF2B5EF4-FFF2-40B4-BE49-F238E27FC236}">
                <a16:creationId xmlns:a16="http://schemas.microsoft.com/office/drawing/2014/main" id="{40356ECE-618B-4CAE-B0AA-1F1C86CF382A}"/>
              </a:ext>
            </a:extLst>
          </p:cNvPr>
          <p:cNvSpPr/>
          <p:nvPr userDrawn="1"/>
        </p:nvSpPr>
        <p:spPr>
          <a:xfrm>
            <a:off x="445008" y="443484"/>
            <a:ext cx="11301984" cy="5971032"/>
          </a:xfrm>
          <a:prstGeom prst="rect">
            <a:avLst/>
          </a:prstGeom>
          <a:noFill/>
          <a:ln w="25400" cap="flat">
            <a:solidFill>
              <a:schemeClr val="bg2"/>
            </a:solidFill>
            <a:prstDash val="solid"/>
            <a:miter/>
          </a:ln>
        </p:spPr>
        <p:txBody>
          <a:bodyPr rtlCol="0" anchor="ctr"/>
          <a:lstStyle/>
          <a:p>
            <a:pPr algn="l" rtl="0"/>
            <a:endParaRPr lang="en-GB" noProof="0"/>
          </a:p>
        </p:txBody>
      </p:sp>
      <p:cxnSp>
        <p:nvCxnSpPr>
          <p:cNvPr id="6" name="Straight Connector 5">
            <a:extLst>
              <a:ext uri="{FF2B5EF4-FFF2-40B4-BE49-F238E27FC236}">
                <a16:creationId xmlns:a16="http://schemas.microsoft.com/office/drawing/2014/main" id="{2B62C84D-B809-41CE-8FCD-935E2343985F}"/>
              </a:ext>
            </a:extLst>
          </p:cNvPr>
          <p:cNvCxnSpPr/>
          <p:nvPr userDrawn="1"/>
        </p:nvCxnSpPr>
        <p:spPr>
          <a:xfrm>
            <a:off x="5711952" y="5004104"/>
            <a:ext cx="76809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Text Placeholder 26">
            <a:extLst>
              <a:ext uri="{FF2B5EF4-FFF2-40B4-BE49-F238E27FC236}">
                <a16:creationId xmlns:a16="http://schemas.microsoft.com/office/drawing/2014/main" id="{21AF3F24-9D59-456A-9130-8C4049C34FAB}"/>
              </a:ext>
            </a:extLst>
          </p:cNvPr>
          <p:cNvSpPr>
            <a:spLocks noGrp="1"/>
          </p:cNvSpPr>
          <p:nvPr>
            <p:ph type="body" sz="quarter" idx="22" hasCustomPrompt="1"/>
          </p:nvPr>
        </p:nvSpPr>
        <p:spPr>
          <a:xfrm>
            <a:off x="3135722" y="5423227"/>
            <a:ext cx="5920556" cy="474519"/>
          </a:xfrm>
        </p:spPr>
        <p:txBody>
          <a:bodyPr rtlCol="0">
            <a:noAutofit/>
          </a:bodyPr>
          <a:lstStyle>
            <a:lvl1pPr marL="0" indent="0" algn="ctr">
              <a:buNone/>
              <a:defRPr sz="3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MARTENSSON@GMAIL.COM</a:t>
            </a:r>
          </a:p>
        </p:txBody>
      </p:sp>
      <p:sp>
        <p:nvSpPr>
          <p:cNvPr id="14" name="Text Placeholder 26">
            <a:extLst>
              <a:ext uri="{FF2B5EF4-FFF2-40B4-BE49-F238E27FC236}">
                <a16:creationId xmlns:a16="http://schemas.microsoft.com/office/drawing/2014/main" id="{716B9C4F-E33C-4EA7-A4F7-A2137CFCF2FD}"/>
              </a:ext>
            </a:extLst>
          </p:cNvPr>
          <p:cNvSpPr>
            <a:spLocks noGrp="1"/>
          </p:cNvSpPr>
          <p:nvPr>
            <p:ph type="body" sz="quarter" idx="23" hasCustomPrompt="1"/>
          </p:nvPr>
        </p:nvSpPr>
        <p:spPr>
          <a:xfrm>
            <a:off x="3912235" y="5121518"/>
            <a:ext cx="4367531" cy="288000"/>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Email address</a:t>
            </a:r>
          </a:p>
        </p:txBody>
      </p:sp>
    </p:spTree>
    <p:extLst>
      <p:ext uri="{BB962C8B-B14F-4D97-AF65-F5344CB8AC3E}">
        <p14:creationId xmlns:p14="http://schemas.microsoft.com/office/powerpoint/2010/main" val="405328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AC5403-E1D0-4032-A9FE-410B2982643C}"/>
              </a:ext>
            </a:extLst>
          </p:cNvPr>
          <p:cNvSpPr/>
          <p:nvPr userDrawn="1"/>
        </p:nvSpPr>
        <p:spPr>
          <a:xfrm>
            <a:off x="0" y="0"/>
            <a:ext cx="12192000" cy="6858000"/>
          </a:xfrm>
          <a:prstGeom prst="rect">
            <a:avLst/>
          </a:prstGeom>
          <a:blipFill>
            <a:blip r:embed="rId2"/>
            <a:srcRect/>
            <a:stretch>
              <a:fillRect/>
            </a:stretch>
          </a:blipFill>
          <a:ln w="12700" cap="flat">
            <a:noFill/>
            <a:prstDash val="solid"/>
            <a:miter/>
          </a:ln>
        </p:spPr>
        <p:txBody>
          <a:bodyPr rtlCol="0" anchor="ctr"/>
          <a:lstStyle/>
          <a:p>
            <a:pPr algn="l" rtl="0"/>
            <a:endParaRPr lang="en-GB" noProof="0"/>
          </a:p>
        </p:txBody>
      </p:sp>
      <p:sp>
        <p:nvSpPr>
          <p:cNvPr id="11" name="Rectangle 10">
            <a:extLst>
              <a:ext uri="{FF2B5EF4-FFF2-40B4-BE49-F238E27FC236}">
                <a16:creationId xmlns:a16="http://schemas.microsoft.com/office/drawing/2014/main" id="{F3C0C995-565B-4516-BC98-CCDEE529B154}"/>
              </a:ext>
            </a:extLst>
          </p:cNvPr>
          <p:cNvSpPr/>
          <p:nvPr userDrawn="1"/>
        </p:nvSpPr>
        <p:spPr>
          <a:xfrm>
            <a:off x="0" y="0"/>
            <a:ext cx="12192000" cy="6858000"/>
          </a:xfrm>
          <a:prstGeom prst="rect">
            <a:avLst/>
          </a:prstGeom>
          <a:solidFill>
            <a:schemeClr val="tx1">
              <a:alpha val="80000"/>
            </a:schemeClr>
          </a:solidFill>
          <a:ln w="12700" cap="flat">
            <a:noFill/>
            <a:prstDash val="solid"/>
            <a:miter/>
          </a:ln>
        </p:spPr>
        <p:txBody>
          <a:bodyPr rtlCol="0" anchor="ctr"/>
          <a:lstStyle/>
          <a:p>
            <a:pPr algn="l" rtl="0"/>
            <a:endParaRPr lang="en-GB" noProof="0"/>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289328"/>
            <a:ext cx="10117959" cy="1517356"/>
          </a:xfrm>
        </p:spPr>
        <p:txBody>
          <a:bodyPr rtlCol="0">
            <a:noAutofit/>
          </a:bodyPr>
          <a:lstStyle>
            <a:lvl1pPr algn="ctr">
              <a:defRPr sz="10000" b="0">
                <a:solidFill>
                  <a:schemeClr val="bg1"/>
                </a:solidFill>
              </a:defRPr>
            </a:lvl1pPr>
          </a:lstStyle>
          <a:p>
            <a:pPr rtl="0"/>
            <a:r>
              <a:rPr lang="en-GB" noProof="0"/>
              <a:t>Presentation title    </a:t>
            </a:r>
          </a:p>
        </p:txBody>
      </p:sp>
      <p:sp>
        <p:nvSpPr>
          <p:cNvPr id="15" name="Rectangle 14">
            <a:extLst>
              <a:ext uri="{FF2B5EF4-FFF2-40B4-BE49-F238E27FC236}">
                <a16:creationId xmlns:a16="http://schemas.microsoft.com/office/drawing/2014/main" id="{B1AB1BF5-25AE-4D07-8C5B-8ED82109AAFD}"/>
              </a:ext>
            </a:extLst>
          </p:cNvPr>
          <p:cNvSpPr/>
          <p:nvPr userDrawn="1"/>
        </p:nvSpPr>
        <p:spPr>
          <a:xfrm>
            <a:off x="376428" y="374904"/>
            <a:ext cx="11439144" cy="6108192"/>
          </a:xfrm>
          <a:prstGeom prst="rect">
            <a:avLst/>
          </a:prstGeom>
          <a:noFill/>
          <a:ln w="12700" cap="flat">
            <a:solidFill>
              <a:schemeClr val="bg2"/>
            </a:solidFill>
            <a:prstDash val="solid"/>
            <a:miter/>
          </a:ln>
        </p:spPr>
        <p:txBody>
          <a:bodyPr rtlCol="0" anchor="ctr"/>
          <a:lstStyle/>
          <a:p>
            <a:pPr algn="l" rtl="0"/>
            <a:endParaRPr lang="en-GB" noProof="0"/>
          </a:p>
        </p:txBody>
      </p:sp>
      <p:sp>
        <p:nvSpPr>
          <p:cNvPr id="16" name="Rectangle 15">
            <a:extLst>
              <a:ext uri="{FF2B5EF4-FFF2-40B4-BE49-F238E27FC236}">
                <a16:creationId xmlns:a16="http://schemas.microsoft.com/office/drawing/2014/main" id="{40356ECE-618B-4CAE-B0AA-1F1C86CF382A}"/>
              </a:ext>
            </a:extLst>
          </p:cNvPr>
          <p:cNvSpPr/>
          <p:nvPr userDrawn="1"/>
        </p:nvSpPr>
        <p:spPr>
          <a:xfrm>
            <a:off x="445008" y="443484"/>
            <a:ext cx="11301984" cy="5971032"/>
          </a:xfrm>
          <a:prstGeom prst="rect">
            <a:avLst/>
          </a:prstGeom>
          <a:noFill/>
          <a:ln w="25400" cap="flat">
            <a:solidFill>
              <a:schemeClr val="bg2"/>
            </a:solidFill>
            <a:prstDash val="solid"/>
            <a:miter/>
          </a:ln>
        </p:spPr>
        <p:txBody>
          <a:bodyPr rtlCol="0" anchor="ctr"/>
          <a:lstStyle/>
          <a:p>
            <a:pPr algn="l" rtl="0"/>
            <a:endParaRPr lang="en-GB" noProof="0"/>
          </a:p>
        </p:txBody>
      </p:sp>
      <p:pic>
        <p:nvPicPr>
          <p:cNvPr id="13" name="Graphic 12">
            <a:extLst>
              <a:ext uri="{FF2B5EF4-FFF2-40B4-BE49-F238E27FC236}">
                <a16:creationId xmlns:a16="http://schemas.microsoft.com/office/drawing/2014/main" id="{B0670BD7-5166-40F4-A6FC-B5B1D91577B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608400" y="3612713"/>
            <a:ext cx="4975200" cy="114227"/>
          </a:xfrm>
          <a:prstGeom prst="rect">
            <a:avLst/>
          </a:prstGeom>
        </p:spPr>
      </p:pic>
      <p:sp>
        <p:nvSpPr>
          <p:cNvPr id="9" name="Subtitle 2">
            <a:extLst>
              <a:ext uri="{FF2B5EF4-FFF2-40B4-BE49-F238E27FC236}">
                <a16:creationId xmlns:a16="http://schemas.microsoft.com/office/drawing/2014/main" id="{16A87704-FE99-4EBD-97FB-FBB15A227FC8}"/>
              </a:ext>
            </a:extLst>
          </p:cNvPr>
          <p:cNvSpPr>
            <a:spLocks noGrp="1"/>
          </p:cNvSpPr>
          <p:nvPr>
            <p:ph type="subTitle" idx="1" hasCustomPrompt="1"/>
          </p:nvPr>
        </p:nvSpPr>
        <p:spPr>
          <a:xfrm>
            <a:off x="1037021" y="3890308"/>
            <a:ext cx="10117959" cy="606659"/>
          </a:xfrm>
        </p:spPr>
        <p:txBody>
          <a:bodyPr vert="horz" lIns="91440" tIns="45720" rIns="91440" bIns="45720" rtlCol="0">
            <a:noAutofit/>
          </a:bodyPr>
          <a:lstStyle>
            <a:lvl1pPr marL="0" indent="0" algn="ctr">
              <a:buNone/>
              <a:defRPr lang="en-US" sz="3000" b="0" i="0">
                <a:solidFill>
                  <a:schemeClr val="bg2"/>
                </a:solidFill>
              </a:defRPr>
            </a:lvl1pPr>
          </a:lstStyle>
          <a:p>
            <a:pPr marL="228600" lvl="0" indent="-228600" algn="ctr" rtl="0"/>
            <a:r>
              <a:rPr lang="en-GB" noProof="0"/>
              <a:t>CLICK TO EDIT MASTER SUBTITLE STYLE</a:t>
            </a:r>
          </a:p>
        </p:txBody>
      </p:sp>
    </p:spTree>
    <p:extLst>
      <p:ext uri="{BB962C8B-B14F-4D97-AF65-F5344CB8AC3E}">
        <p14:creationId xmlns:p14="http://schemas.microsoft.com/office/powerpoint/2010/main" val="163338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4D6B2F7A-6215-4548-B8BA-BFBFA46660CF}"/>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AC4B419-8728-4000-B6EF-1ECF88F80B8B}"/>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A62FC5F7-2AC0-4A53-8E2A-D6A7F4B4D77C}"/>
              </a:ext>
            </a:extLst>
          </p:cNvPr>
          <p:cNvSpPr>
            <a:spLocks noGrp="1"/>
          </p:cNvSpPr>
          <p:nvPr>
            <p:ph type="title" hasCustomPrompt="1"/>
          </p:nvPr>
        </p:nvSpPr>
        <p:spPr>
          <a:xfrm>
            <a:off x="838200" y="652986"/>
            <a:ext cx="10515600" cy="904875"/>
          </a:xfrm>
        </p:spPr>
        <p:txBody>
          <a:bodyPr rtlCol="0"/>
          <a:lstStyle>
            <a:lvl1pPr algn="ctr">
              <a:defRPr b="0"/>
            </a:lvl1pPr>
          </a:lstStyle>
          <a:p>
            <a:pPr rtl="0"/>
            <a:r>
              <a:rPr lang="en-GB" noProof="0"/>
              <a:t>Divider Slide</a:t>
            </a:r>
          </a:p>
        </p:txBody>
      </p:sp>
      <p:sp>
        <p:nvSpPr>
          <p:cNvPr id="3" name="Date Placeholder 2">
            <a:extLst>
              <a:ext uri="{FF2B5EF4-FFF2-40B4-BE49-F238E27FC236}">
                <a16:creationId xmlns:a16="http://schemas.microsoft.com/office/drawing/2014/main" id="{B516B06F-92DB-40BB-B026-E443732F67C8}"/>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11FF27C1-06BD-4F55-BB58-DC1D0892188F}"/>
              </a:ext>
            </a:extLst>
          </p:cNvPr>
          <p:cNvSpPr>
            <a:spLocks noGrp="1"/>
          </p:cNvSpPr>
          <p:nvPr>
            <p:ph type="ftr" sz="quarter" idx="11"/>
          </p:nvPr>
        </p:nvSpPr>
        <p:spPr/>
        <p:txBody>
          <a:bodyPr rtlCol="0"/>
          <a:lstStyle/>
          <a:p>
            <a:pPr rtl="0"/>
            <a:r>
              <a:rPr lang="en-GB" noProof="0"/>
              <a:t>ADD A FOOTER</a:t>
            </a:r>
          </a:p>
        </p:txBody>
      </p:sp>
      <p:sp>
        <p:nvSpPr>
          <p:cNvPr id="15" name="Graphic 13">
            <a:extLst>
              <a:ext uri="{FF2B5EF4-FFF2-40B4-BE49-F238E27FC236}">
                <a16:creationId xmlns:a16="http://schemas.microsoft.com/office/drawing/2014/main" id="{6B7C1ECA-416B-4ED3-9B96-F05BED98E498}"/>
              </a:ext>
            </a:extLst>
          </p:cNvPr>
          <p:cNvSpPr/>
          <p:nvPr/>
        </p:nvSpPr>
        <p:spPr>
          <a:xfrm>
            <a:off x="4534478" y="1568994"/>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12" name="Rectangle 11">
            <a:extLst>
              <a:ext uri="{FF2B5EF4-FFF2-40B4-BE49-F238E27FC236}">
                <a16:creationId xmlns:a16="http://schemas.microsoft.com/office/drawing/2014/main" id="{9685C8FD-6063-414E-B2AC-D07168DE1813}"/>
              </a:ext>
            </a:extLst>
          </p:cNvPr>
          <p:cNvSpPr/>
          <p:nvPr userDrawn="1"/>
        </p:nvSpPr>
        <p:spPr>
          <a:xfrm>
            <a:off x="0" y="2483224"/>
            <a:ext cx="12192000" cy="3465576"/>
          </a:xfrm>
          <a:prstGeom prst="rect">
            <a:avLst/>
          </a:prstGeom>
          <a:blipFill>
            <a:blip r:embed="rId2"/>
            <a:srcRect/>
            <a:stretch>
              <a:fillRect t="-48945" b="-48945"/>
            </a:stretch>
          </a:blipFill>
          <a:ln w="12700" cap="flat">
            <a:noFill/>
            <a:prstDash val="solid"/>
            <a:miter/>
          </a:ln>
        </p:spPr>
        <p:txBody>
          <a:bodyPr rtlCol="0" anchor="ctr"/>
          <a:lstStyle/>
          <a:p>
            <a:pPr algn="l" rtl="0"/>
            <a:endParaRPr lang="en-GB" noProof="0"/>
          </a:p>
        </p:txBody>
      </p:sp>
      <p:sp>
        <p:nvSpPr>
          <p:cNvPr id="13" name="Rectangle 12">
            <a:extLst>
              <a:ext uri="{FF2B5EF4-FFF2-40B4-BE49-F238E27FC236}">
                <a16:creationId xmlns:a16="http://schemas.microsoft.com/office/drawing/2014/main" id="{2BA38A80-B4F3-4560-B2F9-C0652AAB2188}"/>
              </a:ext>
            </a:extLst>
          </p:cNvPr>
          <p:cNvSpPr/>
          <p:nvPr userDrawn="1"/>
        </p:nvSpPr>
        <p:spPr>
          <a:xfrm>
            <a:off x="0" y="2483223"/>
            <a:ext cx="12192000" cy="3465576"/>
          </a:xfrm>
          <a:prstGeom prst="rect">
            <a:avLst/>
          </a:prstGeom>
          <a:solidFill>
            <a:schemeClr val="tx1">
              <a:alpha val="80000"/>
            </a:schemeClr>
          </a:solidFill>
          <a:ln w="12700" cap="flat">
            <a:noFill/>
            <a:prstDash val="solid"/>
            <a:miter/>
          </a:ln>
        </p:spPr>
        <p:txBody>
          <a:bodyPr rtlCol="0" anchor="ctr"/>
          <a:lstStyle/>
          <a:p>
            <a:pPr algn="l" rtl="0"/>
            <a:endParaRPr lang="en-GB" noProof="0"/>
          </a:p>
        </p:txBody>
      </p:sp>
      <p:sp>
        <p:nvSpPr>
          <p:cNvPr id="11" name="Text Placeholder 2">
            <a:extLst>
              <a:ext uri="{FF2B5EF4-FFF2-40B4-BE49-F238E27FC236}">
                <a16:creationId xmlns:a16="http://schemas.microsoft.com/office/drawing/2014/main" id="{214241DF-0B07-491C-8CA2-1BD10F84525C}"/>
              </a:ext>
            </a:extLst>
          </p:cNvPr>
          <p:cNvSpPr>
            <a:spLocks noGrp="1"/>
          </p:cNvSpPr>
          <p:nvPr>
            <p:ph type="body" idx="1" hasCustomPrompt="1"/>
          </p:nvPr>
        </p:nvSpPr>
        <p:spPr>
          <a:xfrm>
            <a:off x="838200" y="1882722"/>
            <a:ext cx="10515600" cy="468594"/>
          </a:xfrm>
        </p:spPr>
        <p:txBody>
          <a:bodyPr vert="horz" lIns="91440" tIns="45720" rIns="91440" bIns="45720" rtlCol="0">
            <a:normAutofit/>
          </a:bodyPr>
          <a:lstStyle>
            <a:lvl1pPr marL="0" indent="0" algn="ctr">
              <a:buNone/>
              <a:defRPr lang="en-US" sz="1800"/>
            </a:lvl1pPr>
          </a:lstStyle>
          <a:p>
            <a:pPr marL="228600" lvl="0" indent="-228600" algn="ctr" rtl="0"/>
            <a:r>
              <a:rPr lang="en-GB" noProof="0"/>
              <a:t>Edit Master text styles</a:t>
            </a:r>
          </a:p>
        </p:txBody>
      </p:sp>
    </p:spTree>
    <p:extLst>
      <p:ext uri="{BB962C8B-B14F-4D97-AF65-F5344CB8AC3E}">
        <p14:creationId xmlns:p14="http://schemas.microsoft.com/office/powerpoint/2010/main" val="924574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AF4CE-F455-4A31-8ED6-5841DF599BE9}"/>
              </a:ext>
            </a:extLst>
          </p:cNvPr>
          <p:cNvSpPr>
            <a:spLocks noGrp="1"/>
          </p:cNvSpPr>
          <p:nvPr>
            <p:ph type="title"/>
          </p:nvPr>
        </p:nvSpPr>
        <p:spPr>
          <a:xfrm>
            <a:off x="838200" y="365125"/>
            <a:ext cx="10515600" cy="1325563"/>
          </a:xfrm>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3A82F029-D8CC-4FE7-9C30-98E576ED41F1}"/>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0F891442-6C1A-4969-A4A2-EFCF20E7917B}"/>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64457F0D-7504-4879-BCFD-DDEA424C0A3A}"/>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6" name="Content Placeholder 2">
            <a:extLst>
              <a:ext uri="{FF2B5EF4-FFF2-40B4-BE49-F238E27FC236}">
                <a16:creationId xmlns:a16="http://schemas.microsoft.com/office/drawing/2014/main" id="{50CCCB36-FE7F-43C1-810B-49BBAB494861}"/>
              </a:ext>
            </a:extLst>
          </p:cNvPr>
          <p:cNvSpPr>
            <a:spLocks noGrp="1"/>
          </p:cNvSpPr>
          <p:nvPr>
            <p:ph idx="1" hasCustomPrompt="1"/>
          </p:nvPr>
        </p:nvSpPr>
        <p:spPr>
          <a:xfrm>
            <a:off x="838200" y="1825625"/>
            <a:ext cx="10515600" cy="4124325"/>
          </a:xfrm>
        </p:spPr>
        <p:txBody>
          <a:bodyPr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Tree>
    <p:extLst>
      <p:ext uri="{BB962C8B-B14F-4D97-AF65-F5344CB8AC3E}">
        <p14:creationId xmlns:p14="http://schemas.microsoft.com/office/powerpoint/2010/main" val="13305991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B6609-6A41-45F4-9B8B-9A6DEABB9A21}"/>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4FFD4558-495E-4FE3-B256-7B6A8637C694}"/>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65C0E450-E490-45F1-909F-5831583C56B7}"/>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BBD7E109-C0EE-4D25-9A01-E58D7476D071}"/>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6" name="Content Placeholder 2">
            <a:extLst>
              <a:ext uri="{FF2B5EF4-FFF2-40B4-BE49-F238E27FC236}">
                <a16:creationId xmlns:a16="http://schemas.microsoft.com/office/drawing/2014/main" id="{62C48FC5-1EDF-4F7E-9E82-D342C4D45907}"/>
              </a:ext>
            </a:extLst>
          </p:cNvPr>
          <p:cNvSpPr>
            <a:spLocks noGrp="1"/>
          </p:cNvSpPr>
          <p:nvPr>
            <p:ph sz="half" idx="1" hasCustomPrompt="1"/>
          </p:nvPr>
        </p:nvSpPr>
        <p:spPr>
          <a:xfrm>
            <a:off x="838200" y="1825625"/>
            <a:ext cx="5181600" cy="4124325"/>
          </a:xfrm>
        </p:spPr>
        <p:txBody>
          <a:bodyPr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7" name="Content Placeholder 3">
            <a:extLst>
              <a:ext uri="{FF2B5EF4-FFF2-40B4-BE49-F238E27FC236}">
                <a16:creationId xmlns:a16="http://schemas.microsoft.com/office/drawing/2014/main" id="{7245FF27-1D81-4487-86EE-A8826AB33310}"/>
              </a:ext>
            </a:extLst>
          </p:cNvPr>
          <p:cNvSpPr>
            <a:spLocks noGrp="1"/>
          </p:cNvSpPr>
          <p:nvPr>
            <p:ph sz="half" idx="2" hasCustomPrompt="1"/>
          </p:nvPr>
        </p:nvSpPr>
        <p:spPr>
          <a:xfrm>
            <a:off x="6172200" y="1825625"/>
            <a:ext cx="5181600" cy="4124325"/>
          </a:xfrm>
        </p:spPr>
        <p:txBody>
          <a:bodyPr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Tree>
    <p:extLst>
      <p:ext uri="{BB962C8B-B14F-4D97-AF65-F5344CB8AC3E}">
        <p14:creationId xmlns:p14="http://schemas.microsoft.com/office/powerpoint/2010/main" val="1494853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85B3E-9C3B-48E3-BA88-7B18BAC8BCD5}"/>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06E55B65-81AB-463F-B78F-208BABF731FC}"/>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37814494-7E7B-41F9-984C-51671FC7B60B}"/>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17932FB9-9355-4718-A3AF-2991AEFD5EA7}"/>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6" name="Text Placeholder 2">
            <a:extLst>
              <a:ext uri="{FF2B5EF4-FFF2-40B4-BE49-F238E27FC236}">
                <a16:creationId xmlns:a16="http://schemas.microsoft.com/office/drawing/2014/main" id="{E0E064FB-456B-4012-A632-907E0F6363EF}"/>
              </a:ext>
            </a:extLst>
          </p:cNvPr>
          <p:cNvSpPr>
            <a:spLocks noGrp="1"/>
          </p:cNvSpPr>
          <p:nvPr>
            <p:ph type="body" idx="1" hasCustomPrompt="1"/>
          </p:nvPr>
        </p:nvSpPr>
        <p:spPr>
          <a:xfrm>
            <a:off x="839788" y="1866900"/>
            <a:ext cx="5157787" cy="445824"/>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Edit Master text styles</a:t>
            </a:r>
          </a:p>
        </p:txBody>
      </p:sp>
      <p:sp>
        <p:nvSpPr>
          <p:cNvPr id="8" name="Content Placeholder 3">
            <a:extLst>
              <a:ext uri="{FF2B5EF4-FFF2-40B4-BE49-F238E27FC236}">
                <a16:creationId xmlns:a16="http://schemas.microsoft.com/office/drawing/2014/main" id="{D7224228-301B-4143-AE44-555A65ECB365}"/>
              </a:ext>
            </a:extLst>
          </p:cNvPr>
          <p:cNvSpPr>
            <a:spLocks noGrp="1"/>
          </p:cNvSpPr>
          <p:nvPr>
            <p:ph sz="half" idx="2" hasCustomPrompt="1"/>
          </p:nvPr>
        </p:nvSpPr>
        <p:spPr>
          <a:xfrm>
            <a:off x="839788" y="2488937"/>
            <a:ext cx="5157787" cy="3461014"/>
          </a:xfrm>
        </p:spPr>
        <p:txBody>
          <a:bodyPr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9" name="Text Placeholder 4">
            <a:extLst>
              <a:ext uri="{FF2B5EF4-FFF2-40B4-BE49-F238E27FC236}">
                <a16:creationId xmlns:a16="http://schemas.microsoft.com/office/drawing/2014/main" id="{421B5496-F2D7-450B-A1AF-12FC29E4548C}"/>
              </a:ext>
            </a:extLst>
          </p:cNvPr>
          <p:cNvSpPr>
            <a:spLocks noGrp="1"/>
          </p:cNvSpPr>
          <p:nvPr>
            <p:ph type="body" sz="quarter" idx="3" hasCustomPrompt="1"/>
          </p:nvPr>
        </p:nvSpPr>
        <p:spPr>
          <a:xfrm>
            <a:off x="6172200" y="1866900"/>
            <a:ext cx="5183188" cy="445824"/>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Edit Master text styles</a:t>
            </a:r>
          </a:p>
        </p:txBody>
      </p:sp>
      <p:sp>
        <p:nvSpPr>
          <p:cNvPr id="10" name="Content Placeholder 5">
            <a:extLst>
              <a:ext uri="{FF2B5EF4-FFF2-40B4-BE49-F238E27FC236}">
                <a16:creationId xmlns:a16="http://schemas.microsoft.com/office/drawing/2014/main" id="{D087222D-3611-4518-AD76-AC2E042CD5A8}"/>
              </a:ext>
            </a:extLst>
          </p:cNvPr>
          <p:cNvSpPr>
            <a:spLocks noGrp="1"/>
          </p:cNvSpPr>
          <p:nvPr>
            <p:ph sz="quarter" idx="4" hasCustomPrompt="1"/>
          </p:nvPr>
        </p:nvSpPr>
        <p:spPr>
          <a:xfrm>
            <a:off x="6172200" y="2488937"/>
            <a:ext cx="5183188" cy="3461014"/>
          </a:xfrm>
        </p:spPr>
        <p:txBody>
          <a:bodyPr rtlCol="0"/>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Tree>
    <p:extLst>
      <p:ext uri="{BB962C8B-B14F-4D97-AF65-F5344CB8AC3E}">
        <p14:creationId xmlns:p14="http://schemas.microsoft.com/office/powerpoint/2010/main" val="2106462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4A7545D6-9827-7E4A-AB92-664BB510D96A}"/>
              </a:ext>
            </a:extLst>
          </p:cNvPr>
          <p:cNvSpPr>
            <a:spLocks noGrp="1"/>
          </p:cNvSpPr>
          <p:nvPr>
            <p:ph type="pic" sz="quarter" idx="18"/>
          </p:nvPr>
        </p:nvSpPr>
        <p:spPr>
          <a:xfrm>
            <a:off x="0" y="0"/>
            <a:ext cx="12192000" cy="6858000"/>
          </a:xfrm>
        </p:spPr>
        <p:txBody>
          <a:bodyPr rtlCol="0" anchor="ctr" anchorCtr="0">
            <a:normAutofit/>
          </a:bodyPr>
          <a:lstStyle>
            <a:lvl1pPr marL="0" indent="0" algn="ctr">
              <a:buFont typeface="Arial" panose="020B0604020202020204" pitchFamily="34" charset="0"/>
              <a:buNone/>
              <a:defRPr sz="1400"/>
            </a:lvl1pPr>
          </a:lstStyle>
          <a:p>
            <a:pPr rtl="0"/>
            <a:r>
              <a:rPr lang="en-US" noProof="0"/>
              <a:t>Click icon to add picture</a:t>
            </a:r>
            <a:endParaRPr lang="en-GB" noProof="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5380844"/>
            <a:ext cx="4367531" cy="324417"/>
          </a:xfrm>
        </p:spPr>
        <p:txBody>
          <a:bodyPr rtlCol="0">
            <a:noAutofit/>
          </a:bodyPr>
          <a:lstStyle>
            <a:lvl1pPr marL="0" indent="0" algn="ctr">
              <a:buNone/>
              <a:defRPr sz="20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20XX</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289328"/>
            <a:ext cx="10117959" cy="1517356"/>
          </a:xfrm>
        </p:spPr>
        <p:txBody>
          <a:bodyPr rtlCol="0">
            <a:noAutofit/>
          </a:bodyPr>
          <a:lstStyle>
            <a:lvl1pPr algn="ctr">
              <a:defRPr sz="10000" b="0">
                <a:solidFill>
                  <a:schemeClr val="bg1"/>
                </a:solidFill>
              </a:defRPr>
            </a:lvl1pPr>
          </a:lstStyle>
          <a:p>
            <a:pPr rtl="0"/>
            <a:r>
              <a:rPr lang="en-GB" noProof="0"/>
              <a:t>Presentation title    </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5034596"/>
            <a:ext cx="4367531" cy="324417"/>
          </a:xfrm>
        </p:spPr>
        <p:txBody>
          <a:bodyPr rtlCol="0">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Month</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3890308"/>
            <a:ext cx="10090287" cy="606659"/>
          </a:xfrm>
        </p:spPr>
        <p:txBody>
          <a:bodyPr rtlCol="0">
            <a:noAutofit/>
          </a:bodyPr>
          <a:lstStyle>
            <a:lvl1pPr marL="0" indent="0" algn="ctr">
              <a:buNone/>
              <a:defRPr sz="3000" b="0" i="0">
                <a:solidFill>
                  <a:schemeClr val="bg2"/>
                </a:solidFill>
              </a:defRPr>
            </a:lvl1pPr>
          </a:lstStyle>
          <a:p>
            <a:pPr lvl="0" rtl="0"/>
            <a:r>
              <a:rPr lang="en-GB" noProof="0"/>
              <a:t>PRESENTATION TAGLINE</a:t>
            </a:r>
          </a:p>
        </p:txBody>
      </p:sp>
    </p:spTree>
    <p:extLst>
      <p:ext uri="{BB962C8B-B14F-4D97-AF65-F5344CB8AC3E}">
        <p14:creationId xmlns:p14="http://schemas.microsoft.com/office/powerpoint/2010/main" val="1050112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90DEAF0-9B16-4335-875E-3D5B654FA9B4}"/>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0680122F-A667-467F-9ABE-57A77934DD7D}"/>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29B5B8C5-3BA1-4EE6-9D72-5F3863E69D01}"/>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6" name="Graphic 12">
            <a:extLst>
              <a:ext uri="{FF2B5EF4-FFF2-40B4-BE49-F238E27FC236}">
                <a16:creationId xmlns:a16="http://schemas.microsoft.com/office/drawing/2014/main" id="{ACBF854A-65B9-4A5D-97C6-BA041A37CD22}"/>
              </a:ext>
            </a:extLst>
          </p:cNvPr>
          <p:cNvSpPr/>
          <p:nvPr userDrawn="1"/>
        </p:nvSpPr>
        <p:spPr>
          <a:xfrm>
            <a:off x="1442364" y="2135538"/>
            <a:ext cx="2727084" cy="139525"/>
          </a:xfrm>
          <a:custGeom>
            <a:avLst/>
            <a:gdLst>
              <a:gd name="connsiteX0" fmla="*/ 67167 w 2727084"/>
              <a:gd name="connsiteY0" fmla="*/ 78582 h 139525"/>
              <a:gd name="connsiteX1" fmla="*/ 12625 w 2727084"/>
              <a:gd name="connsiteY1" fmla="*/ 78582 h 139525"/>
              <a:gd name="connsiteX2" fmla="*/ 12625 w 2727084"/>
              <a:gd name="connsiteY2" fmla="*/ 65898 h 139525"/>
              <a:gd name="connsiteX3" fmla="*/ 956323 w 2727084"/>
              <a:gd name="connsiteY3" fmla="*/ 65898 h 139525"/>
              <a:gd name="connsiteX4" fmla="*/ 1151658 w 2727084"/>
              <a:gd name="connsiteY4" fmla="*/ 12625 h 139525"/>
              <a:gd name="connsiteX5" fmla="*/ 1268352 w 2727084"/>
              <a:gd name="connsiteY5" fmla="*/ 65898 h 139525"/>
              <a:gd name="connsiteX6" fmla="*/ 1297526 w 2727084"/>
              <a:gd name="connsiteY6" fmla="*/ 65898 h 139525"/>
              <a:gd name="connsiteX7" fmla="*/ 1353336 w 2727084"/>
              <a:gd name="connsiteY7" fmla="*/ 15162 h 139525"/>
              <a:gd name="connsiteX8" fmla="*/ 1409146 w 2727084"/>
              <a:gd name="connsiteY8" fmla="*/ 65898 h 139525"/>
              <a:gd name="connsiteX9" fmla="*/ 1438319 w 2727084"/>
              <a:gd name="connsiteY9" fmla="*/ 65898 h 139525"/>
              <a:gd name="connsiteX10" fmla="*/ 1555013 w 2727084"/>
              <a:gd name="connsiteY10" fmla="*/ 12625 h 139525"/>
              <a:gd name="connsiteX11" fmla="*/ 1750348 w 2727084"/>
              <a:gd name="connsiteY11" fmla="*/ 65898 h 139525"/>
              <a:gd name="connsiteX12" fmla="*/ 2723220 w 2727084"/>
              <a:gd name="connsiteY12" fmla="*/ 65898 h 139525"/>
              <a:gd name="connsiteX13" fmla="*/ 2723220 w 2727084"/>
              <a:gd name="connsiteY13" fmla="*/ 78582 h 139525"/>
              <a:gd name="connsiteX14" fmla="*/ 2630626 w 2727084"/>
              <a:gd name="connsiteY14" fmla="*/ 78582 h 139525"/>
              <a:gd name="connsiteX15" fmla="*/ 2630626 w 2727084"/>
              <a:gd name="connsiteY15" fmla="*/ 79851 h 139525"/>
              <a:gd name="connsiteX16" fmla="*/ 1901289 w 2727084"/>
              <a:gd name="connsiteY16" fmla="*/ 78582 h 139525"/>
              <a:gd name="connsiteX17" fmla="*/ 1790937 w 2727084"/>
              <a:gd name="connsiteY17" fmla="*/ 78582 h 139525"/>
              <a:gd name="connsiteX18" fmla="*/ 1553745 w 2727084"/>
              <a:gd name="connsiteY18" fmla="*/ 131855 h 139525"/>
              <a:gd name="connsiteX19" fmla="*/ 1437051 w 2727084"/>
              <a:gd name="connsiteY19" fmla="*/ 78582 h 139525"/>
              <a:gd name="connsiteX20" fmla="*/ 1407877 w 2727084"/>
              <a:gd name="connsiteY20" fmla="*/ 78582 h 139525"/>
              <a:gd name="connsiteX21" fmla="*/ 1353336 w 2727084"/>
              <a:gd name="connsiteY21" fmla="*/ 129319 h 139525"/>
              <a:gd name="connsiteX22" fmla="*/ 1297526 w 2727084"/>
              <a:gd name="connsiteY22" fmla="*/ 78582 h 139525"/>
              <a:gd name="connsiteX23" fmla="*/ 1268352 w 2727084"/>
              <a:gd name="connsiteY23" fmla="*/ 78582 h 139525"/>
              <a:gd name="connsiteX24" fmla="*/ 1151658 w 2727084"/>
              <a:gd name="connsiteY24" fmla="*/ 131855 h 139525"/>
              <a:gd name="connsiteX25" fmla="*/ 914465 w 2727084"/>
              <a:gd name="connsiteY25" fmla="*/ 78582 h 139525"/>
              <a:gd name="connsiteX26" fmla="*/ 805382 w 2727084"/>
              <a:gd name="connsiteY26" fmla="*/ 78582 h 139525"/>
              <a:gd name="connsiteX27" fmla="*/ 67167 w 2727084"/>
              <a:gd name="connsiteY27" fmla="*/ 78582 h 139525"/>
              <a:gd name="connsiteX28" fmla="*/ 67167 w 2727084"/>
              <a:gd name="connsiteY28" fmla="*/ 78582 h 13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27084" h="139525">
                <a:moveTo>
                  <a:pt x="67167" y="78582"/>
                </a:moveTo>
                <a:lnTo>
                  <a:pt x="12625" y="78582"/>
                </a:lnTo>
                <a:lnTo>
                  <a:pt x="12625" y="65898"/>
                </a:lnTo>
                <a:lnTo>
                  <a:pt x="956323" y="65898"/>
                </a:lnTo>
                <a:cubicBezTo>
                  <a:pt x="1061601" y="55751"/>
                  <a:pt x="1151658" y="12625"/>
                  <a:pt x="1151658" y="12625"/>
                </a:cubicBezTo>
                <a:cubicBezTo>
                  <a:pt x="1198589" y="48140"/>
                  <a:pt x="1241715" y="60824"/>
                  <a:pt x="1268352" y="65898"/>
                </a:cubicBezTo>
                <a:lnTo>
                  <a:pt x="1297526" y="65898"/>
                </a:lnTo>
                <a:cubicBezTo>
                  <a:pt x="1303868" y="24041"/>
                  <a:pt x="1336846" y="15162"/>
                  <a:pt x="1353336" y="15162"/>
                </a:cubicBezTo>
                <a:cubicBezTo>
                  <a:pt x="1369825" y="15162"/>
                  <a:pt x="1402804" y="24041"/>
                  <a:pt x="1409146" y="65898"/>
                </a:cubicBezTo>
                <a:lnTo>
                  <a:pt x="1438319" y="65898"/>
                </a:lnTo>
                <a:cubicBezTo>
                  <a:pt x="1464956" y="60824"/>
                  <a:pt x="1508082" y="46872"/>
                  <a:pt x="1555013" y="12625"/>
                </a:cubicBezTo>
                <a:cubicBezTo>
                  <a:pt x="1555013" y="12625"/>
                  <a:pt x="1645070" y="55751"/>
                  <a:pt x="1750348" y="65898"/>
                </a:cubicBezTo>
                <a:lnTo>
                  <a:pt x="2723220" y="65898"/>
                </a:lnTo>
                <a:lnTo>
                  <a:pt x="2723220" y="78582"/>
                </a:lnTo>
                <a:lnTo>
                  <a:pt x="2630626" y="78582"/>
                </a:lnTo>
                <a:lnTo>
                  <a:pt x="2630626" y="79851"/>
                </a:lnTo>
                <a:lnTo>
                  <a:pt x="1901289" y="78582"/>
                </a:lnTo>
                <a:lnTo>
                  <a:pt x="1790937" y="78582"/>
                </a:lnTo>
                <a:cubicBezTo>
                  <a:pt x="1670438" y="79851"/>
                  <a:pt x="1553745" y="131855"/>
                  <a:pt x="1553745" y="131855"/>
                </a:cubicBezTo>
                <a:cubicBezTo>
                  <a:pt x="1506813" y="96340"/>
                  <a:pt x="1463687" y="83656"/>
                  <a:pt x="1437051" y="78582"/>
                </a:cubicBezTo>
                <a:lnTo>
                  <a:pt x="1407877" y="78582"/>
                </a:lnTo>
                <a:cubicBezTo>
                  <a:pt x="1401535" y="119171"/>
                  <a:pt x="1369825" y="129319"/>
                  <a:pt x="1353336" y="129319"/>
                </a:cubicBezTo>
                <a:cubicBezTo>
                  <a:pt x="1336846" y="129319"/>
                  <a:pt x="1303868" y="121708"/>
                  <a:pt x="1297526" y="78582"/>
                </a:cubicBezTo>
                <a:lnTo>
                  <a:pt x="1268352" y="78582"/>
                </a:lnTo>
                <a:cubicBezTo>
                  <a:pt x="1241715" y="83656"/>
                  <a:pt x="1198589" y="97608"/>
                  <a:pt x="1151658" y="131855"/>
                </a:cubicBezTo>
                <a:cubicBezTo>
                  <a:pt x="1151658" y="131855"/>
                  <a:pt x="1036233" y="79851"/>
                  <a:pt x="914465" y="78582"/>
                </a:cubicBezTo>
                <a:lnTo>
                  <a:pt x="805382" y="78582"/>
                </a:lnTo>
                <a:lnTo>
                  <a:pt x="67167" y="78582"/>
                </a:lnTo>
                <a:lnTo>
                  <a:pt x="67167" y="78582"/>
                </a:lnTo>
                <a:close/>
              </a:path>
            </a:pathLst>
          </a:custGeom>
          <a:solidFill>
            <a:schemeClr val="bg2"/>
          </a:solidFill>
          <a:ln w="12641" cap="flat">
            <a:noFill/>
            <a:prstDash val="solid"/>
            <a:miter/>
          </a:ln>
        </p:spPr>
        <p:txBody>
          <a:bodyPr rtlCol="0" anchor="ctr"/>
          <a:lstStyle/>
          <a:p>
            <a:pPr rtl="0"/>
            <a:endParaRPr lang="en-GB" noProof="0"/>
          </a:p>
        </p:txBody>
      </p:sp>
      <p:sp>
        <p:nvSpPr>
          <p:cNvPr id="7" name="Title 1">
            <a:extLst>
              <a:ext uri="{FF2B5EF4-FFF2-40B4-BE49-F238E27FC236}">
                <a16:creationId xmlns:a16="http://schemas.microsoft.com/office/drawing/2014/main" id="{C3E8E02D-385B-477A-BAE1-4A97C6E9D720}"/>
              </a:ext>
            </a:extLst>
          </p:cNvPr>
          <p:cNvSpPr>
            <a:spLocks noGrp="1"/>
          </p:cNvSpPr>
          <p:nvPr>
            <p:ph type="title"/>
          </p:nvPr>
        </p:nvSpPr>
        <p:spPr>
          <a:xfrm>
            <a:off x="839788" y="908050"/>
            <a:ext cx="3932237" cy="1149349"/>
          </a:xfrm>
        </p:spPr>
        <p:txBody>
          <a:bodyPr rtlCol="0" anchor="b"/>
          <a:lstStyle>
            <a:lvl1pPr>
              <a:defRPr sz="3200"/>
            </a:lvl1pPr>
          </a:lstStyle>
          <a:p>
            <a:pPr rtl="0"/>
            <a:r>
              <a:rPr lang="en-US" noProof="0"/>
              <a:t>Click to edit Master title style</a:t>
            </a:r>
            <a:endParaRPr lang="en-GB" noProof="0"/>
          </a:p>
        </p:txBody>
      </p:sp>
      <p:sp>
        <p:nvSpPr>
          <p:cNvPr id="8" name="Text Placeholder 3">
            <a:extLst>
              <a:ext uri="{FF2B5EF4-FFF2-40B4-BE49-F238E27FC236}">
                <a16:creationId xmlns:a16="http://schemas.microsoft.com/office/drawing/2014/main" id="{E6CA7378-0B2D-435D-B34B-744CA89114AF}"/>
              </a:ext>
            </a:extLst>
          </p:cNvPr>
          <p:cNvSpPr>
            <a:spLocks noGrp="1"/>
          </p:cNvSpPr>
          <p:nvPr>
            <p:ph type="body" sz="half" idx="2" hasCustomPrompt="1"/>
          </p:nvPr>
        </p:nvSpPr>
        <p:spPr>
          <a:xfrm>
            <a:off x="839788" y="2353200"/>
            <a:ext cx="3932237" cy="3515787"/>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Edit Master text styles</a:t>
            </a:r>
          </a:p>
        </p:txBody>
      </p:sp>
      <p:sp>
        <p:nvSpPr>
          <p:cNvPr id="9" name="Content Placeholder 2">
            <a:extLst>
              <a:ext uri="{FF2B5EF4-FFF2-40B4-BE49-F238E27FC236}">
                <a16:creationId xmlns:a16="http://schemas.microsoft.com/office/drawing/2014/main" id="{9BB017D3-0E4A-43F4-BC02-DB826A7FDC3D}"/>
              </a:ext>
            </a:extLst>
          </p:cNvPr>
          <p:cNvSpPr>
            <a:spLocks noGrp="1"/>
          </p:cNvSpPr>
          <p:nvPr>
            <p:ph idx="1" hasCustomPrompt="1"/>
          </p:nvPr>
        </p:nvSpPr>
        <p:spPr>
          <a:xfrm>
            <a:off x="5180012" y="908051"/>
            <a:ext cx="6172200" cy="4957762"/>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n-GB" noProof="0"/>
              <a:t>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Tree>
    <p:extLst>
      <p:ext uri="{BB962C8B-B14F-4D97-AF65-F5344CB8AC3E}">
        <p14:creationId xmlns:p14="http://schemas.microsoft.com/office/powerpoint/2010/main" val="41877741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90DEAF0-9B16-4335-875E-3D5B654FA9B4}"/>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0680122F-A667-467F-9ABE-57A77934DD7D}"/>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29B5B8C5-3BA1-4EE6-9D72-5F3863E69D01}"/>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6" name="Graphic 12">
            <a:extLst>
              <a:ext uri="{FF2B5EF4-FFF2-40B4-BE49-F238E27FC236}">
                <a16:creationId xmlns:a16="http://schemas.microsoft.com/office/drawing/2014/main" id="{ACBF854A-65B9-4A5D-97C6-BA041A37CD22}"/>
              </a:ext>
            </a:extLst>
          </p:cNvPr>
          <p:cNvSpPr/>
          <p:nvPr userDrawn="1"/>
        </p:nvSpPr>
        <p:spPr>
          <a:xfrm>
            <a:off x="1442364" y="2135538"/>
            <a:ext cx="2727084" cy="139525"/>
          </a:xfrm>
          <a:custGeom>
            <a:avLst/>
            <a:gdLst>
              <a:gd name="connsiteX0" fmla="*/ 67167 w 2727084"/>
              <a:gd name="connsiteY0" fmla="*/ 78582 h 139525"/>
              <a:gd name="connsiteX1" fmla="*/ 12625 w 2727084"/>
              <a:gd name="connsiteY1" fmla="*/ 78582 h 139525"/>
              <a:gd name="connsiteX2" fmla="*/ 12625 w 2727084"/>
              <a:gd name="connsiteY2" fmla="*/ 65898 h 139525"/>
              <a:gd name="connsiteX3" fmla="*/ 956323 w 2727084"/>
              <a:gd name="connsiteY3" fmla="*/ 65898 h 139525"/>
              <a:gd name="connsiteX4" fmla="*/ 1151658 w 2727084"/>
              <a:gd name="connsiteY4" fmla="*/ 12625 h 139525"/>
              <a:gd name="connsiteX5" fmla="*/ 1268352 w 2727084"/>
              <a:gd name="connsiteY5" fmla="*/ 65898 h 139525"/>
              <a:gd name="connsiteX6" fmla="*/ 1297526 w 2727084"/>
              <a:gd name="connsiteY6" fmla="*/ 65898 h 139525"/>
              <a:gd name="connsiteX7" fmla="*/ 1353336 w 2727084"/>
              <a:gd name="connsiteY7" fmla="*/ 15162 h 139525"/>
              <a:gd name="connsiteX8" fmla="*/ 1409146 w 2727084"/>
              <a:gd name="connsiteY8" fmla="*/ 65898 h 139525"/>
              <a:gd name="connsiteX9" fmla="*/ 1438319 w 2727084"/>
              <a:gd name="connsiteY9" fmla="*/ 65898 h 139525"/>
              <a:gd name="connsiteX10" fmla="*/ 1555013 w 2727084"/>
              <a:gd name="connsiteY10" fmla="*/ 12625 h 139525"/>
              <a:gd name="connsiteX11" fmla="*/ 1750348 w 2727084"/>
              <a:gd name="connsiteY11" fmla="*/ 65898 h 139525"/>
              <a:gd name="connsiteX12" fmla="*/ 2723220 w 2727084"/>
              <a:gd name="connsiteY12" fmla="*/ 65898 h 139525"/>
              <a:gd name="connsiteX13" fmla="*/ 2723220 w 2727084"/>
              <a:gd name="connsiteY13" fmla="*/ 78582 h 139525"/>
              <a:gd name="connsiteX14" fmla="*/ 2630626 w 2727084"/>
              <a:gd name="connsiteY14" fmla="*/ 78582 h 139525"/>
              <a:gd name="connsiteX15" fmla="*/ 2630626 w 2727084"/>
              <a:gd name="connsiteY15" fmla="*/ 79851 h 139525"/>
              <a:gd name="connsiteX16" fmla="*/ 1901289 w 2727084"/>
              <a:gd name="connsiteY16" fmla="*/ 78582 h 139525"/>
              <a:gd name="connsiteX17" fmla="*/ 1790937 w 2727084"/>
              <a:gd name="connsiteY17" fmla="*/ 78582 h 139525"/>
              <a:gd name="connsiteX18" fmla="*/ 1553745 w 2727084"/>
              <a:gd name="connsiteY18" fmla="*/ 131855 h 139525"/>
              <a:gd name="connsiteX19" fmla="*/ 1437051 w 2727084"/>
              <a:gd name="connsiteY19" fmla="*/ 78582 h 139525"/>
              <a:gd name="connsiteX20" fmla="*/ 1407877 w 2727084"/>
              <a:gd name="connsiteY20" fmla="*/ 78582 h 139525"/>
              <a:gd name="connsiteX21" fmla="*/ 1353336 w 2727084"/>
              <a:gd name="connsiteY21" fmla="*/ 129319 h 139525"/>
              <a:gd name="connsiteX22" fmla="*/ 1297526 w 2727084"/>
              <a:gd name="connsiteY22" fmla="*/ 78582 h 139525"/>
              <a:gd name="connsiteX23" fmla="*/ 1268352 w 2727084"/>
              <a:gd name="connsiteY23" fmla="*/ 78582 h 139525"/>
              <a:gd name="connsiteX24" fmla="*/ 1151658 w 2727084"/>
              <a:gd name="connsiteY24" fmla="*/ 131855 h 139525"/>
              <a:gd name="connsiteX25" fmla="*/ 914465 w 2727084"/>
              <a:gd name="connsiteY25" fmla="*/ 78582 h 139525"/>
              <a:gd name="connsiteX26" fmla="*/ 805382 w 2727084"/>
              <a:gd name="connsiteY26" fmla="*/ 78582 h 139525"/>
              <a:gd name="connsiteX27" fmla="*/ 67167 w 2727084"/>
              <a:gd name="connsiteY27" fmla="*/ 78582 h 139525"/>
              <a:gd name="connsiteX28" fmla="*/ 67167 w 2727084"/>
              <a:gd name="connsiteY28" fmla="*/ 78582 h 13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27084" h="139525">
                <a:moveTo>
                  <a:pt x="67167" y="78582"/>
                </a:moveTo>
                <a:lnTo>
                  <a:pt x="12625" y="78582"/>
                </a:lnTo>
                <a:lnTo>
                  <a:pt x="12625" y="65898"/>
                </a:lnTo>
                <a:lnTo>
                  <a:pt x="956323" y="65898"/>
                </a:lnTo>
                <a:cubicBezTo>
                  <a:pt x="1061601" y="55751"/>
                  <a:pt x="1151658" y="12625"/>
                  <a:pt x="1151658" y="12625"/>
                </a:cubicBezTo>
                <a:cubicBezTo>
                  <a:pt x="1198589" y="48140"/>
                  <a:pt x="1241715" y="60824"/>
                  <a:pt x="1268352" y="65898"/>
                </a:cubicBezTo>
                <a:lnTo>
                  <a:pt x="1297526" y="65898"/>
                </a:lnTo>
                <a:cubicBezTo>
                  <a:pt x="1303868" y="24041"/>
                  <a:pt x="1336846" y="15162"/>
                  <a:pt x="1353336" y="15162"/>
                </a:cubicBezTo>
                <a:cubicBezTo>
                  <a:pt x="1369825" y="15162"/>
                  <a:pt x="1402804" y="24041"/>
                  <a:pt x="1409146" y="65898"/>
                </a:cubicBezTo>
                <a:lnTo>
                  <a:pt x="1438319" y="65898"/>
                </a:lnTo>
                <a:cubicBezTo>
                  <a:pt x="1464956" y="60824"/>
                  <a:pt x="1508082" y="46872"/>
                  <a:pt x="1555013" y="12625"/>
                </a:cubicBezTo>
                <a:cubicBezTo>
                  <a:pt x="1555013" y="12625"/>
                  <a:pt x="1645070" y="55751"/>
                  <a:pt x="1750348" y="65898"/>
                </a:cubicBezTo>
                <a:lnTo>
                  <a:pt x="2723220" y="65898"/>
                </a:lnTo>
                <a:lnTo>
                  <a:pt x="2723220" y="78582"/>
                </a:lnTo>
                <a:lnTo>
                  <a:pt x="2630626" y="78582"/>
                </a:lnTo>
                <a:lnTo>
                  <a:pt x="2630626" y="79851"/>
                </a:lnTo>
                <a:lnTo>
                  <a:pt x="1901289" y="78582"/>
                </a:lnTo>
                <a:lnTo>
                  <a:pt x="1790937" y="78582"/>
                </a:lnTo>
                <a:cubicBezTo>
                  <a:pt x="1670438" y="79851"/>
                  <a:pt x="1553745" y="131855"/>
                  <a:pt x="1553745" y="131855"/>
                </a:cubicBezTo>
                <a:cubicBezTo>
                  <a:pt x="1506813" y="96340"/>
                  <a:pt x="1463687" y="83656"/>
                  <a:pt x="1437051" y="78582"/>
                </a:cubicBezTo>
                <a:lnTo>
                  <a:pt x="1407877" y="78582"/>
                </a:lnTo>
                <a:cubicBezTo>
                  <a:pt x="1401535" y="119171"/>
                  <a:pt x="1369825" y="129319"/>
                  <a:pt x="1353336" y="129319"/>
                </a:cubicBezTo>
                <a:cubicBezTo>
                  <a:pt x="1336846" y="129319"/>
                  <a:pt x="1303868" y="121708"/>
                  <a:pt x="1297526" y="78582"/>
                </a:cubicBezTo>
                <a:lnTo>
                  <a:pt x="1268352" y="78582"/>
                </a:lnTo>
                <a:cubicBezTo>
                  <a:pt x="1241715" y="83656"/>
                  <a:pt x="1198589" y="97608"/>
                  <a:pt x="1151658" y="131855"/>
                </a:cubicBezTo>
                <a:cubicBezTo>
                  <a:pt x="1151658" y="131855"/>
                  <a:pt x="1036233" y="79851"/>
                  <a:pt x="914465" y="78582"/>
                </a:cubicBezTo>
                <a:lnTo>
                  <a:pt x="805382" y="78582"/>
                </a:lnTo>
                <a:lnTo>
                  <a:pt x="67167" y="78582"/>
                </a:lnTo>
                <a:lnTo>
                  <a:pt x="67167" y="78582"/>
                </a:lnTo>
                <a:close/>
              </a:path>
            </a:pathLst>
          </a:custGeom>
          <a:solidFill>
            <a:schemeClr val="bg2"/>
          </a:solidFill>
          <a:ln w="12641" cap="flat">
            <a:noFill/>
            <a:prstDash val="solid"/>
            <a:miter/>
          </a:ln>
        </p:spPr>
        <p:txBody>
          <a:bodyPr rtlCol="0" anchor="ctr"/>
          <a:lstStyle/>
          <a:p>
            <a:pPr rtl="0"/>
            <a:endParaRPr lang="en-GB" noProof="0"/>
          </a:p>
        </p:txBody>
      </p:sp>
      <p:sp>
        <p:nvSpPr>
          <p:cNvPr id="7" name="Title 1">
            <a:extLst>
              <a:ext uri="{FF2B5EF4-FFF2-40B4-BE49-F238E27FC236}">
                <a16:creationId xmlns:a16="http://schemas.microsoft.com/office/drawing/2014/main" id="{C3E8E02D-385B-477A-BAE1-4A97C6E9D720}"/>
              </a:ext>
            </a:extLst>
          </p:cNvPr>
          <p:cNvSpPr>
            <a:spLocks noGrp="1"/>
          </p:cNvSpPr>
          <p:nvPr>
            <p:ph type="title"/>
          </p:nvPr>
        </p:nvSpPr>
        <p:spPr>
          <a:xfrm>
            <a:off x="839788" y="908050"/>
            <a:ext cx="3932237" cy="1149350"/>
          </a:xfrm>
        </p:spPr>
        <p:txBody>
          <a:bodyPr rtlCol="0" anchor="b"/>
          <a:lstStyle>
            <a:lvl1pPr>
              <a:defRPr sz="3200"/>
            </a:lvl1pPr>
          </a:lstStyle>
          <a:p>
            <a:pPr rtl="0"/>
            <a:r>
              <a:rPr lang="en-US" noProof="0"/>
              <a:t>Click to edit Master title style</a:t>
            </a:r>
            <a:endParaRPr lang="en-GB" noProof="0"/>
          </a:p>
        </p:txBody>
      </p:sp>
      <p:sp>
        <p:nvSpPr>
          <p:cNvPr id="8" name="Text Placeholder 3">
            <a:extLst>
              <a:ext uri="{FF2B5EF4-FFF2-40B4-BE49-F238E27FC236}">
                <a16:creationId xmlns:a16="http://schemas.microsoft.com/office/drawing/2014/main" id="{E6CA7378-0B2D-435D-B34B-744CA89114AF}"/>
              </a:ext>
            </a:extLst>
          </p:cNvPr>
          <p:cNvSpPr>
            <a:spLocks noGrp="1"/>
          </p:cNvSpPr>
          <p:nvPr>
            <p:ph type="body" sz="half" idx="2" hasCustomPrompt="1"/>
          </p:nvPr>
        </p:nvSpPr>
        <p:spPr>
          <a:xfrm>
            <a:off x="839788" y="2353200"/>
            <a:ext cx="3932237" cy="3515787"/>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Edit Master text styles</a:t>
            </a:r>
          </a:p>
        </p:txBody>
      </p:sp>
      <p:sp>
        <p:nvSpPr>
          <p:cNvPr id="9" name="Picture Placeholder 2">
            <a:extLst>
              <a:ext uri="{FF2B5EF4-FFF2-40B4-BE49-F238E27FC236}">
                <a16:creationId xmlns:a16="http://schemas.microsoft.com/office/drawing/2014/main" id="{9A7D37A5-CD8F-499C-BFFD-2D0EB08556C3}"/>
              </a:ext>
            </a:extLst>
          </p:cNvPr>
          <p:cNvSpPr>
            <a:spLocks noGrp="1"/>
          </p:cNvSpPr>
          <p:nvPr>
            <p:ph type="pic" idx="1"/>
          </p:nvPr>
        </p:nvSpPr>
        <p:spPr>
          <a:xfrm>
            <a:off x="5183188" y="908051"/>
            <a:ext cx="6172200" cy="49530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noProof="0"/>
              <a:t>Click icon to add picture</a:t>
            </a:r>
            <a:endParaRPr lang="en-GB" noProof="0"/>
          </a:p>
        </p:txBody>
      </p:sp>
    </p:spTree>
    <p:extLst>
      <p:ext uri="{BB962C8B-B14F-4D97-AF65-F5344CB8AC3E}">
        <p14:creationId xmlns:p14="http://schemas.microsoft.com/office/powerpoint/2010/main" val="818245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3336D-E3BE-45DB-B625-753732F9F7F0}"/>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54C2EC4E-2A4D-4B8B-8C10-D8F4A649E564}"/>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A7027D07-F714-4E3C-97FC-7AB8C42FA927}"/>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ADE3BA64-4F34-452B-AA1F-BB90A0F05EFD}"/>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Tree>
    <p:extLst>
      <p:ext uri="{BB962C8B-B14F-4D97-AF65-F5344CB8AC3E}">
        <p14:creationId xmlns:p14="http://schemas.microsoft.com/office/powerpoint/2010/main" val="1156773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57916-404D-41BC-B080-9B6CBA9F95C2}"/>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F920C85E-02E3-4F3E-8E6F-4467C6127090}"/>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952F5317-A8A3-406A-96EA-4BB58C35AFB2}"/>
              </a:ext>
            </a:extLst>
          </p:cNvPr>
          <p:cNvSpPr>
            <a:spLocks noGrp="1"/>
          </p:cNvSpPr>
          <p:nvPr>
            <p:ph type="ftr" sz="quarter" idx="11"/>
          </p:nvPr>
        </p:nvSpPr>
        <p:spPr/>
        <p:txBody>
          <a:bodyPr rtlCol="0"/>
          <a:lstStyle/>
          <a:p>
            <a:pPr rtl="0"/>
            <a:r>
              <a:rPr lang="en-GB" noProof="0"/>
              <a:t>ADD A FOOTER</a:t>
            </a:r>
          </a:p>
        </p:txBody>
      </p:sp>
      <p:sp>
        <p:nvSpPr>
          <p:cNvPr id="5" name="Slide Number Placeholder 4">
            <a:extLst>
              <a:ext uri="{FF2B5EF4-FFF2-40B4-BE49-F238E27FC236}">
                <a16:creationId xmlns:a16="http://schemas.microsoft.com/office/drawing/2014/main" id="{5B2A1141-BD97-42C5-A257-A2C0668A1BA8}"/>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Tree>
    <p:extLst>
      <p:ext uri="{BB962C8B-B14F-4D97-AF65-F5344CB8AC3E}">
        <p14:creationId xmlns:p14="http://schemas.microsoft.com/office/powerpoint/2010/main" val="3840421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Manual">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3" name="Text Placeholder 21">
            <a:extLst>
              <a:ext uri="{FF2B5EF4-FFF2-40B4-BE49-F238E27FC236}">
                <a16:creationId xmlns:a16="http://schemas.microsoft.com/office/drawing/2014/main" id="{F27BBFB4-84C4-42C9-9CB3-DFD801CEBF70}"/>
              </a:ext>
            </a:extLst>
          </p:cNvPr>
          <p:cNvSpPr>
            <a:spLocks noGrp="1"/>
          </p:cNvSpPr>
          <p:nvPr>
            <p:ph type="body" sz="quarter" idx="10" hasCustomPrompt="1"/>
          </p:nvPr>
        </p:nvSpPr>
        <p:spPr>
          <a:xfrm>
            <a:off x="679116" y="1815793"/>
            <a:ext cx="882686" cy="1092200"/>
          </a:xfrm>
        </p:spPr>
        <p:txBody>
          <a:bodyPr lIns="0" tIns="0" rIns="0" bIns="0" rtlCol="0">
            <a:noAutofit/>
          </a:bodyPr>
          <a:lstStyle>
            <a:lvl1pPr marL="0" indent="0">
              <a:buNone/>
              <a:defRPr sz="10000" b="1">
                <a:solidFill>
                  <a:schemeClr val="bg2"/>
                </a:solidFill>
                <a:latin typeface="+mj-lt"/>
              </a:defRPr>
            </a:lvl1pPr>
          </a:lstStyle>
          <a:p>
            <a:pPr lvl="0" rtl="0"/>
            <a:r>
              <a:rPr lang="en-GB" noProof="0"/>
              <a:t>1</a:t>
            </a:r>
          </a:p>
        </p:txBody>
      </p:sp>
      <p:sp>
        <p:nvSpPr>
          <p:cNvPr id="26" name="Text Placeholder 24">
            <a:extLst>
              <a:ext uri="{FF2B5EF4-FFF2-40B4-BE49-F238E27FC236}">
                <a16:creationId xmlns:a16="http://schemas.microsoft.com/office/drawing/2014/main" id="{C8BBE7AC-17E7-4828-A40C-39EED5284E6D}"/>
              </a:ext>
            </a:extLst>
          </p:cNvPr>
          <p:cNvSpPr>
            <a:spLocks noGrp="1"/>
          </p:cNvSpPr>
          <p:nvPr>
            <p:ph type="body" sz="quarter" idx="11" hasCustomPrompt="1"/>
          </p:nvPr>
        </p:nvSpPr>
        <p:spPr>
          <a:xfrm>
            <a:off x="1394409" y="1920003"/>
            <a:ext cx="3103110" cy="1032355"/>
          </a:xfrm>
        </p:spPr>
        <p:txBody>
          <a:bodyPr rtlCol="0">
            <a:noAutofit/>
          </a:bodyPr>
          <a:lstStyle>
            <a:lvl1pPr marL="0" indent="0">
              <a:lnSpc>
                <a:spcPct val="75000"/>
              </a:lnSpc>
              <a:spcBef>
                <a:spcPts val="600"/>
              </a:spcBef>
              <a:buNone/>
              <a:defRPr sz="4000" b="0">
                <a:solidFill>
                  <a:schemeClr val="tx2"/>
                </a:solidFill>
                <a:latin typeface="+mj-lt"/>
              </a:defRPr>
            </a:lvl1pPr>
          </a:lstStyle>
          <a:p>
            <a:pPr lvl="0" rtl="0"/>
            <a:r>
              <a:rPr lang="en-GB" noProof="0"/>
              <a:t>Edit Master text styles</a:t>
            </a:r>
          </a:p>
        </p:txBody>
      </p:sp>
      <p:sp>
        <p:nvSpPr>
          <p:cNvPr id="33" name="Text Placeholder 21">
            <a:extLst>
              <a:ext uri="{FF2B5EF4-FFF2-40B4-BE49-F238E27FC236}">
                <a16:creationId xmlns:a16="http://schemas.microsoft.com/office/drawing/2014/main" id="{FC1057E8-2611-45B5-913B-82D301FE8A86}"/>
              </a:ext>
            </a:extLst>
          </p:cNvPr>
          <p:cNvSpPr>
            <a:spLocks noGrp="1"/>
          </p:cNvSpPr>
          <p:nvPr>
            <p:ph type="body" sz="quarter" idx="12" hasCustomPrompt="1"/>
          </p:nvPr>
        </p:nvSpPr>
        <p:spPr>
          <a:xfrm>
            <a:off x="4772516" y="1815793"/>
            <a:ext cx="882686" cy="1092200"/>
          </a:xfrm>
        </p:spPr>
        <p:txBody>
          <a:bodyPr lIns="0" tIns="0" rIns="0" bIns="0" rtlCol="0">
            <a:noAutofit/>
          </a:bodyPr>
          <a:lstStyle>
            <a:lvl1pPr marL="0" indent="0">
              <a:buNone/>
              <a:defRPr sz="10000" b="1">
                <a:solidFill>
                  <a:schemeClr val="bg2"/>
                </a:solidFill>
                <a:latin typeface="+mj-lt"/>
              </a:defRPr>
            </a:lvl1pPr>
          </a:lstStyle>
          <a:p>
            <a:pPr lvl="0" rtl="0"/>
            <a:r>
              <a:rPr lang="en-GB" noProof="0"/>
              <a:t>2</a:t>
            </a:r>
          </a:p>
        </p:txBody>
      </p:sp>
      <p:sp>
        <p:nvSpPr>
          <p:cNvPr id="34" name="Text Placeholder 24">
            <a:extLst>
              <a:ext uri="{FF2B5EF4-FFF2-40B4-BE49-F238E27FC236}">
                <a16:creationId xmlns:a16="http://schemas.microsoft.com/office/drawing/2014/main" id="{A65257E6-B10F-49C0-862A-53648E3F2D0B}"/>
              </a:ext>
            </a:extLst>
          </p:cNvPr>
          <p:cNvSpPr>
            <a:spLocks noGrp="1"/>
          </p:cNvSpPr>
          <p:nvPr>
            <p:ph type="body" sz="quarter" idx="13" hasCustomPrompt="1"/>
          </p:nvPr>
        </p:nvSpPr>
        <p:spPr>
          <a:xfrm>
            <a:off x="5558149" y="1920003"/>
            <a:ext cx="2243918" cy="1032355"/>
          </a:xfrm>
        </p:spPr>
        <p:txBody>
          <a:bodyPr rtlCol="0">
            <a:noAutofit/>
          </a:bodyPr>
          <a:lstStyle>
            <a:lvl1pPr marL="0" indent="0">
              <a:lnSpc>
                <a:spcPct val="75000"/>
              </a:lnSpc>
              <a:spcBef>
                <a:spcPts val="600"/>
              </a:spcBef>
              <a:buNone/>
              <a:defRPr sz="4000" b="0">
                <a:solidFill>
                  <a:schemeClr val="tx2"/>
                </a:solidFill>
                <a:latin typeface="+mj-lt"/>
              </a:defRPr>
            </a:lvl1pPr>
          </a:lstStyle>
          <a:p>
            <a:pPr lvl="0" rtl="0"/>
            <a:r>
              <a:rPr lang="en-GB" noProof="0"/>
              <a:t>Edit Master text styles</a:t>
            </a:r>
          </a:p>
        </p:txBody>
      </p:sp>
      <p:sp>
        <p:nvSpPr>
          <p:cNvPr id="37" name="Text Placeholder 21">
            <a:extLst>
              <a:ext uri="{FF2B5EF4-FFF2-40B4-BE49-F238E27FC236}">
                <a16:creationId xmlns:a16="http://schemas.microsoft.com/office/drawing/2014/main" id="{83A147CC-1513-463A-8B07-CC14AEC845D9}"/>
              </a:ext>
            </a:extLst>
          </p:cNvPr>
          <p:cNvSpPr>
            <a:spLocks noGrp="1"/>
          </p:cNvSpPr>
          <p:nvPr>
            <p:ph type="body" sz="quarter" idx="14" hasCustomPrompt="1"/>
          </p:nvPr>
        </p:nvSpPr>
        <p:spPr>
          <a:xfrm>
            <a:off x="7858629" y="1833572"/>
            <a:ext cx="882686" cy="1092200"/>
          </a:xfrm>
        </p:spPr>
        <p:txBody>
          <a:bodyPr lIns="0" tIns="0" rIns="0" bIns="0" rtlCol="0">
            <a:noAutofit/>
          </a:bodyPr>
          <a:lstStyle>
            <a:lvl1pPr marL="0" indent="0">
              <a:buNone/>
              <a:defRPr sz="10000" b="1">
                <a:solidFill>
                  <a:schemeClr val="bg2"/>
                </a:solidFill>
                <a:latin typeface="+mj-lt"/>
              </a:defRPr>
            </a:lvl1pPr>
          </a:lstStyle>
          <a:p>
            <a:pPr lvl="0" rtl="0"/>
            <a:r>
              <a:rPr lang="en-GB" noProof="0"/>
              <a:t>3</a:t>
            </a:r>
          </a:p>
        </p:txBody>
      </p:sp>
      <p:sp>
        <p:nvSpPr>
          <p:cNvPr id="38" name="Text Placeholder 24">
            <a:extLst>
              <a:ext uri="{FF2B5EF4-FFF2-40B4-BE49-F238E27FC236}">
                <a16:creationId xmlns:a16="http://schemas.microsoft.com/office/drawing/2014/main" id="{BCE98261-6A42-49F1-B208-2E6C24DFCF83}"/>
              </a:ext>
            </a:extLst>
          </p:cNvPr>
          <p:cNvSpPr>
            <a:spLocks noGrp="1"/>
          </p:cNvSpPr>
          <p:nvPr>
            <p:ph type="body" sz="quarter" idx="15" hasCustomPrompt="1"/>
          </p:nvPr>
        </p:nvSpPr>
        <p:spPr>
          <a:xfrm>
            <a:off x="8644262" y="1937782"/>
            <a:ext cx="2959116" cy="1032355"/>
          </a:xfrm>
        </p:spPr>
        <p:txBody>
          <a:bodyPr rtlCol="0">
            <a:noAutofit/>
          </a:bodyPr>
          <a:lstStyle>
            <a:lvl1pPr marL="0" indent="0">
              <a:lnSpc>
                <a:spcPct val="75000"/>
              </a:lnSpc>
              <a:spcBef>
                <a:spcPts val="600"/>
              </a:spcBef>
              <a:buNone/>
              <a:defRPr sz="4000" b="0">
                <a:solidFill>
                  <a:schemeClr val="tx2"/>
                </a:solidFill>
                <a:latin typeface="+mj-lt"/>
              </a:defRPr>
            </a:lvl1pPr>
          </a:lstStyle>
          <a:p>
            <a:pPr lvl="0" rtl="0"/>
            <a:r>
              <a:rPr lang="en-GB" noProof="0"/>
              <a:t>Edit Master text styles</a:t>
            </a:r>
          </a:p>
        </p:txBody>
      </p:sp>
      <p:sp>
        <p:nvSpPr>
          <p:cNvPr id="40" name="Text Placeholder 24">
            <a:extLst>
              <a:ext uri="{FF2B5EF4-FFF2-40B4-BE49-F238E27FC236}">
                <a16:creationId xmlns:a16="http://schemas.microsoft.com/office/drawing/2014/main" id="{937F4311-EBEC-44E3-8542-07503B54D770}"/>
              </a:ext>
            </a:extLst>
          </p:cNvPr>
          <p:cNvSpPr>
            <a:spLocks noGrp="1"/>
          </p:cNvSpPr>
          <p:nvPr>
            <p:ph type="body" sz="quarter" idx="16" hasCustomPrompt="1"/>
          </p:nvPr>
        </p:nvSpPr>
        <p:spPr>
          <a:xfrm>
            <a:off x="891723" y="3007741"/>
            <a:ext cx="1698625" cy="800100"/>
          </a:xfrm>
        </p:spPr>
        <p:txBody>
          <a:bodyPr rtlCol="0">
            <a:normAutofit/>
          </a:bodyPr>
          <a:lstStyle>
            <a:lvl1pPr marL="0" indent="0">
              <a:buNone/>
              <a:defRPr sz="1600" b="0">
                <a:solidFill>
                  <a:schemeClr val="tx1">
                    <a:lumMod val="75000"/>
                    <a:lumOff val="25000"/>
                  </a:schemeClr>
                </a:solidFill>
                <a:latin typeface="+mn-lt"/>
              </a:defRPr>
            </a:lvl1pPr>
          </a:lstStyle>
          <a:p>
            <a:pPr lvl="0" rtl="0"/>
            <a:r>
              <a:rPr lang="en-GB" noProof="0"/>
              <a:t>Edit Master text styles</a:t>
            </a:r>
          </a:p>
        </p:txBody>
      </p:sp>
      <p:sp>
        <p:nvSpPr>
          <p:cNvPr id="43" name="Text Placeholder 24">
            <a:extLst>
              <a:ext uri="{FF2B5EF4-FFF2-40B4-BE49-F238E27FC236}">
                <a16:creationId xmlns:a16="http://schemas.microsoft.com/office/drawing/2014/main" id="{FED4B056-A42A-4115-B98D-177B9AFDABFE}"/>
              </a:ext>
            </a:extLst>
          </p:cNvPr>
          <p:cNvSpPr>
            <a:spLocks noGrp="1"/>
          </p:cNvSpPr>
          <p:nvPr>
            <p:ph type="body" sz="quarter" idx="17" hasCustomPrompt="1"/>
          </p:nvPr>
        </p:nvSpPr>
        <p:spPr>
          <a:xfrm>
            <a:off x="2590348" y="3007741"/>
            <a:ext cx="1698625" cy="800100"/>
          </a:xfrm>
        </p:spPr>
        <p:txBody>
          <a:bodyPr rtlCol="0">
            <a:normAutofit/>
          </a:bodyPr>
          <a:lstStyle>
            <a:lvl1pPr marL="0" indent="0">
              <a:buNone/>
              <a:defRPr sz="1600" b="0">
                <a:solidFill>
                  <a:schemeClr val="tx1">
                    <a:lumMod val="75000"/>
                    <a:lumOff val="25000"/>
                  </a:schemeClr>
                </a:solidFill>
                <a:latin typeface="+mn-lt"/>
              </a:defRPr>
            </a:lvl1pPr>
          </a:lstStyle>
          <a:p>
            <a:pPr lvl="0" rtl="0"/>
            <a:r>
              <a:rPr lang="en-GB" noProof="0"/>
              <a:t>Edit Master text styles</a:t>
            </a:r>
          </a:p>
        </p:txBody>
      </p:sp>
      <p:sp>
        <p:nvSpPr>
          <p:cNvPr id="45" name="Text Placeholder 24">
            <a:extLst>
              <a:ext uri="{FF2B5EF4-FFF2-40B4-BE49-F238E27FC236}">
                <a16:creationId xmlns:a16="http://schemas.microsoft.com/office/drawing/2014/main" id="{2D359611-5488-43D7-A2A6-E60DB2E1D872}"/>
              </a:ext>
            </a:extLst>
          </p:cNvPr>
          <p:cNvSpPr>
            <a:spLocks noGrp="1"/>
          </p:cNvSpPr>
          <p:nvPr>
            <p:ph type="body" sz="quarter" idx="18" hasCustomPrompt="1"/>
          </p:nvPr>
        </p:nvSpPr>
        <p:spPr>
          <a:xfrm>
            <a:off x="4794793" y="3007741"/>
            <a:ext cx="1698625" cy="800100"/>
          </a:xfrm>
        </p:spPr>
        <p:txBody>
          <a:bodyPr rtlCol="0">
            <a:normAutofit/>
          </a:bodyPr>
          <a:lstStyle>
            <a:lvl1pPr marL="0" indent="0">
              <a:buNone/>
              <a:defRPr sz="1600" b="0">
                <a:solidFill>
                  <a:schemeClr val="tx1">
                    <a:lumMod val="75000"/>
                    <a:lumOff val="25000"/>
                  </a:schemeClr>
                </a:solidFill>
                <a:latin typeface="+mn-lt"/>
              </a:defRPr>
            </a:lvl1pPr>
          </a:lstStyle>
          <a:p>
            <a:pPr lvl="0" rtl="0"/>
            <a:r>
              <a:rPr lang="en-GB" noProof="0"/>
              <a:t>Edit Master text styles</a:t>
            </a:r>
          </a:p>
        </p:txBody>
      </p:sp>
      <p:sp>
        <p:nvSpPr>
          <p:cNvPr id="46" name="Text Placeholder 24">
            <a:extLst>
              <a:ext uri="{FF2B5EF4-FFF2-40B4-BE49-F238E27FC236}">
                <a16:creationId xmlns:a16="http://schemas.microsoft.com/office/drawing/2014/main" id="{F2182E7C-B18B-4F73-B0D1-86196D992B18}"/>
              </a:ext>
            </a:extLst>
          </p:cNvPr>
          <p:cNvSpPr>
            <a:spLocks noGrp="1"/>
          </p:cNvSpPr>
          <p:nvPr>
            <p:ph type="body" sz="quarter" idx="19" hasCustomPrompt="1"/>
          </p:nvPr>
        </p:nvSpPr>
        <p:spPr>
          <a:xfrm>
            <a:off x="7876955" y="3006198"/>
            <a:ext cx="3726423" cy="800100"/>
          </a:xfrm>
        </p:spPr>
        <p:txBody>
          <a:bodyPr rtlCol="0">
            <a:normAutofit/>
          </a:bodyPr>
          <a:lstStyle>
            <a:lvl1pPr marL="0" indent="0">
              <a:buNone/>
              <a:defRPr sz="1600" b="0">
                <a:solidFill>
                  <a:schemeClr val="tx1">
                    <a:lumMod val="75000"/>
                    <a:lumOff val="25000"/>
                  </a:schemeClr>
                </a:solidFill>
                <a:latin typeface="+mn-lt"/>
              </a:defRPr>
            </a:lvl1pPr>
          </a:lstStyle>
          <a:p>
            <a:pPr lvl="0" rtl="0"/>
            <a:r>
              <a:rPr lang="en-GB" noProof="0"/>
              <a:t>Edit Master text styles</a:t>
            </a:r>
          </a:p>
        </p:txBody>
      </p:sp>
      <p:sp>
        <p:nvSpPr>
          <p:cNvPr id="48" name="Text Placeholder 24">
            <a:extLst>
              <a:ext uri="{FF2B5EF4-FFF2-40B4-BE49-F238E27FC236}">
                <a16:creationId xmlns:a16="http://schemas.microsoft.com/office/drawing/2014/main" id="{3D51A445-889E-44A8-AF12-58BC161D148C}"/>
              </a:ext>
            </a:extLst>
          </p:cNvPr>
          <p:cNvSpPr>
            <a:spLocks noGrp="1"/>
          </p:cNvSpPr>
          <p:nvPr>
            <p:ph type="body" sz="quarter" idx="20" hasCustomPrompt="1"/>
          </p:nvPr>
        </p:nvSpPr>
        <p:spPr>
          <a:xfrm>
            <a:off x="1657040" y="5751926"/>
            <a:ext cx="8877920" cy="470478"/>
          </a:xfrm>
        </p:spPr>
        <p:txBody>
          <a:bodyPr rtlCol="0">
            <a:normAutofit/>
          </a:bodyPr>
          <a:lstStyle>
            <a:lvl1pPr marL="0" indent="0" algn="ctr">
              <a:buNone/>
              <a:defRPr sz="1600" b="0">
                <a:solidFill>
                  <a:schemeClr val="accent3"/>
                </a:solidFill>
                <a:latin typeface="+mn-lt"/>
              </a:defRPr>
            </a:lvl1pPr>
          </a:lstStyle>
          <a:p>
            <a:pPr lvl="0" rtl="0"/>
            <a:r>
              <a:rPr lang="en-GB" noProof="0"/>
              <a:t>Edit Master text styles</a:t>
            </a:r>
          </a:p>
        </p:txBody>
      </p:sp>
      <p:sp>
        <p:nvSpPr>
          <p:cNvPr id="49" name="Text Placeholder 24">
            <a:extLst>
              <a:ext uri="{FF2B5EF4-FFF2-40B4-BE49-F238E27FC236}">
                <a16:creationId xmlns:a16="http://schemas.microsoft.com/office/drawing/2014/main" id="{358BC44E-644D-4E21-A055-1178CD0D2698}"/>
              </a:ext>
            </a:extLst>
          </p:cNvPr>
          <p:cNvSpPr>
            <a:spLocks noGrp="1"/>
          </p:cNvSpPr>
          <p:nvPr>
            <p:ph type="body" sz="quarter" idx="21" hasCustomPrompt="1"/>
          </p:nvPr>
        </p:nvSpPr>
        <p:spPr>
          <a:xfrm>
            <a:off x="4794791" y="4974002"/>
            <a:ext cx="2599199" cy="800100"/>
          </a:xfrm>
        </p:spPr>
        <p:txBody>
          <a:bodyPr rtlCol="0">
            <a:normAutofit/>
          </a:bodyPr>
          <a:lstStyle>
            <a:lvl1pPr marL="0" indent="0">
              <a:buNone/>
              <a:defRPr sz="1600" b="0">
                <a:solidFill>
                  <a:schemeClr val="accent1"/>
                </a:solidFill>
                <a:latin typeface="+mn-lt"/>
              </a:defRPr>
            </a:lvl1pPr>
          </a:lstStyle>
          <a:p>
            <a:pPr lvl="0" rtl="0"/>
            <a:r>
              <a:rPr lang="en-GB" noProof="0"/>
              <a:t>Edit Master text styles</a:t>
            </a:r>
          </a:p>
        </p:txBody>
      </p:sp>
      <p:sp>
        <p:nvSpPr>
          <p:cNvPr id="50" name="Text Placeholder 24">
            <a:extLst>
              <a:ext uri="{FF2B5EF4-FFF2-40B4-BE49-F238E27FC236}">
                <a16:creationId xmlns:a16="http://schemas.microsoft.com/office/drawing/2014/main" id="{32C60917-FE9C-4C02-976E-9F4DF95F1614}"/>
              </a:ext>
            </a:extLst>
          </p:cNvPr>
          <p:cNvSpPr>
            <a:spLocks noGrp="1"/>
          </p:cNvSpPr>
          <p:nvPr>
            <p:ph type="body" sz="quarter" idx="22" hasCustomPrompt="1"/>
          </p:nvPr>
        </p:nvSpPr>
        <p:spPr>
          <a:xfrm>
            <a:off x="7890713" y="4974002"/>
            <a:ext cx="3712665" cy="800100"/>
          </a:xfrm>
        </p:spPr>
        <p:txBody>
          <a:bodyPr rtlCol="0">
            <a:normAutofit/>
          </a:bodyPr>
          <a:lstStyle>
            <a:lvl1pPr marL="0" indent="0">
              <a:buNone/>
              <a:defRPr sz="1600" b="0">
                <a:solidFill>
                  <a:schemeClr val="accent1"/>
                </a:solidFill>
                <a:latin typeface="+mn-lt"/>
              </a:defRPr>
            </a:lvl1pPr>
          </a:lstStyle>
          <a:p>
            <a:pPr lvl="0" rtl="0"/>
            <a:r>
              <a:rPr lang="en-GB" noProof="0"/>
              <a:t>Edit Master text styles</a:t>
            </a:r>
          </a:p>
        </p:txBody>
      </p:sp>
      <p:sp>
        <p:nvSpPr>
          <p:cNvPr id="55" name="Picture Placeholder 12">
            <a:extLst>
              <a:ext uri="{FF2B5EF4-FFF2-40B4-BE49-F238E27FC236}">
                <a16:creationId xmlns:a16="http://schemas.microsoft.com/office/drawing/2014/main" id="{2535BC4C-3D36-473A-B9EF-EC6F3BA67113}"/>
              </a:ext>
            </a:extLst>
          </p:cNvPr>
          <p:cNvSpPr>
            <a:spLocks noGrp="1"/>
          </p:cNvSpPr>
          <p:nvPr>
            <p:ph type="pic" sz="quarter" idx="37"/>
          </p:nvPr>
        </p:nvSpPr>
        <p:spPr>
          <a:xfrm>
            <a:off x="891723" y="3880614"/>
            <a:ext cx="1636776" cy="1618488"/>
          </a:xfrm>
        </p:spPr>
        <p:txBody>
          <a:bodyPr rtlCol="0" anchor="ctr" anchorCtr="0">
            <a:noAutofit/>
          </a:bodyPr>
          <a:lstStyle>
            <a:lvl1pPr marL="0" indent="0" algn="ctr">
              <a:buNone/>
              <a:defRPr sz="1400">
                <a:solidFill>
                  <a:schemeClr val="tx1">
                    <a:lumMod val="75000"/>
                    <a:lumOff val="25000"/>
                  </a:schemeClr>
                </a:solidFill>
              </a:defRPr>
            </a:lvl1pPr>
          </a:lstStyle>
          <a:p>
            <a:pPr rtl="0"/>
            <a:r>
              <a:rPr lang="en-US" noProof="0"/>
              <a:t>Click icon to add picture</a:t>
            </a:r>
            <a:endParaRPr lang="en-GB" noProof="0"/>
          </a:p>
        </p:txBody>
      </p:sp>
      <p:sp>
        <p:nvSpPr>
          <p:cNvPr id="56" name="Picture Placeholder 12">
            <a:extLst>
              <a:ext uri="{FF2B5EF4-FFF2-40B4-BE49-F238E27FC236}">
                <a16:creationId xmlns:a16="http://schemas.microsoft.com/office/drawing/2014/main" id="{A1E61843-0C1E-4581-98C1-C9247F7043AC}"/>
              </a:ext>
            </a:extLst>
          </p:cNvPr>
          <p:cNvSpPr>
            <a:spLocks noGrp="1"/>
          </p:cNvSpPr>
          <p:nvPr>
            <p:ph type="pic" sz="quarter" idx="38"/>
          </p:nvPr>
        </p:nvSpPr>
        <p:spPr>
          <a:xfrm>
            <a:off x="2590348" y="3880614"/>
            <a:ext cx="1636776" cy="1618488"/>
          </a:xfrm>
        </p:spPr>
        <p:txBody>
          <a:bodyPr rtlCol="0" anchor="ctr" anchorCtr="0">
            <a:noAutofit/>
          </a:bodyPr>
          <a:lstStyle>
            <a:lvl1pPr marL="0" indent="0" algn="ctr">
              <a:buNone/>
              <a:defRPr sz="1400">
                <a:solidFill>
                  <a:schemeClr val="tx1">
                    <a:lumMod val="75000"/>
                    <a:lumOff val="25000"/>
                  </a:schemeClr>
                </a:solidFill>
              </a:defRPr>
            </a:lvl1pPr>
          </a:lstStyle>
          <a:p>
            <a:pPr rtl="0"/>
            <a:r>
              <a:rPr lang="en-US" noProof="0"/>
              <a:t>Click icon to add picture</a:t>
            </a:r>
            <a:endParaRPr lang="en-GB" noProof="0"/>
          </a:p>
        </p:txBody>
      </p:sp>
      <p:sp>
        <p:nvSpPr>
          <p:cNvPr id="57" name="Picture Placeholder 12">
            <a:extLst>
              <a:ext uri="{FF2B5EF4-FFF2-40B4-BE49-F238E27FC236}">
                <a16:creationId xmlns:a16="http://schemas.microsoft.com/office/drawing/2014/main" id="{F3B39F0E-B245-4510-8C07-0EC29B83F1BA}"/>
              </a:ext>
            </a:extLst>
          </p:cNvPr>
          <p:cNvSpPr>
            <a:spLocks noGrp="1"/>
          </p:cNvSpPr>
          <p:nvPr>
            <p:ph type="pic" sz="quarter" idx="43"/>
          </p:nvPr>
        </p:nvSpPr>
        <p:spPr>
          <a:xfrm>
            <a:off x="4794792" y="3944782"/>
            <a:ext cx="2599199" cy="896112"/>
          </a:xfrm>
        </p:spPr>
        <p:txBody>
          <a:bodyPr rtlCol="0" anchor="ctr" anchorCtr="0">
            <a:noAutofit/>
          </a:bodyPr>
          <a:lstStyle>
            <a:lvl1pPr marL="0" indent="0" algn="ctr">
              <a:buNone/>
              <a:defRPr sz="1400">
                <a:solidFill>
                  <a:schemeClr val="tx1">
                    <a:lumMod val="75000"/>
                    <a:lumOff val="25000"/>
                  </a:schemeClr>
                </a:solidFill>
              </a:defRPr>
            </a:lvl1pPr>
          </a:lstStyle>
          <a:p>
            <a:pPr rtl="0"/>
            <a:r>
              <a:rPr lang="en-US" noProof="0"/>
              <a:t>Click icon to add picture</a:t>
            </a:r>
            <a:endParaRPr lang="en-GB" noProof="0"/>
          </a:p>
        </p:txBody>
      </p:sp>
      <p:sp>
        <p:nvSpPr>
          <p:cNvPr id="58" name="Picture Placeholder 9">
            <a:extLst>
              <a:ext uri="{FF2B5EF4-FFF2-40B4-BE49-F238E27FC236}">
                <a16:creationId xmlns:a16="http://schemas.microsoft.com/office/drawing/2014/main" id="{A9E755CD-1A38-4F75-A18E-2D31E4934C8A}"/>
              </a:ext>
            </a:extLst>
          </p:cNvPr>
          <p:cNvSpPr>
            <a:spLocks noGrp="1"/>
          </p:cNvSpPr>
          <p:nvPr>
            <p:ph type="pic" sz="quarter" idx="44"/>
          </p:nvPr>
        </p:nvSpPr>
        <p:spPr>
          <a:xfrm>
            <a:off x="7876955" y="3944782"/>
            <a:ext cx="2599200" cy="896400"/>
          </a:xfrm>
        </p:spPr>
        <p:txBody>
          <a:bodyPr rtlCol="0" anchor="ctr" anchorCtr="0">
            <a:normAutofit/>
          </a:bodyPr>
          <a:lstStyle>
            <a:lvl1pPr marL="0" indent="0" algn="ctr">
              <a:buNone/>
              <a:defRPr sz="1400">
                <a:solidFill>
                  <a:schemeClr val="tx1">
                    <a:lumMod val="75000"/>
                    <a:lumOff val="25000"/>
                  </a:schemeClr>
                </a:solidFill>
              </a:defRPr>
            </a:lvl1pPr>
          </a:lstStyle>
          <a:p>
            <a:pPr rtl="0"/>
            <a:r>
              <a:rPr lang="en-US" noProof="0"/>
              <a:t>Click icon to add picture</a:t>
            </a:r>
            <a:endParaRPr lang="en-GB" noProof="0"/>
          </a:p>
        </p:txBody>
      </p:sp>
      <p:sp>
        <p:nvSpPr>
          <p:cNvPr id="2" name="Title 1">
            <a:extLst>
              <a:ext uri="{FF2B5EF4-FFF2-40B4-BE49-F238E27FC236}">
                <a16:creationId xmlns:a16="http://schemas.microsoft.com/office/drawing/2014/main" id="{1C750AC0-7255-417F-919C-19DF42857E05}"/>
              </a:ext>
            </a:extLst>
          </p:cNvPr>
          <p:cNvSpPr>
            <a:spLocks noGrp="1"/>
          </p:cNvSpPr>
          <p:nvPr>
            <p:ph type="title" hasCustomPrompt="1"/>
          </p:nvPr>
        </p:nvSpPr>
        <p:spPr>
          <a:xfrm>
            <a:off x="2141220" y="558203"/>
            <a:ext cx="7909560" cy="1069848"/>
          </a:xfrm>
          <a:noFill/>
        </p:spPr>
        <p:txBody>
          <a:bodyPr lIns="0" tIns="0" rIns="0" bIns="0" rtlCol="0">
            <a:normAutofit/>
          </a:bodyPr>
          <a:lstStyle>
            <a:lvl1pPr algn="ctr">
              <a:defRPr lang="ru-RU" sz="6000" b="0" kern="1200" dirty="0">
                <a:solidFill>
                  <a:schemeClr val="tx2"/>
                </a:solidFill>
                <a:latin typeface="+mj-lt"/>
                <a:ea typeface="+mj-ea"/>
                <a:cs typeface="+mj-cs"/>
              </a:defRPr>
            </a:lvl1pPr>
          </a:lstStyle>
          <a:p>
            <a:pPr rtl="0"/>
            <a:r>
              <a:rPr lang="en-GB" noProof="0"/>
              <a:t>How to use this template</a:t>
            </a:r>
          </a:p>
        </p:txBody>
      </p:sp>
      <p:pic>
        <p:nvPicPr>
          <p:cNvPr id="21" name="Graphic 20">
            <a:extLst>
              <a:ext uri="{FF2B5EF4-FFF2-40B4-BE49-F238E27FC236}">
                <a16:creationId xmlns:a16="http://schemas.microsoft.com/office/drawing/2014/main" id="{08EB3F0B-0F1D-42D2-B6C2-D4D6D82571E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608400" y="1568994"/>
            <a:ext cx="4975200" cy="114227"/>
          </a:xfrm>
          <a:prstGeom prst="rect">
            <a:avLst/>
          </a:prstGeom>
        </p:spPr>
      </p:pic>
    </p:spTree>
    <p:extLst>
      <p:ext uri="{BB962C8B-B14F-4D97-AF65-F5344CB8AC3E}">
        <p14:creationId xmlns:p14="http://schemas.microsoft.com/office/powerpoint/2010/main" val="3514683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4D6B2F7A-6215-4548-B8BA-BFBFA46660CF}"/>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AC4B419-8728-4000-B6EF-1ECF88F80B8B}"/>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A62FC5F7-2AC0-4A53-8E2A-D6A7F4B4D77C}"/>
              </a:ext>
            </a:extLst>
          </p:cNvPr>
          <p:cNvSpPr>
            <a:spLocks noGrp="1"/>
          </p:cNvSpPr>
          <p:nvPr>
            <p:ph type="title" hasCustomPrompt="1"/>
          </p:nvPr>
        </p:nvSpPr>
        <p:spPr>
          <a:xfrm>
            <a:off x="838200" y="652986"/>
            <a:ext cx="10515600" cy="904875"/>
          </a:xfrm>
        </p:spPr>
        <p:txBody>
          <a:bodyPr rtlCol="0"/>
          <a:lstStyle>
            <a:lvl1pPr algn="ctr">
              <a:defRPr b="0"/>
            </a:lvl1pPr>
          </a:lstStyle>
          <a:p>
            <a:pPr rtl="0"/>
            <a:r>
              <a:rPr lang="en-GB" noProof="0"/>
              <a:t>Divider Slide</a:t>
            </a:r>
          </a:p>
        </p:txBody>
      </p:sp>
      <p:sp>
        <p:nvSpPr>
          <p:cNvPr id="3" name="Date Placeholder 2">
            <a:extLst>
              <a:ext uri="{FF2B5EF4-FFF2-40B4-BE49-F238E27FC236}">
                <a16:creationId xmlns:a16="http://schemas.microsoft.com/office/drawing/2014/main" id="{B516B06F-92DB-40BB-B026-E443732F67C8}"/>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11FF27C1-06BD-4F55-BB58-DC1D0892188F}"/>
              </a:ext>
            </a:extLst>
          </p:cNvPr>
          <p:cNvSpPr>
            <a:spLocks noGrp="1"/>
          </p:cNvSpPr>
          <p:nvPr>
            <p:ph type="ftr" sz="quarter" idx="11"/>
          </p:nvPr>
        </p:nvSpPr>
        <p:spPr/>
        <p:txBody>
          <a:bodyPr rtlCol="0"/>
          <a:lstStyle/>
          <a:p>
            <a:pPr rtl="0"/>
            <a:r>
              <a:rPr lang="en-GB" noProof="0"/>
              <a:t>ADD A FOOTER</a:t>
            </a:r>
          </a:p>
        </p:txBody>
      </p:sp>
      <p:sp>
        <p:nvSpPr>
          <p:cNvPr id="15" name="Graphic 13">
            <a:extLst>
              <a:ext uri="{FF2B5EF4-FFF2-40B4-BE49-F238E27FC236}">
                <a16:creationId xmlns:a16="http://schemas.microsoft.com/office/drawing/2014/main" id="{6B7C1ECA-416B-4ED3-9B96-F05BED98E498}"/>
              </a:ext>
            </a:extLst>
          </p:cNvPr>
          <p:cNvSpPr/>
          <p:nvPr/>
        </p:nvSpPr>
        <p:spPr>
          <a:xfrm>
            <a:off x="4534478" y="1568994"/>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18" name="Text Placeholder 17">
            <a:extLst>
              <a:ext uri="{FF2B5EF4-FFF2-40B4-BE49-F238E27FC236}">
                <a16:creationId xmlns:a16="http://schemas.microsoft.com/office/drawing/2014/main" id="{4F134C5C-60EE-4E07-8A4F-120C1B5AA0AF}"/>
              </a:ext>
            </a:extLst>
          </p:cNvPr>
          <p:cNvSpPr>
            <a:spLocks noGrp="1"/>
          </p:cNvSpPr>
          <p:nvPr>
            <p:ph type="body" sz="quarter" idx="13" hasCustomPrompt="1"/>
          </p:nvPr>
        </p:nvSpPr>
        <p:spPr>
          <a:xfrm>
            <a:off x="838200" y="1874839"/>
            <a:ext cx="10515600" cy="476476"/>
          </a:xfrm>
        </p:spPr>
        <p:txBody>
          <a:bodyPr rtlCol="0">
            <a:normAutofit/>
          </a:bodyPr>
          <a:lstStyle>
            <a:lvl1pPr marL="0" indent="0" algn="ctr">
              <a:buNone/>
              <a:defRPr sz="1800"/>
            </a:lvl1pPr>
            <a:lvl2pPr>
              <a:defRPr sz="1800"/>
            </a:lvl2pPr>
            <a:lvl3pPr>
              <a:defRPr sz="1800"/>
            </a:lvl3pPr>
            <a:lvl4pPr>
              <a:defRPr sz="1800"/>
            </a:lvl4pPr>
            <a:lvl5pPr>
              <a:defRPr sz="1800"/>
            </a:lvl5pPr>
          </a:lstStyle>
          <a:p>
            <a:pPr lvl="0" rtl="0"/>
            <a:r>
              <a:rPr lang="en-GB" noProof="0"/>
              <a:t>EDIT MASTER TEXT STYLES</a:t>
            </a:r>
          </a:p>
        </p:txBody>
      </p:sp>
      <p:sp>
        <p:nvSpPr>
          <p:cNvPr id="20" name="Picture Placeholder 19">
            <a:extLst>
              <a:ext uri="{FF2B5EF4-FFF2-40B4-BE49-F238E27FC236}">
                <a16:creationId xmlns:a16="http://schemas.microsoft.com/office/drawing/2014/main" id="{C71C2E69-8C3C-4E87-BC9D-9810F56121BC}"/>
              </a:ext>
            </a:extLst>
          </p:cNvPr>
          <p:cNvSpPr>
            <a:spLocks noGrp="1"/>
          </p:cNvSpPr>
          <p:nvPr>
            <p:ph type="pic" sz="quarter" idx="14"/>
          </p:nvPr>
        </p:nvSpPr>
        <p:spPr>
          <a:xfrm>
            <a:off x="0" y="2483223"/>
            <a:ext cx="12192000" cy="3465576"/>
          </a:xfrm>
        </p:spPr>
        <p:txBody>
          <a:bodyPr rtlCol="0" anchor="ctr" anchorCtr="0">
            <a:normAutofit/>
          </a:bodyPr>
          <a:lstStyle>
            <a:lvl1pPr marL="0" indent="0" algn="ctr">
              <a:buNone/>
              <a:defRPr sz="1400"/>
            </a:lvl1pPr>
          </a:lstStyle>
          <a:p>
            <a:pPr rtl="0"/>
            <a:r>
              <a:rPr lang="en-US" noProof="0"/>
              <a:t>Click icon to add picture</a:t>
            </a:r>
            <a:endParaRPr lang="en-GB" noProof="0"/>
          </a:p>
        </p:txBody>
      </p:sp>
    </p:spTree>
    <p:extLst>
      <p:ext uri="{BB962C8B-B14F-4D97-AF65-F5344CB8AC3E}">
        <p14:creationId xmlns:p14="http://schemas.microsoft.com/office/powerpoint/2010/main" val="1597739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DFFF6C81-E769-CE4D-B9C0-858E073D198E}"/>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371695AE-7720-4633-B467-CD5DD1A9EC27}"/>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94940C99-75CB-4A48-894F-EA35F7C9189E}"/>
              </a:ext>
            </a:extLst>
          </p:cNvPr>
          <p:cNvSpPr>
            <a:spLocks noGrp="1"/>
          </p:cNvSpPr>
          <p:nvPr>
            <p:ph type="title" hasCustomPrompt="1"/>
          </p:nvPr>
        </p:nvSpPr>
        <p:spPr>
          <a:xfrm>
            <a:off x="6924536" y="922103"/>
            <a:ext cx="4257905" cy="1325563"/>
          </a:xfrm>
        </p:spPr>
        <p:txBody>
          <a:bodyPr rtlCol="0"/>
          <a:lstStyle>
            <a:lvl1pPr>
              <a:defRPr b="0"/>
            </a:lvl1pPr>
          </a:lstStyle>
          <a:p>
            <a:pPr rtl="0"/>
            <a:r>
              <a:rPr lang="en-GB" noProof="0"/>
              <a:t>Text Layout 1</a:t>
            </a:r>
          </a:p>
        </p:txBody>
      </p:sp>
      <p:sp>
        <p:nvSpPr>
          <p:cNvPr id="4" name="Footer Placeholder 3">
            <a:extLst>
              <a:ext uri="{FF2B5EF4-FFF2-40B4-BE49-F238E27FC236}">
                <a16:creationId xmlns:a16="http://schemas.microsoft.com/office/drawing/2014/main" id="{C97E3AD6-C295-45C8-8FC7-AD342840364A}"/>
              </a:ext>
            </a:extLst>
          </p:cNvPr>
          <p:cNvSpPr>
            <a:spLocks noGrp="1"/>
          </p:cNvSpPr>
          <p:nvPr>
            <p:ph type="ftr" sz="quarter" idx="11"/>
          </p:nvPr>
        </p:nvSpPr>
        <p:spPr/>
        <p:txBody>
          <a:bodyPr rtlCol="0"/>
          <a:lstStyle/>
          <a:p>
            <a:pPr rtl="0"/>
            <a:r>
              <a:rPr lang="en-GB" noProof="0"/>
              <a:t>ADD A FOOTER</a:t>
            </a:r>
          </a:p>
        </p:txBody>
      </p:sp>
      <p:sp>
        <p:nvSpPr>
          <p:cNvPr id="6" name="Text Placeholder 14">
            <a:extLst>
              <a:ext uri="{FF2B5EF4-FFF2-40B4-BE49-F238E27FC236}">
                <a16:creationId xmlns:a16="http://schemas.microsoft.com/office/drawing/2014/main" id="{780797F8-0544-4DFB-8D2C-CC50CB7F4AAD}"/>
              </a:ext>
            </a:extLst>
          </p:cNvPr>
          <p:cNvSpPr>
            <a:spLocks noGrp="1"/>
          </p:cNvSpPr>
          <p:nvPr>
            <p:ph type="body" sz="quarter" idx="13" hasCustomPrompt="1"/>
          </p:nvPr>
        </p:nvSpPr>
        <p:spPr>
          <a:xfrm>
            <a:off x="6663282" y="2384295"/>
            <a:ext cx="4519159" cy="639683"/>
          </a:xfrm>
        </p:spPr>
        <p:txBody>
          <a:bodyPr rtlCol="0">
            <a:normAutofit/>
          </a:bodyPr>
          <a:lstStyle>
            <a:lvl1pPr marL="0" indent="0">
              <a:buNone/>
              <a:defRPr sz="1800" b="0" i="0"/>
            </a:lvl1pPr>
          </a:lstStyle>
          <a:p>
            <a:pPr lvl="0" rtl="0"/>
            <a:r>
              <a:rPr lang="en-GB" noProof="0"/>
              <a:t>EDIT MASTER TEXT STYLES</a:t>
            </a:r>
          </a:p>
        </p:txBody>
      </p:sp>
      <p:sp>
        <p:nvSpPr>
          <p:cNvPr id="7" name="Text Placeholder 14">
            <a:extLst>
              <a:ext uri="{FF2B5EF4-FFF2-40B4-BE49-F238E27FC236}">
                <a16:creationId xmlns:a16="http://schemas.microsoft.com/office/drawing/2014/main" id="{F7A942D6-FCE6-4DCD-BD15-F6399EC2A21E}"/>
              </a:ext>
            </a:extLst>
          </p:cNvPr>
          <p:cNvSpPr>
            <a:spLocks noGrp="1"/>
          </p:cNvSpPr>
          <p:nvPr>
            <p:ph type="body" sz="quarter" idx="14" hasCustomPrompt="1"/>
          </p:nvPr>
        </p:nvSpPr>
        <p:spPr>
          <a:xfrm>
            <a:off x="6474599" y="3173534"/>
            <a:ext cx="4707842" cy="2588637"/>
          </a:xfrm>
        </p:spPr>
        <p:txBody>
          <a:bodyPr rtlCol="0">
            <a:normAutofit/>
          </a:bodyPr>
          <a:lstStyle>
            <a:lvl1pPr marL="180000" indent="-180000">
              <a:spcBef>
                <a:spcPts val="600"/>
              </a:spcBef>
              <a:buClr>
                <a:schemeClr val="bg2"/>
              </a:buClr>
              <a:buFont typeface="Arial" panose="020B0604020202020204" pitchFamily="34" charset="0"/>
              <a:buChar char="•"/>
              <a:defRPr sz="1600" b="0" i="0">
                <a:solidFill>
                  <a:schemeClr val="tx1">
                    <a:lumMod val="75000"/>
                    <a:lumOff val="25000"/>
                  </a:schemeClr>
                </a:solidFill>
              </a:defRPr>
            </a:lvl1pPr>
          </a:lstStyle>
          <a:p>
            <a:pPr lvl="0" rtl="0"/>
            <a:r>
              <a:rPr lang="en-GB" noProof="0"/>
              <a:t>Edit Master text styles</a:t>
            </a:r>
          </a:p>
        </p:txBody>
      </p:sp>
      <p:sp>
        <p:nvSpPr>
          <p:cNvPr id="9" name="Graphic 13">
            <a:extLst>
              <a:ext uri="{FF2B5EF4-FFF2-40B4-BE49-F238E27FC236}">
                <a16:creationId xmlns:a16="http://schemas.microsoft.com/office/drawing/2014/main" id="{BE348D43-6DEE-4E32-B9F5-235CB8EC9257}"/>
              </a:ext>
            </a:extLst>
          </p:cNvPr>
          <p:cNvSpPr/>
          <p:nvPr userDrawn="1"/>
        </p:nvSpPr>
        <p:spPr>
          <a:xfrm>
            <a:off x="7059964" y="2076985"/>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12" name="Picture Placeholder 11">
            <a:extLst>
              <a:ext uri="{FF2B5EF4-FFF2-40B4-BE49-F238E27FC236}">
                <a16:creationId xmlns:a16="http://schemas.microsoft.com/office/drawing/2014/main" id="{32A28410-C401-4876-8DE7-D0EFCDE41D2C}"/>
              </a:ext>
            </a:extLst>
          </p:cNvPr>
          <p:cNvSpPr>
            <a:spLocks noGrp="1"/>
          </p:cNvSpPr>
          <p:nvPr>
            <p:ph type="pic" sz="quarter" idx="15"/>
          </p:nvPr>
        </p:nvSpPr>
        <p:spPr>
          <a:xfrm>
            <a:off x="911224" y="0"/>
            <a:ext cx="4626864" cy="6858000"/>
          </a:xfrm>
        </p:spPr>
        <p:txBody>
          <a:bodyPr rtlCol="0" anchor="ctr" anchorCtr="0">
            <a:normAutofit/>
          </a:bodyPr>
          <a:lstStyle>
            <a:lvl1pPr marL="0" indent="0" algn="ctr">
              <a:buNone/>
              <a:defRPr sz="1400"/>
            </a:lvl1pPr>
          </a:lstStyle>
          <a:p>
            <a:pPr rtl="0"/>
            <a:r>
              <a:rPr lang="en-US" noProof="0"/>
              <a:t>Click icon to add picture</a:t>
            </a:r>
            <a:endParaRPr lang="en-GB" noProof="0"/>
          </a:p>
        </p:txBody>
      </p:sp>
    </p:spTree>
    <p:extLst>
      <p:ext uri="{BB962C8B-B14F-4D97-AF65-F5344CB8AC3E}">
        <p14:creationId xmlns:p14="http://schemas.microsoft.com/office/powerpoint/2010/main" val="1755848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275CB319-C744-E641-8907-1470D3DF159D}"/>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AAFC21D-31CF-420D-A654-B62708C71952}"/>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2" name="Title 1">
            <a:extLst>
              <a:ext uri="{FF2B5EF4-FFF2-40B4-BE49-F238E27FC236}">
                <a16:creationId xmlns:a16="http://schemas.microsoft.com/office/drawing/2014/main" id="{F5D078D9-85B9-4D7C-BCDC-31053365B378}"/>
              </a:ext>
            </a:extLst>
          </p:cNvPr>
          <p:cNvSpPr>
            <a:spLocks noGrp="1"/>
          </p:cNvSpPr>
          <p:nvPr>
            <p:ph type="title" hasCustomPrompt="1"/>
          </p:nvPr>
        </p:nvSpPr>
        <p:spPr>
          <a:xfrm>
            <a:off x="1172027" y="3938140"/>
            <a:ext cx="4430485" cy="893080"/>
          </a:xfrm>
        </p:spPr>
        <p:txBody>
          <a:bodyPr rtlCol="0"/>
          <a:lstStyle>
            <a:lvl1pPr algn="ctr">
              <a:defRPr b="0"/>
            </a:lvl1pPr>
          </a:lstStyle>
          <a:p>
            <a:pPr rtl="0"/>
            <a:r>
              <a:rPr lang="en-GB" noProof="0"/>
              <a:t>Text Layout 2</a:t>
            </a:r>
          </a:p>
        </p:txBody>
      </p:sp>
      <p:sp>
        <p:nvSpPr>
          <p:cNvPr id="3" name="Date Placeholder 2">
            <a:extLst>
              <a:ext uri="{FF2B5EF4-FFF2-40B4-BE49-F238E27FC236}">
                <a16:creationId xmlns:a16="http://schemas.microsoft.com/office/drawing/2014/main" id="{5F5253D9-2D52-4F01-9ED9-4E2A3C0E6A1B}"/>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D3BDB2FC-0867-44DF-98D6-C443802B8C26}"/>
              </a:ext>
            </a:extLst>
          </p:cNvPr>
          <p:cNvSpPr>
            <a:spLocks noGrp="1"/>
          </p:cNvSpPr>
          <p:nvPr>
            <p:ph type="ftr" sz="quarter" idx="11"/>
          </p:nvPr>
        </p:nvSpPr>
        <p:spPr/>
        <p:txBody>
          <a:bodyPr rtlCol="0"/>
          <a:lstStyle/>
          <a:p>
            <a:pPr rtl="0"/>
            <a:r>
              <a:rPr lang="en-GB" noProof="0"/>
              <a:t>ADD A FOOTER</a:t>
            </a:r>
          </a:p>
        </p:txBody>
      </p:sp>
      <p:sp>
        <p:nvSpPr>
          <p:cNvPr id="7" name="Picture Placeholder 6">
            <a:extLst>
              <a:ext uri="{FF2B5EF4-FFF2-40B4-BE49-F238E27FC236}">
                <a16:creationId xmlns:a16="http://schemas.microsoft.com/office/drawing/2014/main" id="{2E25E660-4559-4CC8-852F-94402A454C17}"/>
              </a:ext>
            </a:extLst>
          </p:cNvPr>
          <p:cNvSpPr>
            <a:spLocks noGrp="1"/>
          </p:cNvSpPr>
          <p:nvPr>
            <p:ph type="pic" sz="quarter" idx="13"/>
          </p:nvPr>
        </p:nvSpPr>
        <p:spPr>
          <a:xfrm>
            <a:off x="0" y="797608"/>
            <a:ext cx="12192000" cy="2843784"/>
          </a:xfrm>
        </p:spPr>
        <p:txBody>
          <a:bodyPr rtlCol="0" anchor="ctr" anchorCtr="0">
            <a:normAutofit/>
          </a:bodyPr>
          <a:lstStyle>
            <a:lvl1pPr marL="0" indent="0" algn="ctr">
              <a:buNone/>
              <a:defRPr sz="1400"/>
            </a:lvl1pPr>
          </a:lstStyle>
          <a:p>
            <a:pPr rtl="0"/>
            <a:r>
              <a:rPr lang="en-US" noProof="0"/>
              <a:t>Click icon to add picture</a:t>
            </a:r>
            <a:endParaRPr lang="en-GB" noProof="0"/>
          </a:p>
        </p:txBody>
      </p:sp>
      <p:sp>
        <p:nvSpPr>
          <p:cNvPr id="9" name="Graphic 13">
            <a:extLst>
              <a:ext uri="{FF2B5EF4-FFF2-40B4-BE49-F238E27FC236}">
                <a16:creationId xmlns:a16="http://schemas.microsoft.com/office/drawing/2014/main" id="{A4B61220-F8A1-4859-BA99-F5EC0CC36B0F}"/>
              </a:ext>
            </a:extLst>
          </p:cNvPr>
          <p:cNvSpPr/>
          <p:nvPr userDrawn="1"/>
        </p:nvSpPr>
        <p:spPr>
          <a:xfrm>
            <a:off x="1825747" y="4882453"/>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10" name="Text Placeholder 14">
            <a:extLst>
              <a:ext uri="{FF2B5EF4-FFF2-40B4-BE49-F238E27FC236}">
                <a16:creationId xmlns:a16="http://schemas.microsoft.com/office/drawing/2014/main" id="{1A39E620-8448-42D8-85B7-A6BF45A2FBDD}"/>
              </a:ext>
            </a:extLst>
          </p:cNvPr>
          <p:cNvSpPr>
            <a:spLocks noGrp="1"/>
          </p:cNvSpPr>
          <p:nvPr>
            <p:ph type="body" sz="quarter" idx="14" hasCustomPrompt="1"/>
          </p:nvPr>
        </p:nvSpPr>
        <p:spPr>
          <a:xfrm>
            <a:off x="1172027" y="5192860"/>
            <a:ext cx="4430485" cy="639683"/>
          </a:xfrm>
        </p:spPr>
        <p:txBody>
          <a:bodyPr rtlCol="0">
            <a:normAutofit/>
          </a:bodyPr>
          <a:lstStyle>
            <a:lvl1pPr marL="0" indent="0" algn="ctr">
              <a:buNone/>
              <a:defRPr sz="1800" b="0" i="0"/>
            </a:lvl1pPr>
          </a:lstStyle>
          <a:p>
            <a:pPr lvl="0" rtl="0"/>
            <a:r>
              <a:rPr lang="en-GB" noProof="0"/>
              <a:t>EDIT MASTER TEXT STYLES</a:t>
            </a:r>
          </a:p>
        </p:txBody>
      </p:sp>
      <p:sp>
        <p:nvSpPr>
          <p:cNvPr id="12" name="Text Placeholder 14">
            <a:extLst>
              <a:ext uri="{FF2B5EF4-FFF2-40B4-BE49-F238E27FC236}">
                <a16:creationId xmlns:a16="http://schemas.microsoft.com/office/drawing/2014/main" id="{F2FF44AF-6A6B-4742-B58D-DF26808AFD83}"/>
              </a:ext>
            </a:extLst>
          </p:cNvPr>
          <p:cNvSpPr>
            <a:spLocks noGrp="1"/>
          </p:cNvSpPr>
          <p:nvPr>
            <p:ph type="body" sz="quarter" idx="15" hasCustomPrompt="1"/>
          </p:nvPr>
        </p:nvSpPr>
        <p:spPr>
          <a:xfrm>
            <a:off x="6474599" y="4064000"/>
            <a:ext cx="4545374" cy="1698171"/>
          </a:xfrm>
        </p:spPr>
        <p:txBody>
          <a:bodyPr rtlCol="0">
            <a:normAutofit/>
          </a:bodyPr>
          <a:lstStyle>
            <a:lvl1pPr marL="180000" indent="-180000">
              <a:spcBef>
                <a:spcPts val="600"/>
              </a:spcBef>
              <a:buClr>
                <a:schemeClr val="bg2"/>
              </a:buClr>
              <a:buFont typeface="Arial" panose="020B0604020202020204" pitchFamily="34" charset="0"/>
              <a:buChar char="•"/>
              <a:defRPr sz="1600" b="0" i="0">
                <a:solidFill>
                  <a:schemeClr val="tx1">
                    <a:lumMod val="75000"/>
                    <a:lumOff val="25000"/>
                  </a:schemeClr>
                </a:solidFill>
              </a:defRPr>
            </a:lvl1pPr>
          </a:lstStyle>
          <a:p>
            <a:pPr lvl="0" rtl="0"/>
            <a:r>
              <a:rPr lang="en-GB" noProof="0"/>
              <a:t>Edit Master text styles</a:t>
            </a:r>
          </a:p>
        </p:txBody>
      </p:sp>
    </p:spTree>
    <p:extLst>
      <p:ext uri="{BB962C8B-B14F-4D97-AF65-F5344CB8AC3E}">
        <p14:creationId xmlns:p14="http://schemas.microsoft.com/office/powerpoint/2010/main" val="424932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Section Layout">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213AAFFC-6E5A-D44A-ADBF-E9D307CE6349}"/>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72DABAFE-C077-44F7-8606-FCEAD364C173}"/>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3" name="Date Placeholder 2">
            <a:extLst>
              <a:ext uri="{FF2B5EF4-FFF2-40B4-BE49-F238E27FC236}">
                <a16:creationId xmlns:a16="http://schemas.microsoft.com/office/drawing/2014/main" id="{F8D0EF65-ABFF-4900-A2AD-12A8C47ECC15}"/>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D1E8D827-86E9-4228-B43C-616FE3F73BC2}"/>
              </a:ext>
            </a:extLst>
          </p:cNvPr>
          <p:cNvSpPr>
            <a:spLocks noGrp="1"/>
          </p:cNvSpPr>
          <p:nvPr>
            <p:ph type="ftr" sz="quarter" idx="11"/>
          </p:nvPr>
        </p:nvSpPr>
        <p:spPr/>
        <p:txBody>
          <a:bodyPr rtlCol="0"/>
          <a:lstStyle/>
          <a:p>
            <a:pPr rtl="0"/>
            <a:r>
              <a:rPr lang="en-GB" noProof="0"/>
              <a:t>ADD A FOOTER</a:t>
            </a:r>
          </a:p>
        </p:txBody>
      </p:sp>
      <p:sp>
        <p:nvSpPr>
          <p:cNvPr id="7" name="Text Placeholder 2">
            <a:extLst>
              <a:ext uri="{FF2B5EF4-FFF2-40B4-BE49-F238E27FC236}">
                <a16:creationId xmlns:a16="http://schemas.microsoft.com/office/drawing/2014/main" id="{D2BEBEF9-0DCC-4DA2-9828-D5A83238CD9F}"/>
              </a:ext>
            </a:extLst>
          </p:cNvPr>
          <p:cNvSpPr>
            <a:spLocks noGrp="1"/>
          </p:cNvSpPr>
          <p:nvPr>
            <p:ph type="body" idx="1" hasCustomPrompt="1"/>
          </p:nvPr>
        </p:nvSpPr>
        <p:spPr>
          <a:xfrm>
            <a:off x="2067340" y="2738211"/>
            <a:ext cx="4183650" cy="454353"/>
          </a:xfrm>
        </p:spPr>
        <p:txBody>
          <a:bodyPr rtlCol="0">
            <a:noAutofit/>
          </a:bodyPr>
          <a:lstStyle>
            <a:lvl1pPr marL="0" indent="0">
              <a:buNone/>
              <a:defRPr sz="40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Section 1 title</a:t>
            </a:r>
          </a:p>
        </p:txBody>
      </p:sp>
      <p:sp>
        <p:nvSpPr>
          <p:cNvPr id="8" name="Text Placeholder 26">
            <a:extLst>
              <a:ext uri="{FF2B5EF4-FFF2-40B4-BE49-F238E27FC236}">
                <a16:creationId xmlns:a16="http://schemas.microsoft.com/office/drawing/2014/main" id="{CE9C552F-C732-4E4C-8B62-DE62A58BADF0}"/>
              </a:ext>
            </a:extLst>
          </p:cNvPr>
          <p:cNvSpPr>
            <a:spLocks noGrp="1"/>
          </p:cNvSpPr>
          <p:nvPr>
            <p:ph type="body" sz="quarter" idx="16" hasCustomPrompt="1"/>
          </p:nvPr>
        </p:nvSpPr>
        <p:spPr>
          <a:xfrm>
            <a:off x="838201" y="2043790"/>
            <a:ext cx="10515599" cy="629105"/>
          </a:xfrm>
        </p:spPr>
        <p:txBody>
          <a:bodyPr rtlCol="0">
            <a:noAutofit/>
          </a:bodyPr>
          <a:lstStyle>
            <a:lvl1pPr marL="0" indent="0" algn="ctr">
              <a:buNone/>
              <a:defRPr sz="1800" b="0"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EDIT MASTER TEXT STYLES</a:t>
            </a:r>
          </a:p>
        </p:txBody>
      </p:sp>
      <p:sp>
        <p:nvSpPr>
          <p:cNvPr id="9" name="Text Placeholder 2">
            <a:extLst>
              <a:ext uri="{FF2B5EF4-FFF2-40B4-BE49-F238E27FC236}">
                <a16:creationId xmlns:a16="http://schemas.microsoft.com/office/drawing/2014/main" id="{100DDA39-3A33-4AF8-BB2F-B80A8696D428}"/>
              </a:ext>
            </a:extLst>
          </p:cNvPr>
          <p:cNvSpPr>
            <a:spLocks noGrp="1"/>
          </p:cNvSpPr>
          <p:nvPr>
            <p:ph type="body" idx="18" hasCustomPrompt="1"/>
          </p:nvPr>
        </p:nvSpPr>
        <p:spPr>
          <a:xfrm>
            <a:off x="7534813" y="2738211"/>
            <a:ext cx="4183650" cy="454353"/>
          </a:xfrm>
        </p:spPr>
        <p:txBody>
          <a:bodyPr rtlCol="0">
            <a:noAutofit/>
          </a:bodyPr>
          <a:lstStyle>
            <a:lvl1pPr marL="0" indent="0">
              <a:buNone/>
              <a:defRPr sz="40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Section 2 title</a:t>
            </a:r>
          </a:p>
        </p:txBody>
      </p:sp>
      <p:sp>
        <p:nvSpPr>
          <p:cNvPr id="10" name="Text Placeholder 26">
            <a:extLst>
              <a:ext uri="{FF2B5EF4-FFF2-40B4-BE49-F238E27FC236}">
                <a16:creationId xmlns:a16="http://schemas.microsoft.com/office/drawing/2014/main" id="{D01D7372-B596-424A-8437-BCA847E03CF1}"/>
              </a:ext>
            </a:extLst>
          </p:cNvPr>
          <p:cNvSpPr>
            <a:spLocks noGrp="1"/>
          </p:cNvSpPr>
          <p:nvPr>
            <p:ph type="body" sz="quarter" idx="20" hasCustomPrompt="1"/>
          </p:nvPr>
        </p:nvSpPr>
        <p:spPr>
          <a:xfrm>
            <a:off x="1159649" y="3428501"/>
            <a:ext cx="4365625" cy="2333625"/>
          </a:xfrm>
        </p:spPr>
        <p:txBody>
          <a:bodyPr rtlCol="0">
            <a:normAutofit/>
          </a:bodyPr>
          <a:lstStyle>
            <a:lvl1pPr marL="180000" indent="-180000">
              <a:spcBef>
                <a:spcPts val="600"/>
              </a:spcBef>
              <a:buClr>
                <a:schemeClr val="bg2"/>
              </a:buClr>
              <a:defRPr sz="160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Edit Master text styles</a:t>
            </a:r>
          </a:p>
        </p:txBody>
      </p:sp>
      <p:sp>
        <p:nvSpPr>
          <p:cNvPr id="11" name="Text Placeholder 26">
            <a:extLst>
              <a:ext uri="{FF2B5EF4-FFF2-40B4-BE49-F238E27FC236}">
                <a16:creationId xmlns:a16="http://schemas.microsoft.com/office/drawing/2014/main" id="{F78DB58E-1DC8-42B6-8950-A39F9249D51D}"/>
              </a:ext>
            </a:extLst>
          </p:cNvPr>
          <p:cNvSpPr>
            <a:spLocks noGrp="1"/>
          </p:cNvSpPr>
          <p:nvPr>
            <p:ph type="body" sz="quarter" idx="21" hasCustomPrompt="1"/>
          </p:nvPr>
        </p:nvSpPr>
        <p:spPr>
          <a:xfrm>
            <a:off x="6627121" y="3428501"/>
            <a:ext cx="4365625" cy="2333625"/>
          </a:xfrm>
        </p:spPr>
        <p:txBody>
          <a:bodyPr rtlCol="0">
            <a:normAutofit/>
          </a:bodyPr>
          <a:lstStyle>
            <a:lvl1pPr marL="180000" indent="-180000">
              <a:spcBef>
                <a:spcPts val="600"/>
              </a:spcBef>
              <a:buClr>
                <a:schemeClr val="bg2"/>
              </a:buClr>
              <a:defRPr sz="160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Edit Master text styles</a:t>
            </a:r>
          </a:p>
        </p:txBody>
      </p:sp>
      <p:sp>
        <p:nvSpPr>
          <p:cNvPr id="12" name="Graphic 13">
            <a:extLst>
              <a:ext uri="{FF2B5EF4-FFF2-40B4-BE49-F238E27FC236}">
                <a16:creationId xmlns:a16="http://schemas.microsoft.com/office/drawing/2014/main" id="{6E7BE306-50F4-4966-B172-8808A97D9FF4}"/>
              </a:ext>
            </a:extLst>
          </p:cNvPr>
          <p:cNvSpPr/>
          <p:nvPr userDrawn="1"/>
        </p:nvSpPr>
        <p:spPr>
          <a:xfrm>
            <a:off x="4534478" y="1718435"/>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13" name="Title 1">
            <a:extLst>
              <a:ext uri="{FF2B5EF4-FFF2-40B4-BE49-F238E27FC236}">
                <a16:creationId xmlns:a16="http://schemas.microsoft.com/office/drawing/2014/main" id="{17DEC651-98F0-44EE-BAB8-8B3FE702A36A}"/>
              </a:ext>
            </a:extLst>
          </p:cNvPr>
          <p:cNvSpPr>
            <a:spLocks noGrp="1"/>
          </p:cNvSpPr>
          <p:nvPr>
            <p:ph type="title" hasCustomPrompt="1"/>
          </p:nvPr>
        </p:nvSpPr>
        <p:spPr>
          <a:xfrm>
            <a:off x="838200" y="562882"/>
            <a:ext cx="10515600" cy="1325563"/>
          </a:xfrm>
        </p:spPr>
        <p:txBody>
          <a:bodyPr rtlCol="0"/>
          <a:lstStyle>
            <a:lvl1pPr algn="ctr">
              <a:defRPr b="0"/>
            </a:lvl1pPr>
          </a:lstStyle>
          <a:p>
            <a:pPr rtl="0"/>
            <a:r>
              <a:rPr lang="en-GB" noProof="0"/>
              <a:t>Comparison</a:t>
            </a:r>
          </a:p>
        </p:txBody>
      </p:sp>
    </p:spTree>
    <p:extLst>
      <p:ext uri="{BB962C8B-B14F-4D97-AF65-F5344CB8AC3E}">
        <p14:creationId xmlns:p14="http://schemas.microsoft.com/office/powerpoint/2010/main" val="114585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3" name="Oval 22">
            <a:extLst>
              <a:ext uri="{FF2B5EF4-FFF2-40B4-BE49-F238E27FC236}">
                <a16:creationId xmlns:a16="http://schemas.microsoft.com/office/drawing/2014/main" id="{99E16AA7-5075-3449-AB21-5E8037339A90}"/>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E523D6FB-BDF5-462B-9DFB-6A2531254435}"/>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3" name="Date Placeholder 2">
            <a:extLst>
              <a:ext uri="{FF2B5EF4-FFF2-40B4-BE49-F238E27FC236}">
                <a16:creationId xmlns:a16="http://schemas.microsoft.com/office/drawing/2014/main" id="{3CAFBD2F-FD90-4C8F-BEA1-91BB2D242EED}"/>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5F47FDA8-53F5-4098-B6D5-32456ABFAE67}"/>
              </a:ext>
            </a:extLst>
          </p:cNvPr>
          <p:cNvSpPr>
            <a:spLocks noGrp="1"/>
          </p:cNvSpPr>
          <p:nvPr>
            <p:ph type="ftr" sz="quarter" idx="11"/>
          </p:nvPr>
        </p:nvSpPr>
        <p:spPr/>
        <p:txBody>
          <a:bodyPr rtlCol="0"/>
          <a:lstStyle/>
          <a:p>
            <a:pPr rtl="0"/>
            <a:r>
              <a:rPr lang="en-GB" noProof="0"/>
              <a:t>ADD A FOOTER</a:t>
            </a:r>
          </a:p>
        </p:txBody>
      </p:sp>
      <p:sp>
        <p:nvSpPr>
          <p:cNvPr id="6" name="Chart Placeholder 18">
            <a:extLst>
              <a:ext uri="{FF2B5EF4-FFF2-40B4-BE49-F238E27FC236}">
                <a16:creationId xmlns:a16="http://schemas.microsoft.com/office/drawing/2014/main" id="{270B440B-C39E-47E6-9CBA-0BA4EB1EF522}"/>
              </a:ext>
            </a:extLst>
          </p:cNvPr>
          <p:cNvSpPr>
            <a:spLocks noGrp="1"/>
          </p:cNvSpPr>
          <p:nvPr>
            <p:ph type="chart" sz="quarter" idx="32"/>
          </p:nvPr>
        </p:nvSpPr>
        <p:spPr>
          <a:xfrm>
            <a:off x="6981371" y="1246188"/>
            <a:ext cx="4284663" cy="4365625"/>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n-US" noProof="0"/>
              <a:t>Click icon to add chart</a:t>
            </a:r>
            <a:endParaRPr lang="en-GB" noProof="0"/>
          </a:p>
        </p:txBody>
      </p:sp>
      <p:sp>
        <p:nvSpPr>
          <p:cNvPr id="8" name="Graphic 13">
            <a:extLst>
              <a:ext uri="{FF2B5EF4-FFF2-40B4-BE49-F238E27FC236}">
                <a16:creationId xmlns:a16="http://schemas.microsoft.com/office/drawing/2014/main" id="{1ED66CD9-A275-41A6-92EA-B32A8F51F472}"/>
              </a:ext>
            </a:extLst>
          </p:cNvPr>
          <p:cNvSpPr/>
          <p:nvPr userDrawn="1"/>
        </p:nvSpPr>
        <p:spPr>
          <a:xfrm>
            <a:off x="1949460" y="2168288"/>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
        <p:nvSpPr>
          <p:cNvPr id="9" name="Text Placeholder 14">
            <a:extLst>
              <a:ext uri="{FF2B5EF4-FFF2-40B4-BE49-F238E27FC236}">
                <a16:creationId xmlns:a16="http://schemas.microsoft.com/office/drawing/2014/main" id="{B1A41807-9D03-4167-89E4-C5D1E8143661}"/>
              </a:ext>
            </a:extLst>
          </p:cNvPr>
          <p:cNvSpPr>
            <a:spLocks noGrp="1"/>
          </p:cNvSpPr>
          <p:nvPr>
            <p:ph type="body" sz="quarter" idx="14" hasCustomPrompt="1"/>
          </p:nvPr>
        </p:nvSpPr>
        <p:spPr>
          <a:xfrm>
            <a:off x="925966" y="2478695"/>
            <a:ext cx="5170033" cy="758536"/>
          </a:xfrm>
        </p:spPr>
        <p:txBody>
          <a:bodyPr rtlCol="0">
            <a:normAutofit/>
          </a:bodyPr>
          <a:lstStyle>
            <a:lvl1pPr marL="0" indent="0" algn="ctr">
              <a:buNone/>
              <a:defRPr sz="1800" b="0" i="0"/>
            </a:lvl1pPr>
          </a:lstStyle>
          <a:p>
            <a:pPr lvl="0" rtl="0"/>
            <a:r>
              <a:rPr lang="en-GB" noProof="0"/>
              <a:t>EDIT MASTER TEXT STYLES</a:t>
            </a:r>
          </a:p>
        </p:txBody>
      </p:sp>
      <p:sp>
        <p:nvSpPr>
          <p:cNvPr id="10" name="Title 1">
            <a:extLst>
              <a:ext uri="{FF2B5EF4-FFF2-40B4-BE49-F238E27FC236}">
                <a16:creationId xmlns:a16="http://schemas.microsoft.com/office/drawing/2014/main" id="{CBDF72AB-A1AE-464E-A9E1-C5CDA8D5CCFE}"/>
              </a:ext>
            </a:extLst>
          </p:cNvPr>
          <p:cNvSpPr>
            <a:spLocks noGrp="1"/>
          </p:cNvSpPr>
          <p:nvPr>
            <p:ph type="title" hasCustomPrompt="1"/>
          </p:nvPr>
        </p:nvSpPr>
        <p:spPr>
          <a:xfrm>
            <a:off x="1957858" y="1289573"/>
            <a:ext cx="3106248" cy="758536"/>
          </a:xfrm>
        </p:spPr>
        <p:txBody>
          <a:bodyPr lIns="0" tIns="0" rIns="0" bIns="0" rtlCol="0">
            <a:noAutofit/>
          </a:bodyPr>
          <a:lstStyle>
            <a:lvl1pPr algn="ctr">
              <a:defRPr/>
            </a:lvl1pPr>
          </a:lstStyle>
          <a:p>
            <a:pPr rtl="0"/>
            <a:r>
              <a:rPr lang="en-GB" noProof="0"/>
              <a:t>Chart Slide</a:t>
            </a:r>
          </a:p>
        </p:txBody>
      </p:sp>
      <p:sp>
        <p:nvSpPr>
          <p:cNvPr id="12" name="Text Placeholder 2">
            <a:extLst>
              <a:ext uri="{FF2B5EF4-FFF2-40B4-BE49-F238E27FC236}">
                <a16:creationId xmlns:a16="http://schemas.microsoft.com/office/drawing/2014/main" id="{B83C9A6F-A614-4B31-91D5-3B5CB932149C}"/>
              </a:ext>
            </a:extLst>
          </p:cNvPr>
          <p:cNvSpPr>
            <a:spLocks noGrp="1"/>
          </p:cNvSpPr>
          <p:nvPr>
            <p:ph type="body" idx="18" hasCustomPrompt="1"/>
          </p:nvPr>
        </p:nvSpPr>
        <p:spPr>
          <a:xfrm>
            <a:off x="2030497" y="3408555"/>
            <a:ext cx="1597889" cy="482453"/>
          </a:xfrm>
        </p:spPr>
        <p:txBody>
          <a:bodyPr rtlCol="0" anchor="b" anchorCtr="0">
            <a:norm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30%</a:t>
            </a:r>
          </a:p>
        </p:txBody>
      </p:sp>
      <p:sp>
        <p:nvSpPr>
          <p:cNvPr id="13" name="Text Placeholder 26">
            <a:extLst>
              <a:ext uri="{FF2B5EF4-FFF2-40B4-BE49-F238E27FC236}">
                <a16:creationId xmlns:a16="http://schemas.microsoft.com/office/drawing/2014/main" id="{A985BA82-9C97-475F-8775-0F16D2FB4047}"/>
              </a:ext>
            </a:extLst>
          </p:cNvPr>
          <p:cNvSpPr>
            <a:spLocks noGrp="1"/>
          </p:cNvSpPr>
          <p:nvPr>
            <p:ph type="body" sz="quarter" idx="21" hasCustomPrompt="1"/>
          </p:nvPr>
        </p:nvSpPr>
        <p:spPr>
          <a:xfrm>
            <a:off x="2030498" y="3739108"/>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
        <p:nvSpPr>
          <p:cNvPr id="15" name="Text Placeholder 2">
            <a:extLst>
              <a:ext uri="{FF2B5EF4-FFF2-40B4-BE49-F238E27FC236}">
                <a16:creationId xmlns:a16="http://schemas.microsoft.com/office/drawing/2014/main" id="{E5376509-D29C-46DE-948E-15D430CE432A}"/>
              </a:ext>
            </a:extLst>
          </p:cNvPr>
          <p:cNvSpPr>
            <a:spLocks noGrp="1"/>
          </p:cNvSpPr>
          <p:nvPr>
            <p:ph type="body" idx="22" hasCustomPrompt="1"/>
          </p:nvPr>
        </p:nvSpPr>
        <p:spPr>
          <a:xfrm>
            <a:off x="2030522" y="4142228"/>
            <a:ext cx="1597889" cy="482452"/>
          </a:xfrm>
        </p:spPr>
        <p:txBody>
          <a:bodyPr rtlCol="0" anchor="b" anchorCtr="0">
            <a:norm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10%</a:t>
            </a:r>
          </a:p>
        </p:txBody>
      </p:sp>
      <p:sp>
        <p:nvSpPr>
          <p:cNvPr id="16" name="Text Placeholder 26">
            <a:extLst>
              <a:ext uri="{FF2B5EF4-FFF2-40B4-BE49-F238E27FC236}">
                <a16:creationId xmlns:a16="http://schemas.microsoft.com/office/drawing/2014/main" id="{A581FA6A-566D-4068-A898-F86FB96D4A93}"/>
              </a:ext>
            </a:extLst>
          </p:cNvPr>
          <p:cNvSpPr>
            <a:spLocks noGrp="1"/>
          </p:cNvSpPr>
          <p:nvPr>
            <p:ph type="body" sz="quarter" idx="23" hasCustomPrompt="1"/>
          </p:nvPr>
        </p:nvSpPr>
        <p:spPr>
          <a:xfrm>
            <a:off x="2030523" y="4472778"/>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
        <p:nvSpPr>
          <p:cNvPr id="18" name="Text Placeholder 2">
            <a:extLst>
              <a:ext uri="{FF2B5EF4-FFF2-40B4-BE49-F238E27FC236}">
                <a16:creationId xmlns:a16="http://schemas.microsoft.com/office/drawing/2014/main" id="{503636CF-AD49-411E-BE27-63C28BDE068C}"/>
              </a:ext>
            </a:extLst>
          </p:cNvPr>
          <p:cNvSpPr>
            <a:spLocks noGrp="1"/>
          </p:cNvSpPr>
          <p:nvPr>
            <p:ph type="body" idx="24" hasCustomPrompt="1"/>
          </p:nvPr>
        </p:nvSpPr>
        <p:spPr>
          <a:xfrm>
            <a:off x="3970011" y="3408555"/>
            <a:ext cx="1597889" cy="482453"/>
          </a:xfrm>
        </p:spPr>
        <p:txBody>
          <a:bodyPr rtlCol="0" anchor="b" anchorCtr="0">
            <a:norm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25%</a:t>
            </a:r>
          </a:p>
        </p:txBody>
      </p:sp>
      <p:sp>
        <p:nvSpPr>
          <p:cNvPr id="19" name="Text Placeholder 26">
            <a:extLst>
              <a:ext uri="{FF2B5EF4-FFF2-40B4-BE49-F238E27FC236}">
                <a16:creationId xmlns:a16="http://schemas.microsoft.com/office/drawing/2014/main" id="{F2C67681-C89E-4F74-A7C1-BD0812A9422A}"/>
              </a:ext>
            </a:extLst>
          </p:cNvPr>
          <p:cNvSpPr>
            <a:spLocks noGrp="1"/>
          </p:cNvSpPr>
          <p:nvPr>
            <p:ph type="body" sz="quarter" idx="25" hasCustomPrompt="1"/>
          </p:nvPr>
        </p:nvSpPr>
        <p:spPr>
          <a:xfrm>
            <a:off x="3970012" y="3739108"/>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
        <p:nvSpPr>
          <p:cNvPr id="21" name="Text Placeholder 2">
            <a:extLst>
              <a:ext uri="{FF2B5EF4-FFF2-40B4-BE49-F238E27FC236}">
                <a16:creationId xmlns:a16="http://schemas.microsoft.com/office/drawing/2014/main" id="{5742559E-6662-49A7-A091-9472A31ED26B}"/>
              </a:ext>
            </a:extLst>
          </p:cNvPr>
          <p:cNvSpPr>
            <a:spLocks noGrp="1"/>
          </p:cNvSpPr>
          <p:nvPr>
            <p:ph type="body" idx="26" hasCustomPrompt="1"/>
          </p:nvPr>
        </p:nvSpPr>
        <p:spPr>
          <a:xfrm>
            <a:off x="3970036" y="4142228"/>
            <a:ext cx="1597889" cy="482452"/>
          </a:xfrm>
        </p:spPr>
        <p:txBody>
          <a:bodyPr rtlCol="0" anchor="b" anchorCtr="0">
            <a:norm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10%</a:t>
            </a:r>
          </a:p>
        </p:txBody>
      </p:sp>
      <p:sp>
        <p:nvSpPr>
          <p:cNvPr id="22" name="Text Placeholder 26">
            <a:extLst>
              <a:ext uri="{FF2B5EF4-FFF2-40B4-BE49-F238E27FC236}">
                <a16:creationId xmlns:a16="http://schemas.microsoft.com/office/drawing/2014/main" id="{E514B383-1886-4E45-9DB3-6DF4FFCA6FCD}"/>
              </a:ext>
            </a:extLst>
          </p:cNvPr>
          <p:cNvSpPr>
            <a:spLocks noGrp="1"/>
          </p:cNvSpPr>
          <p:nvPr>
            <p:ph type="body" sz="quarter" idx="27" hasCustomPrompt="1"/>
          </p:nvPr>
        </p:nvSpPr>
        <p:spPr>
          <a:xfrm>
            <a:off x="3970037" y="4472779"/>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
        <p:nvSpPr>
          <p:cNvPr id="24" name="Text Placeholder 2">
            <a:extLst>
              <a:ext uri="{FF2B5EF4-FFF2-40B4-BE49-F238E27FC236}">
                <a16:creationId xmlns:a16="http://schemas.microsoft.com/office/drawing/2014/main" id="{2734F2A5-6B16-40E3-8EBB-0E1A0984BAB7}"/>
              </a:ext>
            </a:extLst>
          </p:cNvPr>
          <p:cNvSpPr>
            <a:spLocks noGrp="1"/>
          </p:cNvSpPr>
          <p:nvPr>
            <p:ph type="body" idx="28" hasCustomPrompt="1"/>
          </p:nvPr>
        </p:nvSpPr>
        <p:spPr>
          <a:xfrm>
            <a:off x="2030497" y="4875898"/>
            <a:ext cx="1597889" cy="482452"/>
          </a:xfrm>
        </p:spPr>
        <p:txBody>
          <a:bodyPr rtlCol="0" anchor="b" anchorCtr="0">
            <a:norm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20%</a:t>
            </a:r>
          </a:p>
        </p:txBody>
      </p:sp>
      <p:sp>
        <p:nvSpPr>
          <p:cNvPr id="25" name="Text Placeholder 26">
            <a:extLst>
              <a:ext uri="{FF2B5EF4-FFF2-40B4-BE49-F238E27FC236}">
                <a16:creationId xmlns:a16="http://schemas.microsoft.com/office/drawing/2014/main" id="{01D6AF2B-2CA0-4F6A-9C29-4AE73FCAB4E2}"/>
              </a:ext>
            </a:extLst>
          </p:cNvPr>
          <p:cNvSpPr>
            <a:spLocks noGrp="1"/>
          </p:cNvSpPr>
          <p:nvPr>
            <p:ph type="body" sz="quarter" idx="29" hasCustomPrompt="1"/>
          </p:nvPr>
        </p:nvSpPr>
        <p:spPr>
          <a:xfrm>
            <a:off x="2030498" y="5206449"/>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
        <p:nvSpPr>
          <p:cNvPr id="27" name="Text Placeholder 2">
            <a:extLst>
              <a:ext uri="{FF2B5EF4-FFF2-40B4-BE49-F238E27FC236}">
                <a16:creationId xmlns:a16="http://schemas.microsoft.com/office/drawing/2014/main" id="{C3E000C2-49D4-4D64-860A-0DB29B389387}"/>
              </a:ext>
            </a:extLst>
          </p:cNvPr>
          <p:cNvSpPr>
            <a:spLocks noGrp="1"/>
          </p:cNvSpPr>
          <p:nvPr>
            <p:ph type="body" idx="30" hasCustomPrompt="1"/>
          </p:nvPr>
        </p:nvSpPr>
        <p:spPr>
          <a:xfrm>
            <a:off x="3970037" y="4875898"/>
            <a:ext cx="1597889" cy="482452"/>
          </a:xfrm>
        </p:spPr>
        <p:txBody>
          <a:bodyPr rtlCol="0" anchor="b" anchorCtr="0">
            <a:noAutofit/>
          </a:bodyPr>
          <a:lstStyle>
            <a:lvl1pPr marL="0" indent="0">
              <a:buNone/>
              <a:defRPr sz="3500" b="0">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5%</a:t>
            </a:r>
          </a:p>
        </p:txBody>
      </p:sp>
      <p:sp>
        <p:nvSpPr>
          <p:cNvPr id="28" name="Text Placeholder 26">
            <a:extLst>
              <a:ext uri="{FF2B5EF4-FFF2-40B4-BE49-F238E27FC236}">
                <a16:creationId xmlns:a16="http://schemas.microsoft.com/office/drawing/2014/main" id="{4A6CF106-F60C-46A1-BD17-8EC35A637A7C}"/>
              </a:ext>
            </a:extLst>
          </p:cNvPr>
          <p:cNvSpPr>
            <a:spLocks noGrp="1"/>
          </p:cNvSpPr>
          <p:nvPr>
            <p:ph type="body" sz="quarter" idx="31" hasCustomPrompt="1"/>
          </p:nvPr>
        </p:nvSpPr>
        <p:spPr>
          <a:xfrm>
            <a:off x="3970037" y="5206449"/>
            <a:ext cx="1597889" cy="365125"/>
          </a:xfrm>
        </p:spPr>
        <p:txBody>
          <a:bodyPr rtlCol="0">
            <a:normAutofit/>
          </a:bodyPr>
          <a:lstStyle>
            <a:lvl1pPr marL="0" indent="0">
              <a:spcBef>
                <a:spcPts val="600"/>
              </a:spcBef>
              <a:buClr>
                <a:schemeClr val="accent3"/>
              </a:buClr>
              <a:buNone/>
              <a:defRPr sz="1600" b="0" i="0">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n-GB" noProof="0"/>
              <a:t>Category Title</a:t>
            </a:r>
          </a:p>
        </p:txBody>
      </p:sp>
    </p:spTree>
    <p:extLst>
      <p:ext uri="{BB962C8B-B14F-4D97-AF65-F5344CB8AC3E}">
        <p14:creationId xmlns:p14="http://schemas.microsoft.com/office/powerpoint/2010/main" val="284725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FB049D0D-CE60-8E46-896A-1F4E3E51AABC}"/>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DE288F71-122C-49D4-9750-104A0F9BA30E}"/>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3" name="Date Placeholder 2">
            <a:extLst>
              <a:ext uri="{FF2B5EF4-FFF2-40B4-BE49-F238E27FC236}">
                <a16:creationId xmlns:a16="http://schemas.microsoft.com/office/drawing/2014/main" id="{67A81471-D048-496A-9DA4-EDB335843A90}"/>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ABADBAE1-8416-4A24-B332-BA35F9D581F0}"/>
              </a:ext>
            </a:extLst>
          </p:cNvPr>
          <p:cNvSpPr>
            <a:spLocks noGrp="1"/>
          </p:cNvSpPr>
          <p:nvPr>
            <p:ph type="ftr" sz="quarter" idx="11"/>
          </p:nvPr>
        </p:nvSpPr>
        <p:spPr/>
        <p:txBody>
          <a:bodyPr rtlCol="0"/>
          <a:lstStyle/>
          <a:p>
            <a:pPr rtl="0"/>
            <a:r>
              <a:rPr lang="en-GB" noProof="0"/>
              <a:t>ADD A FOOTER</a:t>
            </a:r>
          </a:p>
        </p:txBody>
      </p:sp>
      <p:sp>
        <p:nvSpPr>
          <p:cNvPr id="7" name="Text Placeholder 14">
            <a:extLst>
              <a:ext uri="{FF2B5EF4-FFF2-40B4-BE49-F238E27FC236}">
                <a16:creationId xmlns:a16="http://schemas.microsoft.com/office/drawing/2014/main" id="{B9AF1F95-7091-4B50-892C-55F8B5B9AC86}"/>
              </a:ext>
            </a:extLst>
          </p:cNvPr>
          <p:cNvSpPr>
            <a:spLocks noGrp="1"/>
          </p:cNvSpPr>
          <p:nvPr>
            <p:ph type="body" sz="quarter" idx="13" hasCustomPrompt="1"/>
          </p:nvPr>
        </p:nvSpPr>
        <p:spPr>
          <a:xfrm>
            <a:off x="8291145" y="3029751"/>
            <a:ext cx="2825496" cy="2144162"/>
          </a:xfrm>
        </p:spPr>
        <p:txBody>
          <a:bodyPr rtlCol="0">
            <a:normAutofit/>
          </a:bodyPr>
          <a:lstStyle>
            <a:lvl1pPr marL="0" indent="0" algn="ctr">
              <a:buNone/>
              <a:defRPr sz="1800" b="0" i="0"/>
            </a:lvl1pPr>
          </a:lstStyle>
          <a:p>
            <a:pPr lvl="0" rtl="0"/>
            <a:r>
              <a:rPr lang="en-GB" noProof="0"/>
              <a:t>EDIT MASTER TEXT STYLES</a:t>
            </a:r>
          </a:p>
        </p:txBody>
      </p:sp>
      <p:sp>
        <p:nvSpPr>
          <p:cNvPr id="9" name="Title 1">
            <a:extLst>
              <a:ext uri="{FF2B5EF4-FFF2-40B4-BE49-F238E27FC236}">
                <a16:creationId xmlns:a16="http://schemas.microsoft.com/office/drawing/2014/main" id="{77DE3589-2C45-437A-BDA9-55A9B8859FF7}"/>
              </a:ext>
            </a:extLst>
          </p:cNvPr>
          <p:cNvSpPr>
            <a:spLocks noGrp="1"/>
          </p:cNvSpPr>
          <p:nvPr>
            <p:ph type="title" hasCustomPrompt="1"/>
          </p:nvPr>
        </p:nvSpPr>
        <p:spPr>
          <a:xfrm>
            <a:off x="8291145" y="1868285"/>
            <a:ext cx="2825496" cy="718222"/>
          </a:xfrm>
        </p:spPr>
        <p:txBody>
          <a:bodyPr rtlCol="0"/>
          <a:lstStyle>
            <a:lvl1pPr algn="ctr">
              <a:defRPr/>
            </a:lvl1pPr>
          </a:lstStyle>
          <a:p>
            <a:pPr rtl="0"/>
            <a:r>
              <a:rPr lang="en-GB" noProof="0"/>
              <a:t>Table Slide</a:t>
            </a:r>
          </a:p>
        </p:txBody>
      </p:sp>
      <p:sp>
        <p:nvSpPr>
          <p:cNvPr id="15" name="Graphic 12">
            <a:extLst>
              <a:ext uri="{FF2B5EF4-FFF2-40B4-BE49-F238E27FC236}">
                <a16:creationId xmlns:a16="http://schemas.microsoft.com/office/drawing/2014/main" id="{6161C347-CD23-4D4F-981D-1C8457111EA8}"/>
              </a:ext>
            </a:extLst>
          </p:cNvPr>
          <p:cNvSpPr/>
          <p:nvPr userDrawn="1"/>
        </p:nvSpPr>
        <p:spPr>
          <a:xfrm>
            <a:off x="8340351" y="2726976"/>
            <a:ext cx="2727084" cy="139525"/>
          </a:xfrm>
          <a:custGeom>
            <a:avLst/>
            <a:gdLst>
              <a:gd name="connsiteX0" fmla="*/ 67167 w 2727084"/>
              <a:gd name="connsiteY0" fmla="*/ 78582 h 139525"/>
              <a:gd name="connsiteX1" fmla="*/ 12625 w 2727084"/>
              <a:gd name="connsiteY1" fmla="*/ 78582 h 139525"/>
              <a:gd name="connsiteX2" fmla="*/ 12625 w 2727084"/>
              <a:gd name="connsiteY2" fmla="*/ 65898 h 139525"/>
              <a:gd name="connsiteX3" fmla="*/ 956323 w 2727084"/>
              <a:gd name="connsiteY3" fmla="*/ 65898 h 139525"/>
              <a:gd name="connsiteX4" fmla="*/ 1151658 w 2727084"/>
              <a:gd name="connsiteY4" fmla="*/ 12625 h 139525"/>
              <a:gd name="connsiteX5" fmla="*/ 1268352 w 2727084"/>
              <a:gd name="connsiteY5" fmla="*/ 65898 h 139525"/>
              <a:gd name="connsiteX6" fmla="*/ 1297526 w 2727084"/>
              <a:gd name="connsiteY6" fmla="*/ 65898 h 139525"/>
              <a:gd name="connsiteX7" fmla="*/ 1353336 w 2727084"/>
              <a:gd name="connsiteY7" fmla="*/ 15162 h 139525"/>
              <a:gd name="connsiteX8" fmla="*/ 1409146 w 2727084"/>
              <a:gd name="connsiteY8" fmla="*/ 65898 h 139525"/>
              <a:gd name="connsiteX9" fmla="*/ 1438319 w 2727084"/>
              <a:gd name="connsiteY9" fmla="*/ 65898 h 139525"/>
              <a:gd name="connsiteX10" fmla="*/ 1555013 w 2727084"/>
              <a:gd name="connsiteY10" fmla="*/ 12625 h 139525"/>
              <a:gd name="connsiteX11" fmla="*/ 1750348 w 2727084"/>
              <a:gd name="connsiteY11" fmla="*/ 65898 h 139525"/>
              <a:gd name="connsiteX12" fmla="*/ 2723220 w 2727084"/>
              <a:gd name="connsiteY12" fmla="*/ 65898 h 139525"/>
              <a:gd name="connsiteX13" fmla="*/ 2723220 w 2727084"/>
              <a:gd name="connsiteY13" fmla="*/ 78582 h 139525"/>
              <a:gd name="connsiteX14" fmla="*/ 2630626 w 2727084"/>
              <a:gd name="connsiteY14" fmla="*/ 78582 h 139525"/>
              <a:gd name="connsiteX15" fmla="*/ 2630626 w 2727084"/>
              <a:gd name="connsiteY15" fmla="*/ 79851 h 139525"/>
              <a:gd name="connsiteX16" fmla="*/ 1901289 w 2727084"/>
              <a:gd name="connsiteY16" fmla="*/ 78582 h 139525"/>
              <a:gd name="connsiteX17" fmla="*/ 1790937 w 2727084"/>
              <a:gd name="connsiteY17" fmla="*/ 78582 h 139525"/>
              <a:gd name="connsiteX18" fmla="*/ 1553745 w 2727084"/>
              <a:gd name="connsiteY18" fmla="*/ 131855 h 139525"/>
              <a:gd name="connsiteX19" fmla="*/ 1437051 w 2727084"/>
              <a:gd name="connsiteY19" fmla="*/ 78582 h 139525"/>
              <a:gd name="connsiteX20" fmla="*/ 1407877 w 2727084"/>
              <a:gd name="connsiteY20" fmla="*/ 78582 h 139525"/>
              <a:gd name="connsiteX21" fmla="*/ 1353336 w 2727084"/>
              <a:gd name="connsiteY21" fmla="*/ 129319 h 139525"/>
              <a:gd name="connsiteX22" fmla="*/ 1297526 w 2727084"/>
              <a:gd name="connsiteY22" fmla="*/ 78582 h 139525"/>
              <a:gd name="connsiteX23" fmla="*/ 1268352 w 2727084"/>
              <a:gd name="connsiteY23" fmla="*/ 78582 h 139525"/>
              <a:gd name="connsiteX24" fmla="*/ 1151658 w 2727084"/>
              <a:gd name="connsiteY24" fmla="*/ 131855 h 139525"/>
              <a:gd name="connsiteX25" fmla="*/ 914465 w 2727084"/>
              <a:gd name="connsiteY25" fmla="*/ 78582 h 139525"/>
              <a:gd name="connsiteX26" fmla="*/ 805382 w 2727084"/>
              <a:gd name="connsiteY26" fmla="*/ 78582 h 139525"/>
              <a:gd name="connsiteX27" fmla="*/ 67167 w 2727084"/>
              <a:gd name="connsiteY27" fmla="*/ 78582 h 139525"/>
              <a:gd name="connsiteX28" fmla="*/ 67167 w 2727084"/>
              <a:gd name="connsiteY28" fmla="*/ 78582 h 13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27084" h="139525">
                <a:moveTo>
                  <a:pt x="67167" y="78582"/>
                </a:moveTo>
                <a:lnTo>
                  <a:pt x="12625" y="78582"/>
                </a:lnTo>
                <a:lnTo>
                  <a:pt x="12625" y="65898"/>
                </a:lnTo>
                <a:lnTo>
                  <a:pt x="956323" y="65898"/>
                </a:lnTo>
                <a:cubicBezTo>
                  <a:pt x="1061601" y="55751"/>
                  <a:pt x="1151658" y="12625"/>
                  <a:pt x="1151658" y="12625"/>
                </a:cubicBezTo>
                <a:cubicBezTo>
                  <a:pt x="1198589" y="48140"/>
                  <a:pt x="1241715" y="60824"/>
                  <a:pt x="1268352" y="65898"/>
                </a:cubicBezTo>
                <a:lnTo>
                  <a:pt x="1297526" y="65898"/>
                </a:lnTo>
                <a:cubicBezTo>
                  <a:pt x="1303868" y="24041"/>
                  <a:pt x="1336846" y="15162"/>
                  <a:pt x="1353336" y="15162"/>
                </a:cubicBezTo>
                <a:cubicBezTo>
                  <a:pt x="1369825" y="15162"/>
                  <a:pt x="1402804" y="24041"/>
                  <a:pt x="1409146" y="65898"/>
                </a:cubicBezTo>
                <a:lnTo>
                  <a:pt x="1438319" y="65898"/>
                </a:lnTo>
                <a:cubicBezTo>
                  <a:pt x="1464956" y="60824"/>
                  <a:pt x="1508082" y="46872"/>
                  <a:pt x="1555013" y="12625"/>
                </a:cubicBezTo>
                <a:cubicBezTo>
                  <a:pt x="1555013" y="12625"/>
                  <a:pt x="1645070" y="55751"/>
                  <a:pt x="1750348" y="65898"/>
                </a:cubicBezTo>
                <a:lnTo>
                  <a:pt x="2723220" y="65898"/>
                </a:lnTo>
                <a:lnTo>
                  <a:pt x="2723220" y="78582"/>
                </a:lnTo>
                <a:lnTo>
                  <a:pt x="2630626" y="78582"/>
                </a:lnTo>
                <a:lnTo>
                  <a:pt x="2630626" y="79851"/>
                </a:lnTo>
                <a:lnTo>
                  <a:pt x="1901289" y="78582"/>
                </a:lnTo>
                <a:lnTo>
                  <a:pt x="1790937" y="78582"/>
                </a:lnTo>
                <a:cubicBezTo>
                  <a:pt x="1670438" y="79851"/>
                  <a:pt x="1553745" y="131855"/>
                  <a:pt x="1553745" y="131855"/>
                </a:cubicBezTo>
                <a:cubicBezTo>
                  <a:pt x="1506813" y="96340"/>
                  <a:pt x="1463687" y="83656"/>
                  <a:pt x="1437051" y="78582"/>
                </a:cubicBezTo>
                <a:lnTo>
                  <a:pt x="1407877" y="78582"/>
                </a:lnTo>
                <a:cubicBezTo>
                  <a:pt x="1401535" y="119171"/>
                  <a:pt x="1369825" y="129319"/>
                  <a:pt x="1353336" y="129319"/>
                </a:cubicBezTo>
                <a:cubicBezTo>
                  <a:pt x="1336846" y="129319"/>
                  <a:pt x="1303868" y="121708"/>
                  <a:pt x="1297526" y="78582"/>
                </a:cubicBezTo>
                <a:lnTo>
                  <a:pt x="1268352" y="78582"/>
                </a:lnTo>
                <a:cubicBezTo>
                  <a:pt x="1241715" y="83656"/>
                  <a:pt x="1198589" y="97608"/>
                  <a:pt x="1151658" y="131855"/>
                </a:cubicBezTo>
                <a:cubicBezTo>
                  <a:pt x="1151658" y="131855"/>
                  <a:pt x="1036233" y="79851"/>
                  <a:pt x="914465" y="78582"/>
                </a:cubicBezTo>
                <a:lnTo>
                  <a:pt x="805382" y="78582"/>
                </a:lnTo>
                <a:lnTo>
                  <a:pt x="67167" y="78582"/>
                </a:lnTo>
                <a:lnTo>
                  <a:pt x="67167" y="78582"/>
                </a:lnTo>
                <a:close/>
              </a:path>
            </a:pathLst>
          </a:custGeom>
          <a:solidFill>
            <a:schemeClr val="bg2"/>
          </a:solidFill>
          <a:ln w="12641" cap="flat">
            <a:noFill/>
            <a:prstDash val="solid"/>
            <a:miter/>
          </a:ln>
        </p:spPr>
        <p:txBody>
          <a:bodyPr rtlCol="0" anchor="ctr"/>
          <a:lstStyle/>
          <a:p>
            <a:pPr rtl="0"/>
            <a:endParaRPr lang="en-GB" noProof="0"/>
          </a:p>
        </p:txBody>
      </p:sp>
      <p:sp>
        <p:nvSpPr>
          <p:cNvPr id="16" name="Table Placeholder 17">
            <a:extLst>
              <a:ext uri="{FF2B5EF4-FFF2-40B4-BE49-F238E27FC236}">
                <a16:creationId xmlns:a16="http://schemas.microsoft.com/office/drawing/2014/main" id="{263A1EA1-1C4F-4F47-9C24-928669CE38DE}"/>
              </a:ext>
            </a:extLst>
          </p:cNvPr>
          <p:cNvSpPr>
            <a:spLocks noGrp="1"/>
          </p:cNvSpPr>
          <p:nvPr>
            <p:ph type="tbl" sz="quarter" idx="17"/>
          </p:nvPr>
        </p:nvSpPr>
        <p:spPr>
          <a:xfrm>
            <a:off x="911225" y="1505433"/>
            <a:ext cx="6561138" cy="3847135"/>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n-US" noProof="0"/>
              <a:t>Click icon to add table</a:t>
            </a:r>
            <a:endParaRPr lang="en-GB" noProof="0"/>
          </a:p>
        </p:txBody>
      </p:sp>
    </p:spTree>
    <p:extLst>
      <p:ext uri="{BB962C8B-B14F-4D97-AF65-F5344CB8AC3E}">
        <p14:creationId xmlns:p14="http://schemas.microsoft.com/office/powerpoint/2010/main" val="403410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nd Title Slide">
    <p:spTree>
      <p:nvGrpSpPr>
        <p:cNvPr id="1" name=""/>
        <p:cNvGrpSpPr/>
        <p:nvPr/>
      </p:nvGrpSpPr>
      <p:grpSpPr>
        <a:xfrm>
          <a:off x="0" y="0"/>
          <a:ext cx="0" cy="0"/>
          <a:chOff x="0" y="0"/>
          <a:chExt cx="0" cy="0"/>
        </a:xfrm>
      </p:grpSpPr>
      <p:sp>
        <p:nvSpPr>
          <p:cNvPr id="11" name="Picture Placeholder 6">
            <a:extLst>
              <a:ext uri="{FF2B5EF4-FFF2-40B4-BE49-F238E27FC236}">
                <a16:creationId xmlns:a16="http://schemas.microsoft.com/office/drawing/2014/main" id="{5D65245D-DE69-4098-94DD-C36B76E4C3A9}"/>
              </a:ext>
            </a:extLst>
          </p:cNvPr>
          <p:cNvSpPr>
            <a:spLocks noGrp="1"/>
          </p:cNvSpPr>
          <p:nvPr>
            <p:ph type="pic" sz="quarter" idx="18"/>
          </p:nvPr>
        </p:nvSpPr>
        <p:spPr>
          <a:xfrm>
            <a:off x="0" y="793750"/>
            <a:ext cx="12192000" cy="4900613"/>
          </a:xfrm>
        </p:spPr>
        <p:txBody>
          <a:bodyPr rtlCol="0" anchor="ctr" anchorCtr="0">
            <a:normAutofit/>
          </a:bodyPr>
          <a:lstStyle>
            <a:lvl1pPr marL="0" indent="0" algn="ctr">
              <a:buFont typeface="Arial" panose="020B0604020202020204" pitchFamily="34" charset="0"/>
              <a:buNone/>
              <a:defRPr sz="1400"/>
            </a:lvl1pPr>
          </a:lstStyle>
          <a:p>
            <a:pPr rtl="0"/>
            <a:r>
              <a:rPr lang="en-US" noProof="0"/>
              <a:t>Click icon to add picture</a:t>
            </a:r>
            <a:endParaRPr lang="en-GB" noProof="0"/>
          </a:p>
        </p:txBody>
      </p:sp>
      <p:sp>
        <p:nvSpPr>
          <p:cNvPr id="2" name="Title 1">
            <a:extLst>
              <a:ext uri="{FF2B5EF4-FFF2-40B4-BE49-F238E27FC236}">
                <a16:creationId xmlns:a16="http://schemas.microsoft.com/office/drawing/2014/main" id="{316FD1D3-F7DC-4F8A-8E05-6DC25FB66CD5}"/>
              </a:ext>
            </a:extLst>
          </p:cNvPr>
          <p:cNvSpPr>
            <a:spLocks noGrp="1"/>
          </p:cNvSpPr>
          <p:nvPr>
            <p:ph type="title" hasCustomPrompt="1"/>
          </p:nvPr>
        </p:nvSpPr>
        <p:spPr>
          <a:xfrm>
            <a:off x="838200" y="4514150"/>
            <a:ext cx="10515600" cy="1325563"/>
          </a:xfrm>
        </p:spPr>
        <p:txBody>
          <a:bodyPr rtlCol="0"/>
          <a:lstStyle>
            <a:lvl1pPr algn="ctr">
              <a:defRPr>
                <a:solidFill>
                  <a:schemeClr val="bg1"/>
                </a:solidFill>
              </a:defRPr>
            </a:lvl1pPr>
          </a:lstStyle>
          <a:p>
            <a:pPr rtl="0"/>
            <a:r>
              <a:rPr lang="en-GB" noProof="0"/>
              <a:t>Big Image Slide</a:t>
            </a:r>
          </a:p>
        </p:txBody>
      </p:sp>
      <p:sp>
        <p:nvSpPr>
          <p:cNvPr id="3" name="Date Placeholder 2">
            <a:extLst>
              <a:ext uri="{FF2B5EF4-FFF2-40B4-BE49-F238E27FC236}">
                <a16:creationId xmlns:a16="http://schemas.microsoft.com/office/drawing/2014/main" id="{0A250713-11E6-4FEF-877D-92967D24588A}"/>
              </a:ext>
            </a:extLst>
          </p:cNvPr>
          <p:cNvSpPr>
            <a:spLocks noGrp="1"/>
          </p:cNvSpPr>
          <p:nvPr>
            <p:ph type="dt" sz="half" idx="10"/>
          </p:nvPr>
        </p:nvSpPr>
        <p:spPr/>
        <p:txBody>
          <a:bodyPr rtlCol="0"/>
          <a:lstStyle/>
          <a:p>
            <a:pPr rtl="0"/>
            <a:r>
              <a:rPr lang="en-GB" noProof="0"/>
              <a:t>DD/MM/20XX</a:t>
            </a:r>
          </a:p>
        </p:txBody>
      </p:sp>
      <p:sp>
        <p:nvSpPr>
          <p:cNvPr id="4" name="Footer Placeholder 3">
            <a:extLst>
              <a:ext uri="{FF2B5EF4-FFF2-40B4-BE49-F238E27FC236}">
                <a16:creationId xmlns:a16="http://schemas.microsoft.com/office/drawing/2014/main" id="{445D3C9A-DEE5-4BD4-8961-80E018A4C27D}"/>
              </a:ext>
            </a:extLst>
          </p:cNvPr>
          <p:cNvSpPr>
            <a:spLocks noGrp="1"/>
          </p:cNvSpPr>
          <p:nvPr>
            <p:ph type="ftr" sz="quarter" idx="11"/>
          </p:nvPr>
        </p:nvSpPr>
        <p:spPr/>
        <p:txBody>
          <a:bodyPr rtlCol="0"/>
          <a:lstStyle/>
          <a:p>
            <a:pPr rtl="0"/>
            <a:r>
              <a:rPr lang="en-GB" noProof="0"/>
              <a:t>ADD A FOOTER</a:t>
            </a:r>
          </a:p>
        </p:txBody>
      </p:sp>
      <p:sp>
        <p:nvSpPr>
          <p:cNvPr id="9" name="Oval 8">
            <a:extLst>
              <a:ext uri="{FF2B5EF4-FFF2-40B4-BE49-F238E27FC236}">
                <a16:creationId xmlns:a16="http://schemas.microsoft.com/office/drawing/2014/main" id="{7B63585A-DF5C-1B43-BDC1-9CB545382A8E}"/>
              </a:ext>
            </a:extLst>
          </p:cNvPr>
          <p:cNvSpPr/>
          <p:nvPr userDrawn="1"/>
        </p:nvSpPr>
        <p:spPr>
          <a:xfrm>
            <a:off x="5908548" y="6261006"/>
            <a:ext cx="374904" cy="374904"/>
          </a:xfrm>
          <a:prstGeom prst="ellipse">
            <a:avLst/>
          </a:prstGeom>
          <a:solidFill>
            <a:schemeClr val="bg2">
              <a:lumMod val="20000"/>
              <a:lumOff val="80000"/>
            </a:schemeClr>
          </a:solidFill>
          <a:ln w="25400" cap="flat">
            <a:solidFill>
              <a:schemeClr val="bg2"/>
            </a:solidFill>
            <a:prstDash val="solid"/>
            <a:miter/>
          </a:ln>
        </p:spPr>
        <p:txBody>
          <a:bodyPr rtlCol="0" anchor="ctr"/>
          <a:lstStyle/>
          <a:p>
            <a:pPr algn="l" rtl="0"/>
            <a:endParaRPr lang="en-GB" noProof="0"/>
          </a:p>
        </p:txBody>
      </p:sp>
      <p:sp>
        <p:nvSpPr>
          <p:cNvPr id="5" name="Slide Number Placeholder 4">
            <a:extLst>
              <a:ext uri="{FF2B5EF4-FFF2-40B4-BE49-F238E27FC236}">
                <a16:creationId xmlns:a16="http://schemas.microsoft.com/office/drawing/2014/main" id="{1623800E-00CA-43ED-953B-1A09DD428433}"/>
              </a:ext>
            </a:extLst>
          </p:cNvPr>
          <p:cNvSpPr>
            <a:spLocks noGrp="1"/>
          </p:cNvSpPr>
          <p:nvPr>
            <p:ph type="sldNum" sz="quarter" idx="12"/>
          </p:nvPr>
        </p:nvSpPr>
        <p:spPr/>
        <p:txBody>
          <a:bodyPr rtlCol="0"/>
          <a:lstStyle/>
          <a:p>
            <a:pPr rtl="0"/>
            <a:fld id="{D495E168-DA5E-4888-8D8A-92B118324C14}" type="slidenum">
              <a:rPr lang="en-GB" noProof="0" smtClean="0"/>
              <a:pPr rtl="0"/>
              <a:t>‹#›</a:t>
            </a:fld>
            <a:endParaRPr lang="en-GB" noProof="0"/>
          </a:p>
        </p:txBody>
      </p:sp>
      <p:sp>
        <p:nvSpPr>
          <p:cNvPr id="12" name="Text Placeholder 26">
            <a:extLst>
              <a:ext uri="{FF2B5EF4-FFF2-40B4-BE49-F238E27FC236}">
                <a16:creationId xmlns:a16="http://schemas.microsoft.com/office/drawing/2014/main" id="{A7C55A90-4969-4308-AD56-633E3831D572}"/>
              </a:ext>
            </a:extLst>
          </p:cNvPr>
          <p:cNvSpPr>
            <a:spLocks noGrp="1"/>
          </p:cNvSpPr>
          <p:nvPr>
            <p:ph type="body" sz="quarter" idx="16" hasCustomPrompt="1"/>
          </p:nvPr>
        </p:nvSpPr>
        <p:spPr>
          <a:xfrm>
            <a:off x="2013284" y="5878369"/>
            <a:ext cx="8165432" cy="365125"/>
          </a:xfrm>
        </p:spPr>
        <p:txBody>
          <a:bodyPr rtlCol="0">
            <a:noAutofit/>
          </a:bodyPr>
          <a:lstStyle>
            <a:lvl1pPr marL="0" indent="0" algn="ctr">
              <a:buNone/>
              <a:defRPr sz="1800" b="0"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n-GB" noProof="0"/>
              <a:t>EDIT MASTER TEXT STYLES</a:t>
            </a:r>
          </a:p>
        </p:txBody>
      </p:sp>
      <p:sp>
        <p:nvSpPr>
          <p:cNvPr id="16" name="Graphic 13">
            <a:extLst>
              <a:ext uri="{FF2B5EF4-FFF2-40B4-BE49-F238E27FC236}">
                <a16:creationId xmlns:a16="http://schemas.microsoft.com/office/drawing/2014/main" id="{15031A21-FED3-4C51-BE76-5A2918F223AD}"/>
              </a:ext>
            </a:extLst>
          </p:cNvPr>
          <p:cNvSpPr/>
          <p:nvPr userDrawn="1"/>
        </p:nvSpPr>
        <p:spPr>
          <a:xfrm>
            <a:off x="4534478" y="5342223"/>
            <a:ext cx="3123044" cy="139083"/>
          </a:xfrm>
          <a:custGeom>
            <a:avLst/>
            <a:gdLst>
              <a:gd name="connsiteX0" fmla="*/ 281882 w 3123043"/>
              <a:gd name="connsiteY0" fmla="*/ 78315 h 139082"/>
              <a:gd name="connsiteX1" fmla="*/ 12567 w 3123043"/>
              <a:gd name="connsiteY1" fmla="*/ 78315 h 139082"/>
              <a:gd name="connsiteX2" fmla="*/ 12567 w 3123043"/>
              <a:gd name="connsiteY2" fmla="*/ 65671 h 139082"/>
              <a:gd name="connsiteX3" fmla="*/ 1155576 w 3123043"/>
              <a:gd name="connsiteY3" fmla="*/ 65671 h 139082"/>
              <a:gd name="connsiteX4" fmla="*/ 1350292 w 3123043"/>
              <a:gd name="connsiteY4" fmla="*/ 12567 h 139082"/>
              <a:gd name="connsiteX5" fmla="*/ 1466616 w 3123043"/>
              <a:gd name="connsiteY5" fmla="*/ 65671 h 139082"/>
              <a:gd name="connsiteX6" fmla="*/ 1495697 w 3123043"/>
              <a:gd name="connsiteY6" fmla="*/ 65671 h 139082"/>
              <a:gd name="connsiteX7" fmla="*/ 1551330 w 3123043"/>
              <a:gd name="connsiteY7" fmla="*/ 15096 h 139082"/>
              <a:gd name="connsiteX8" fmla="*/ 1606963 w 3123043"/>
              <a:gd name="connsiteY8" fmla="*/ 65671 h 139082"/>
              <a:gd name="connsiteX9" fmla="*/ 1636044 w 3123043"/>
              <a:gd name="connsiteY9" fmla="*/ 65671 h 139082"/>
              <a:gd name="connsiteX10" fmla="*/ 1752368 w 3123043"/>
              <a:gd name="connsiteY10" fmla="*/ 12567 h 139082"/>
              <a:gd name="connsiteX11" fmla="*/ 1947084 w 3123043"/>
              <a:gd name="connsiteY11" fmla="*/ 65671 h 139082"/>
              <a:gd name="connsiteX12" fmla="*/ 3119174 w 3123043"/>
              <a:gd name="connsiteY12" fmla="*/ 65671 h 139082"/>
              <a:gd name="connsiteX13" fmla="*/ 3119174 w 3123043"/>
              <a:gd name="connsiteY13" fmla="*/ 78315 h 139082"/>
              <a:gd name="connsiteX14" fmla="*/ 2824571 w 3123043"/>
              <a:gd name="connsiteY14" fmla="*/ 78315 h 139082"/>
              <a:gd name="connsiteX15" fmla="*/ 2824571 w 3123043"/>
              <a:gd name="connsiteY15" fmla="*/ 79579 h 139082"/>
              <a:gd name="connsiteX16" fmla="*/ 2097546 w 3123043"/>
              <a:gd name="connsiteY16" fmla="*/ 78315 h 139082"/>
              <a:gd name="connsiteX17" fmla="*/ 1987544 w 3123043"/>
              <a:gd name="connsiteY17" fmla="*/ 78315 h 139082"/>
              <a:gd name="connsiteX18" fmla="*/ 1751103 w 3123043"/>
              <a:gd name="connsiteY18" fmla="*/ 131419 h 139082"/>
              <a:gd name="connsiteX19" fmla="*/ 1634780 w 3123043"/>
              <a:gd name="connsiteY19" fmla="*/ 78315 h 139082"/>
              <a:gd name="connsiteX20" fmla="*/ 1605699 w 3123043"/>
              <a:gd name="connsiteY20" fmla="*/ 78315 h 139082"/>
              <a:gd name="connsiteX21" fmla="*/ 1551330 w 3123043"/>
              <a:gd name="connsiteY21" fmla="*/ 128891 h 139082"/>
              <a:gd name="connsiteX22" fmla="*/ 1495697 w 3123043"/>
              <a:gd name="connsiteY22" fmla="*/ 78315 h 139082"/>
              <a:gd name="connsiteX23" fmla="*/ 1466616 w 3123043"/>
              <a:gd name="connsiteY23" fmla="*/ 78315 h 139082"/>
              <a:gd name="connsiteX24" fmla="*/ 1350292 w 3123043"/>
              <a:gd name="connsiteY24" fmla="*/ 131419 h 139082"/>
              <a:gd name="connsiteX25" fmla="*/ 1113851 w 3123043"/>
              <a:gd name="connsiteY25" fmla="*/ 78315 h 139082"/>
              <a:gd name="connsiteX26" fmla="*/ 1005113 w 3123043"/>
              <a:gd name="connsiteY26" fmla="*/ 78315 h 139082"/>
              <a:gd name="connsiteX27" fmla="*/ 281882 w 3123043"/>
              <a:gd name="connsiteY27" fmla="*/ 78315 h 139082"/>
              <a:gd name="connsiteX28" fmla="*/ 281882 w 3123043"/>
              <a:gd name="connsiteY28" fmla="*/ 78315 h 13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23043" h="139082">
                <a:moveTo>
                  <a:pt x="281882" y="78315"/>
                </a:moveTo>
                <a:lnTo>
                  <a:pt x="12567" y="78315"/>
                </a:lnTo>
                <a:lnTo>
                  <a:pt x="12567" y="65671"/>
                </a:lnTo>
                <a:lnTo>
                  <a:pt x="1155576" y="65671"/>
                </a:lnTo>
                <a:cubicBezTo>
                  <a:pt x="1260520" y="55556"/>
                  <a:pt x="1350292" y="12567"/>
                  <a:pt x="1350292" y="12567"/>
                </a:cubicBezTo>
                <a:cubicBezTo>
                  <a:pt x="1397074" y="47970"/>
                  <a:pt x="1440063" y="60614"/>
                  <a:pt x="1466616" y="65671"/>
                </a:cubicBezTo>
                <a:lnTo>
                  <a:pt x="1495697" y="65671"/>
                </a:lnTo>
                <a:cubicBezTo>
                  <a:pt x="1502019" y="23946"/>
                  <a:pt x="1534893" y="15096"/>
                  <a:pt x="1551330" y="15096"/>
                </a:cubicBezTo>
                <a:cubicBezTo>
                  <a:pt x="1567767" y="15096"/>
                  <a:pt x="1600641" y="23946"/>
                  <a:pt x="1606963" y="65671"/>
                </a:cubicBezTo>
                <a:lnTo>
                  <a:pt x="1636044" y="65671"/>
                </a:lnTo>
                <a:cubicBezTo>
                  <a:pt x="1662596" y="60614"/>
                  <a:pt x="1705585" y="46705"/>
                  <a:pt x="1752368" y="12567"/>
                </a:cubicBezTo>
                <a:cubicBezTo>
                  <a:pt x="1752368" y="12567"/>
                  <a:pt x="1842140" y="55556"/>
                  <a:pt x="1947084" y="65671"/>
                </a:cubicBezTo>
                <a:lnTo>
                  <a:pt x="3119174" y="65671"/>
                </a:lnTo>
                <a:lnTo>
                  <a:pt x="3119174" y="78315"/>
                </a:lnTo>
                <a:lnTo>
                  <a:pt x="2824571" y="78315"/>
                </a:lnTo>
                <a:lnTo>
                  <a:pt x="2824571" y="79579"/>
                </a:lnTo>
                <a:lnTo>
                  <a:pt x="2097546" y="78315"/>
                </a:lnTo>
                <a:lnTo>
                  <a:pt x="1987544" y="78315"/>
                </a:lnTo>
                <a:cubicBezTo>
                  <a:pt x="1867427" y="79579"/>
                  <a:pt x="1751103" y="131419"/>
                  <a:pt x="1751103" y="131419"/>
                </a:cubicBezTo>
                <a:cubicBezTo>
                  <a:pt x="1704321" y="96016"/>
                  <a:pt x="1661332" y="83373"/>
                  <a:pt x="1634780" y="78315"/>
                </a:cubicBezTo>
                <a:lnTo>
                  <a:pt x="1605699" y="78315"/>
                </a:lnTo>
                <a:cubicBezTo>
                  <a:pt x="1599377" y="118775"/>
                  <a:pt x="1567767" y="128891"/>
                  <a:pt x="1551330" y="128891"/>
                </a:cubicBezTo>
                <a:cubicBezTo>
                  <a:pt x="1534893" y="128891"/>
                  <a:pt x="1502019" y="121304"/>
                  <a:pt x="1495697" y="78315"/>
                </a:cubicBezTo>
                <a:lnTo>
                  <a:pt x="1466616" y="78315"/>
                </a:lnTo>
                <a:cubicBezTo>
                  <a:pt x="1440063" y="83373"/>
                  <a:pt x="1397074" y="97281"/>
                  <a:pt x="1350292" y="131419"/>
                </a:cubicBezTo>
                <a:cubicBezTo>
                  <a:pt x="1350292" y="131419"/>
                  <a:pt x="1235232" y="79579"/>
                  <a:pt x="1113851" y="78315"/>
                </a:cubicBezTo>
                <a:lnTo>
                  <a:pt x="1005113" y="78315"/>
                </a:lnTo>
                <a:lnTo>
                  <a:pt x="281882" y="78315"/>
                </a:lnTo>
                <a:lnTo>
                  <a:pt x="281882" y="78315"/>
                </a:lnTo>
                <a:close/>
              </a:path>
            </a:pathLst>
          </a:custGeom>
          <a:solidFill>
            <a:schemeClr val="bg2"/>
          </a:solidFill>
          <a:ln w="12623"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2342628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04C9FBA-BD24-42E1-BABE-0EE5C20738FC}"/>
              </a:ext>
            </a:extLst>
          </p:cNvPr>
          <p:cNvSpPr/>
          <p:nvPr userDrawn="1"/>
        </p:nvSpPr>
        <p:spPr>
          <a:xfrm>
            <a:off x="376428" y="374904"/>
            <a:ext cx="11439144" cy="6108192"/>
          </a:xfrm>
          <a:prstGeom prst="rect">
            <a:avLst/>
          </a:prstGeom>
          <a:noFill/>
          <a:ln w="12700" cap="flat">
            <a:solidFill>
              <a:schemeClr val="bg2"/>
            </a:solidFill>
            <a:prstDash val="solid"/>
            <a:miter/>
          </a:ln>
        </p:spPr>
        <p:txBody>
          <a:bodyPr rtlCol="0" anchor="ctr"/>
          <a:lstStyle/>
          <a:p>
            <a:pPr algn="l" rtl="0"/>
            <a:endParaRPr lang="en-GB" noProof="0"/>
          </a:p>
        </p:txBody>
      </p:sp>
      <p:sp>
        <p:nvSpPr>
          <p:cNvPr id="8" name="Rectangle 7">
            <a:extLst>
              <a:ext uri="{FF2B5EF4-FFF2-40B4-BE49-F238E27FC236}">
                <a16:creationId xmlns:a16="http://schemas.microsoft.com/office/drawing/2014/main" id="{2D2715CE-EA2A-4137-8BA3-1FEEF2E40A3A}"/>
              </a:ext>
            </a:extLst>
          </p:cNvPr>
          <p:cNvSpPr/>
          <p:nvPr userDrawn="1"/>
        </p:nvSpPr>
        <p:spPr>
          <a:xfrm>
            <a:off x="445008" y="443484"/>
            <a:ext cx="11301984" cy="5971032"/>
          </a:xfrm>
          <a:prstGeom prst="rect">
            <a:avLst/>
          </a:prstGeom>
          <a:noFill/>
          <a:ln w="25400" cap="flat">
            <a:solidFill>
              <a:schemeClr val="bg2"/>
            </a:solidFill>
            <a:prstDash val="solid"/>
            <a:miter/>
          </a:ln>
        </p:spPr>
        <p:txBody>
          <a:bodyPr rtlCol="0" anchor="ctr"/>
          <a:lstStyle/>
          <a:p>
            <a:pPr algn="l" rtl="0"/>
            <a:endParaRPr lang="en-GB" noProof="0"/>
          </a:p>
        </p:txBody>
      </p:sp>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838200" y="6016889"/>
            <a:ext cx="2743200" cy="365125"/>
          </a:xfrm>
          <a:prstGeom prst="rect">
            <a:avLst/>
          </a:prstGeom>
        </p:spPr>
        <p:txBody>
          <a:bodyPr vert="horz" lIns="91440" tIns="45720" rIns="91440" bIns="45720" rtlCol="0" anchor="ctr"/>
          <a:lstStyle>
            <a:lvl1pPr algn="l">
              <a:defRPr sz="1100">
                <a:solidFill>
                  <a:schemeClr val="bg2"/>
                </a:solidFill>
              </a:defRPr>
            </a:lvl1pPr>
          </a:lstStyle>
          <a:p>
            <a:pPr rtl="0"/>
            <a:r>
              <a:rPr lang="en-GB" noProof="0"/>
              <a:t>DD/MM/20XX</a:t>
            </a:r>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203234" y="6016890"/>
            <a:ext cx="3398763" cy="365125"/>
          </a:xfrm>
          <a:prstGeom prst="rect">
            <a:avLst/>
          </a:prstGeom>
        </p:spPr>
        <p:txBody>
          <a:bodyPr vert="horz" lIns="91440" tIns="45720" rIns="91440" bIns="45720" rtlCol="0" anchor="ctr"/>
          <a:lstStyle>
            <a:lvl1pPr algn="r">
              <a:defRPr sz="1200">
                <a:solidFill>
                  <a:schemeClr val="bg2"/>
                </a:solidFill>
              </a:defRPr>
            </a:lvl1pPr>
          </a:lstStyle>
          <a:p>
            <a:pPr rtl="0"/>
            <a:r>
              <a:rPr lang="en-GB" noProof="0"/>
              <a:t>ADD A FOOTER</a:t>
            </a:r>
          </a:p>
        </p:txBody>
      </p:sp>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5821279" y="6273660"/>
            <a:ext cx="549442" cy="365125"/>
          </a:xfrm>
          <a:prstGeom prst="rect">
            <a:avLst/>
          </a:prstGeom>
        </p:spPr>
        <p:txBody>
          <a:bodyPr vert="horz" lIns="91440" tIns="45720" rIns="91440" bIns="45720" rtlCol="0" anchor="ctr"/>
          <a:lstStyle>
            <a:lvl1pPr algn="ctr">
              <a:defRPr sz="1200">
                <a:solidFill>
                  <a:schemeClr val="tx2"/>
                </a:solidFill>
              </a:defRPr>
            </a:lvl1pPr>
          </a:lstStyle>
          <a:p>
            <a:pPr rtl="0"/>
            <a:fld id="{D495E168-DA5E-4888-8D8A-92B118324C14}" type="slidenum">
              <a:rPr lang="en-GB" noProof="0" smtClean="0"/>
              <a:pPr rtl="0"/>
              <a:t>‹#›</a:t>
            </a:fld>
            <a:endParaRPr lang="en-GB" noProof="0"/>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53" r:id="rId1"/>
    <p:sldLayoutId id="2147483679"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5" r:id="rId11"/>
    <p:sldLayoutId id="2147483678" r:id="rId12"/>
    <p:sldLayoutId id="2147483674" r:id="rId13"/>
    <p:sldLayoutId id="2147483680" r:id="rId14"/>
    <p:sldLayoutId id="2147483681" r:id="rId15"/>
    <p:sldLayoutId id="2147483682" r:id="rId16"/>
    <p:sldLayoutId id="2147483683" r:id="rId17"/>
    <p:sldLayoutId id="2147483684" r:id="rId18"/>
    <p:sldLayoutId id="2147483685" r:id="rId19"/>
    <p:sldLayoutId id="2147483688" r:id="rId20"/>
    <p:sldLayoutId id="2147483689" r:id="rId21"/>
    <p:sldLayoutId id="2147483686" r:id="rId22"/>
    <p:sldLayoutId id="2147483687" r:id="rId23"/>
    <p:sldLayoutId id="2147483676" r:id="rId24"/>
  </p:sldLayoutIdLst>
  <p:hf hdr="0" dt="0"/>
  <p:txStyles>
    <p:titleStyle>
      <a:lvl1pPr algn="l" defTabSz="914400" rtl="0" eaLnBrk="1" latinLnBrk="0" hangingPunct="1">
        <a:lnSpc>
          <a:spcPct val="90000"/>
        </a:lnSpc>
        <a:spcBef>
          <a:spcPct val="0"/>
        </a:spcBef>
        <a:buNone/>
        <a:defRPr sz="6000" b="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guide id="9" pos="302" userDrawn="1">
          <p15:clr>
            <a:srgbClr val="F26B43"/>
          </p15:clr>
        </p15:guide>
        <p15:guide id="10"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book cover with text&#10;&#10;AI-generated content may be incorrect.">
            <a:extLst>
              <a:ext uri="{FF2B5EF4-FFF2-40B4-BE49-F238E27FC236}">
                <a16:creationId xmlns:a16="http://schemas.microsoft.com/office/drawing/2014/main" id="{3EEC5767-6245-9926-5EE7-81EA2A071DC4}"/>
              </a:ext>
            </a:extLst>
          </p:cNvPr>
          <p:cNvPicPr>
            <a:picLocks noChangeAspect="1"/>
          </p:cNvPicPr>
          <p:nvPr/>
        </p:nvPicPr>
        <p:blipFill>
          <a:blip r:embed="rId3"/>
          <a:srcRect t="11773" b="23830"/>
          <a:stretch/>
        </p:blipFill>
        <p:spPr>
          <a:xfrm>
            <a:off x="2555021" y="0"/>
            <a:ext cx="7081958" cy="6858000"/>
          </a:xfrm>
          <a:prstGeom prst="rect">
            <a:avLst/>
          </a:prstGeom>
          <a:noFill/>
        </p:spPr>
      </p:pic>
      <p:sp>
        <p:nvSpPr>
          <p:cNvPr id="2" name="Title 1">
            <a:extLst>
              <a:ext uri="{FF2B5EF4-FFF2-40B4-BE49-F238E27FC236}">
                <a16:creationId xmlns:a16="http://schemas.microsoft.com/office/drawing/2014/main" id="{F913A672-E2C9-49A3-B8D1-665F05ADB8BC}"/>
              </a:ext>
            </a:extLst>
          </p:cNvPr>
          <p:cNvSpPr>
            <a:spLocks noGrp="1"/>
          </p:cNvSpPr>
          <p:nvPr>
            <p:ph type="title"/>
          </p:nvPr>
        </p:nvSpPr>
        <p:spPr bwMode="grayWhite">
          <a:xfrm>
            <a:off x="1931162" y="4831671"/>
            <a:ext cx="7821227" cy="992462"/>
          </a:xfrm>
        </p:spPr>
        <p:txBody>
          <a:bodyPr rtlCol="0" anchor="ctr">
            <a:normAutofit fontScale="90000"/>
          </a:bodyPr>
          <a:lstStyle/>
          <a:p>
            <a:pPr rtl="0"/>
            <a:r>
              <a:rPr lang="en-GB"/>
              <a:t>Imperial  Psychology</a:t>
            </a:r>
          </a:p>
        </p:txBody>
      </p:sp>
    </p:spTree>
    <p:extLst>
      <p:ext uri="{BB962C8B-B14F-4D97-AF65-F5344CB8AC3E}">
        <p14:creationId xmlns:p14="http://schemas.microsoft.com/office/powerpoint/2010/main" val="2971595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806C6-B7C2-2C90-C34B-DC2A729C70DB}"/>
              </a:ext>
            </a:extLst>
          </p:cNvPr>
          <p:cNvSpPr>
            <a:spLocks noGrp="1"/>
          </p:cNvSpPr>
          <p:nvPr>
            <p:ph type="title"/>
          </p:nvPr>
        </p:nvSpPr>
        <p:spPr/>
        <p:txBody>
          <a:bodyPr/>
          <a:lstStyle/>
          <a:p>
            <a:pPr algn="ctr"/>
            <a:r>
              <a:rPr lang="en-GB">
                <a:latin typeface="+mn-lt"/>
              </a:rPr>
              <a:t>Saul Dubow</a:t>
            </a:r>
            <a:endParaRPr lang="en-GB">
              <a:solidFill>
                <a:srgbClr val="6D3200"/>
              </a:solidFill>
              <a:latin typeface="Edwardian Script ITC"/>
            </a:endParaRPr>
          </a:p>
        </p:txBody>
      </p:sp>
      <p:sp>
        <p:nvSpPr>
          <p:cNvPr id="3" name="Footer Placeholder 2">
            <a:extLst>
              <a:ext uri="{FF2B5EF4-FFF2-40B4-BE49-F238E27FC236}">
                <a16:creationId xmlns:a16="http://schemas.microsoft.com/office/drawing/2014/main" id="{9B78D01B-D8CA-0B24-AAC5-F712FC9F446A}"/>
              </a:ext>
            </a:extLst>
          </p:cNvPr>
          <p:cNvSpPr>
            <a:spLocks noGrp="1"/>
          </p:cNvSpPr>
          <p:nvPr>
            <p:ph type="ftr" sz="quarter" idx="11"/>
          </p:nvPr>
        </p:nvSpPr>
        <p:spPr/>
        <p:txBody>
          <a:bodyPr/>
          <a:lstStyle/>
          <a:p>
            <a:pPr rtl="0"/>
            <a:r>
              <a:rPr lang="en-GB" noProof="0"/>
              <a:t>ADD A FOOTER</a:t>
            </a:r>
          </a:p>
        </p:txBody>
      </p:sp>
      <p:sp>
        <p:nvSpPr>
          <p:cNvPr id="4" name="Slide Number Placeholder 3">
            <a:extLst>
              <a:ext uri="{FF2B5EF4-FFF2-40B4-BE49-F238E27FC236}">
                <a16:creationId xmlns:a16="http://schemas.microsoft.com/office/drawing/2014/main" id="{026975AA-B999-07D0-1C3C-ECE97AAA6700}"/>
              </a:ext>
            </a:extLst>
          </p:cNvPr>
          <p:cNvSpPr>
            <a:spLocks noGrp="1"/>
          </p:cNvSpPr>
          <p:nvPr>
            <p:ph type="sldNum" sz="quarter" idx="12"/>
          </p:nvPr>
        </p:nvSpPr>
        <p:spPr/>
        <p:txBody>
          <a:bodyPr/>
          <a:lstStyle/>
          <a:p>
            <a:pPr rtl="0"/>
            <a:fld id="{D495E168-DA5E-4888-8D8A-92B118324C14}" type="slidenum">
              <a:rPr lang="en-GB" noProof="0" smtClean="0"/>
              <a:pPr rtl="0"/>
              <a:t>2</a:t>
            </a:fld>
            <a:endParaRPr lang="en-GB" noProof="0"/>
          </a:p>
        </p:txBody>
      </p:sp>
      <p:sp>
        <p:nvSpPr>
          <p:cNvPr id="5" name="Content Placeholder 4">
            <a:extLst>
              <a:ext uri="{FF2B5EF4-FFF2-40B4-BE49-F238E27FC236}">
                <a16:creationId xmlns:a16="http://schemas.microsoft.com/office/drawing/2014/main" id="{49AB5C01-EED0-8692-1862-930CB7173886}"/>
              </a:ext>
            </a:extLst>
          </p:cNvPr>
          <p:cNvSpPr>
            <a:spLocks noGrp="1"/>
          </p:cNvSpPr>
          <p:nvPr>
            <p:ph idx="1"/>
          </p:nvPr>
        </p:nvSpPr>
        <p:spPr/>
        <p:txBody>
          <a:bodyPr vert="horz" lIns="91440" tIns="45720" rIns="91440" bIns="45720" rtlCol="0" anchor="t">
            <a:normAutofit fontScale="92500" lnSpcReduction="20000"/>
          </a:bodyPr>
          <a:lstStyle/>
          <a:p>
            <a:pPr marL="0" indent="0">
              <a:buNone/>
            </a:pPr>
            <a:r>
              <a:rPr lang="en-GB" sz="2000"/>
              <a:t>Introduction Pt. 1:</a:t>
            </a:r>
          </a:p>
          <a:p>
            <a:pPr>
              <a:buFont typeface="Courier New" panose="020B0604020202020204" pitchFamily="34" charset="0"/>
              <a:buChar char="o"/>
            </a:pPr>
            <a:r>
              <a:rPr lang="en-GB" sz="2000"/>
              <a:t>Focuses mainly on the interactions between Sachs + John – wanted to show how complex their relationship </a:t>
            </a:r>
          </a:p>
          <a:p>
            <a:pPr>
              <a:buFont typeface="Courier New" panose="020B0604020202020204" pitchFamily="34" charset="0"/>
              <a:buChar char="o"/>
            </a:pPr>
            <a:r>
              <a:rPr lang="en-GB" sz="2000"/>
              <a:t>Power dynamic: very unequal relationship + exchange between the 2 men, but some similarities between them </a:t>
            </a:r>
          </a:p>
          <a:p>
            <a:pPr>
              <a:buFont typeface="Courier New" panose="020B0604020202020204" pitchFamily="34" charset="0"/>
              <a:buChar char="o"/>
            </a:pPr>
            <a:r>
              <a:rPr lang="en-GB" sz="2000"/>
              <a:t>Context is key</a:t>
            </a:r>
          </a:p>
          <a:p>
            <a:pPr>
              <a:buFont typeface="Courier New" panose="020B0604020202020204" pitchFamily="34" charset="0"/>
              <a:buChar char="o"/>
            </a:pPr>
            <a:r>
              <a:rPr lang="en-GB" sz="2000"/>
              <a:t>As Sachs' relationship with John progresses, his views and character develop</a:t>
            </a:r>
          </a:p>
          <a:p>
            <a:pPr>
              <a:buFont typeface="Courier New" panose="020B0604020202020204" pitchFamily="34" charset="0"/>
              <a:buChar char="o"/>
            </a:pPr>
            <a:r>
              <a:rPr lang="en-GB" sz="2000"/>
              <a:t>Unreliable narrator: difficult to judge how much of John's life has been told authentically, especially due to the novel format Sachs chooses to present it in</a:t>
            </a:r>
          </a:p>
          <a:p>
            <a:pPr>
              <a:buFont typeface="Courier New" panose="020B0604020202020204" pitchFamily="34" charset="0"/>
              <a:buChar char="o"/>
            </a:pPr>
            <a:r>
              <a:rPr lang="en-GB" sz="2000"/>
              <a:t>Sach's views were progressive for his time, but in contemporary context isn't- still has a colonial perspective </a:t>
            </a:r>
          </a:p>
          <a:p>
            <a:pPr>
              <a:buFont typeface="Courier New" panose="020B0604020202020204" pitchFamily="34" charset="0"/>
              <a:buChar char="o"/>
            </a:pPr>
            <a:endParaRPr lang="en-GB" sz="2000" i="1"/>
          </a:p>
          <a:p>
            <a:pPr>
              <a:buFont typeface="Courier New" panose="020B0604020202020204" pitchFamily="34" charset="0"/>
              <a:buChar char="o"/>
            </a:pPr>
            <a:r>
              <a:rPr lang="en-GB" sz="2000" i="1">
                <a:ea typeface="+mn-lt"/>
                <a:cs typeface="+mn-lt"/>
              </a:rPr>
              <a:t>'Sachs is constantly rewriting the history of his own investigation in light of his new sensitivity'</a:t>
            </a:r>
            <a:endParaRPr lang="en-GB" sz="2000" i="1"/>
          </a:p>
        </p:txBody>
      </p:sp>
    </p:spTree>
    <p:extLst>
      <p:ext uri="{BB962C8B-B14F-4D97-AF65-F5344CB8AC3E}">
        <p14:creationId xmlns:p14="http://schemas.microsoft.com/office/powerpoint/2010/main" val="1245562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2DD52F-97D8-1F12-8F42-6F348A221FBD}"/>
              </a:ext>
            </a:extLst>
          </p:cNvPr>
          <p:cNvSpPr>
            <a:spLocks noGrp="1"/>
          </p:cNvSpPr>
          <p:nvPr>
            <p:ph type="sldNum" sz="quarter" idx="12"/>
          </p:nvPr>
        </p:nvSpPr>
        <p:spPr/>
        <p:txBody>
          <a:bodyPr/>
          <a:lstStyle/>
          <a:p>
            <a:pPr rtl="0"/>
            <a:fld id="{D495E168-DA5E-4888-8D8A-92B118324C14}" type="slidenum">
              <a:rPr lang="en-GB" noProof="0" smtClean="0"/>
              <a:pPr rtl="0"/>
              <a:t>3</a:t>
            </a:fld>
            <a:endParaRPr lang="en-GB" noProof="0"/>
          </a:p>
        </p:txBody>
      </p:sp>
      <p:sp>
        <p:nvSpPr>
          <p:cNvPr id="3" name="Title 2">
            <a:extLst>
              <a:ext uri="{FF2B5EF4-FFF2-40B4-BE49-F238E27FC236}">
                <a16:creationId xmlns:a16="http://schemas.microsoft.com/office/drawing/2014/main" id="{018FDEAC-B52F-0C2D-F336-75505C3BFD5E}"/>
              </a:ext>
            </a:extLst>
          </p:cNvPr>
          <p:cNvSpPr>
            <a:spLocks noGrp="1"/>
          </p:cNvSpPr>
          <p:nvPr>
            <p:ph type="title"/>
          </p:nvPr>
        </p:nvSpPr>
        <p:spPr>
          <a:xfrm>
            <a:off x="838200" y="520464"/>
            <a:ext cx="10515600" cy="904875"/>
          </a:xfrm>
        </p:spPr>
        <p:txBody>
          <a:bodyPr>
            <a:normAutofit fontScale="90000"/>
          </a:bodyPr>
          <a:lstStyle/>
          <a:p>
            <a:r>
              <a:rPr lang="en-GB">
                <a:latin typeface="+mn-lt"/>
              </a:rPr>
              <a:t>Jacqueline Rose</a:t>
            </a:r>
          </a:p>
        </p:txBody>
      </p:sp>
      <p:sp>
        <p:nvSpPr>
          <p:cNvPr id="5" name="Text Placeholder 4">
            <a:extLst>
              <a:ext uri="{FF2B5EF4-FFF2-40B4-BE49-F238E27FC236}">
                <a16:creationId xmlns:a16="http://schemas.microsoft.com/office/drawing/2014/main" id="{D4418CFD-8237-27BA-CEF1-A5601F08B608}"/>
              </a:ext>
            </a:extLst>
          </p:cNvPr>
          <p:cNvSpPr>
            <a:spLocks noGrp="1"/>
          </p:cNvSpPr>
          <p:nvPr>
            <p:ph type="body" sz="quarter" idx="13"/>
          </p:nvPr>
        </p:nvSpPr>
        <p:spPr>
          <a:xfrm>
            <a:off x="484809" y="1709187"/>
            <a:ext cx="11222382" cy="4559406"/>
          </a:xfrm>
        </p:spPr>
        <p:txBody>
          <a:bodyPr vert="horz" lIns="91440" tIns="45720" rIns="91440" bIns="45720" rtlCol="0" anchor="t">
            <a:normAutofit lnSpcReduction="10000"/>
          </a:bodyPr>
          <a:lstStyle/>
          <a:p>
            <a:pPr marL="0" indent="0">
              <a:buNone/>
            </a:pPr>
            <a:r>
              <a:rPr lang="en-GB"/>
              <a:t>Introduction Part Two:</a:t>
            </a:r>
          </a:p>
          <a:p>
            <a:r>
              <a:rPr lang="en-GB"/>
              <a:t>Rose builds on Dubow in her critique of Sachs’ "Black Hamlet“ which was set in 1930s-40s South Africa, first noting the oppression Sachs would have faced as a Jewish Socialist himself as it was widely believed that Jews championed Blacks.</a:t>
            </a:r>
          </a:p>
          <a:p>
            <a:r>
              <a:rPr lang="en-GB"/>
              <a:t>Rose highlights the dynamics and different approaches (self-aware of his colonial viewpoint) that Sachs takes to a Black diviner, John </a:t>
            </a:r>
            <a:r>
              <a:rPr lang="en-GB" err="1"/>
              <a:t>Chavafambira</a:t>
            </a:r>
            <a:r>
              <a:rPr lang="en-GB"/>
              <a:t>, to understand him through psychoanalysis.</a:t>
            </a:r>
          </a:p>
          <a:p>
            <a:r>
              <a:rPr lang="en-GB"/>
              <a:t>Sach’s believed that the psychology of Africans like John were influenced by both native and colonial cultures acknowledging John’s identity, attachments to the supernatural, and ancestry but finding common ground in exchanging personal medical secrets and defying western medicine regardless.</a:t>
            </a:r>
          </a:p>
          <a:p>
            <a:r>
              <a:rPr lang="en-GB"/>
              <a:t>Analyses the feminist perspective of Sachs and his focus on the intersection of African women with men being 'historically exceptional'.</a:t>
            </a:r>
          </a:p>
          <a:p>
            <a:r>
              <a:rPr lang="en-GB"/>
              <a:t>Sachs was the first practicing analyst in South Africa and his differing approaches to psychoanalysing John took the form of; first analysing him as a 'psycho-anthropological specimen' which resulted in John losing his humanity and connection to Sachs (loss of communication and trust), second recognising John as a human, removing projections of racial superiority from interactions which was the more successful approach.</a:t>
            </a:r>
          </a:p>
          <a:p>
            <a:pPr marL="0" indent="0">
              <a:buNone/>
            </a:pPr>
            <a:r>
              <a:rPr lang="en-GB"/>
              <a:t>'</a:t>
            </a:r>
            <a:r>
              <a:rPr lang="en-GB" i="1"/>
              <a:t>There is no point...telling the Jew or the Black man that the label they suffer from does not signify or make any difference, since they know so well it does.'</a:t>
            </a:r>
          </a:p>
        </p:txBody>
      </p:sp>
    </p:spTree>
    <p:extLst>
      <p:ext uri="{BB962C8B-B14F-4D97-AF65-F5344CB8AC3E}">
        <p14:creationId xmlns:p14="http://schemas.microsoft.com/office/powerpoint/2010/main" val="526077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73666-780E-2CE6-5063-1B31E8FB0DDC}"/>
              </a:ext>
            </a:extLst>
          </p:cNvPr>
          <p:cNvSpPr>
            <a:spLocks noGrp="1"/>
          </p:cNvSpPr>
          <p:nvPr>
            <p:ph type="title"/>
          </p:nvPr>
        </p:nvSpPr>
        <p:spPr/>
        <p:txBody>
          <a:bodyPr/>
          <a:lstStyle/>
          <a:p>
            <a:r>
              <a:rPr lang="en-GB"/>
              <a:t>Questions:</a:t>
            </a:r>
          </a:p>
        </p:txBody>
      </p:sp>
      <p:sp>
        <p:nvSpPr>
          <p:cNvPr id="3" name="Footer Placeholder 2">
            <a:extLst>
              <a:ext uri="{FF2B5EF4-FFF2-40B4-BE49-F238E27FC236}">
                <a16:creationId xmlns:a16="http://schemas.microsoft.com/office/drawing/2014/main" id="{99ECFB0D-E064-232F-AE56-F3E61AB59E0A}"/>
              </a:ext>
            </a:extLst>
          </p:cNvPr>
          <p:cNvSpPr>
            <a:spLocks noGrp="1"/>
          </p:cNvSpPr>
          <p:nvPr>
            <p:ph type="ftr" sz="quarter" idx="11"/>
          </p:nvPr>
        </p:nvSpPr>
        <p:spPr/>
        <p:txBody>
          <a:bodyPr/>
          <a:lstStyle/>
          <a:p>
            <a:pPr rtl="0"/>
            <a:r>
              <a:rPr lang="en-GB" noProof="0"/>
              <a:t>ADD A FOOTER</a:t>
            </a:r>
          </a:p>
        </p:txBody>
      </p:sp>
      <p:sp>
        <p:nvSpPr>
          <p:cNvPr id="4" name="Slide Number Placeholder 3">
            <a:extLst>
              <a:ext uri="{FF2B5EF4-FFF2-40B4-BE49-F238E27FC236}">
                <a16:creationId xmlns:a16="http://schemas.microsoft.com/office/drawing/2014/main" id="{564D2514-9C9A-238F-E648-59CF7E2381A0}"/>
              </a:ext>
            </a:extLst>
          </p:cNvPr>
          <p:cNvSpPr>
            <a:spLocks noGrp="1"/>
          </p:cNvSpPr>
          <p:nvPr>
            <p:ph type="sldNum" sz="quarter" idx="12"/>
          </p:nvPr>
        </p:nvSpPr>
        <p:spPr/>
        <p:txBody>
          <a:bodyPr/>
          <a:lstStyle/>
          <a:p>
            <a:pPr rtl="0"/>
            <a:fld id="{D495E168-DA5E-4888-8D8A-92B118324C14}" type="slidenum">
              <a:rPr lang="en-GB" noProof="0" smtClean="0"/>
              <a:pPr rtl="0"/>
              <a:t>4</a:t>
            </a:fld>
            <a:endParaRPr lang="en-GB" noProof="0"/>
          </a:p>
        </p:txBody>
      </p:sp>
      <p:sp>
        <p:nvSpPr>
          <p:cNvPr id="5" name="Content Placeholder 4">
            <a:extLst>
              <a:ext uri="{FF2B5EF4-FFF2-40B4-BE49-F238E27FC236}">
                <a16:creationId xmlns:a16="http://schemas.microsoft.com/office/drawing/2014/main" id="{5D6DE6B6-19EB-73F8-A1CD-5A94591D6256}"/>
              </a:ext>
            </a:extLst>
          </p:cNvPr>
          <p:cNvSpPr>
            <a:spLocks noGrp="1"/>
          </p:cNvSpPr>
          <p:nvPr>
            <p:ph idx="1"/>
          </p:nvPr>
        </p:nvSpPr>
        <p:spPr/>
        <p:txBody>
          <a:bodyPr vert="horz" lIns="91440" tIns="45720" rIns="91440" bIns="45720" rtlCol="0" anchor="t">
            <a:normAutofit/>
          </a:bodyPr>
          <a:lstStyle/>
          <a:p>
            <a:pPr marL="0" indent="0">
              <a:buNone/>
            </a:pPr>
            <a:r>
              <a:rPr lang="en-GB"/>
              <a:t>Was Black Hamlet revolutionary in changing the western approach to understanding natives?</a:t>
            </a:r>
          </a:p>
          <a:p>
            <a:pPr marL="0" indent="0">
              <a:buNone/>
            </a:pPr>
            <a:endParaRPr lang="en-GB"/>
          </a:p>
          <a:p>
            <a:pPr marL="0" indent="0">
              <a:buNone/>
            </a:pPr>
            <a:r>
              <a:rPr lang="en-GB"/>
              <a:t>Is Black Hamlet on relevant to the South African context, or could it apply on a global scale?</a:t>
            </a:r>
          </a:p>
          <a:p>
            <a:pPr marL="0" indent="0">
              <a:buNone/>
            </a:pPr>
            <a:endParaRPr lang="en-GB"/>
          </a:p>
          <a:p>
            <a:pPr marL="0" indent="0">
              <a:buNone/>
            </a:pPr>
            <a:r>
              <a:rPr lang="en-GB"/>
              <a:t>How reliable of a source is Black Hamlet when looking at race relations in South Africa/globally today?</a:t>
            </a:r>
          </a:p>
          <a:p>
            <a:pPr marL="0" indent="0">
              <a:buNone/>
            </a:pPr>
            <a:endParaRPr lang="en-GB"/>
          </a:p>
          <a:p>
            <a:pPr marL="0" indent="0">
              <a:buNone/>
            </a:pPr>
            <a:endParaRPr lang="en-GB"/>
          </a:p>
        </p:txBody>
      </p:sp>
    </p:spTree>
    <p:extLst>
      <p:ext uri="{BB962C8B-B14F-4D97-AF65-F5344CB8AC3E}">
        <p14:creationId xmlns:p14="http://schemas.microsoft.com/office/powerpoint/2010/main" val="1781092875"/>
      </p:ext>
    </p:extLst>
  </p:cSld>
  <p:clrMapOvr>
    <a:masterClrMapping/>
  </p:clrMapOvr>
</p:sld>
</file>

<file path=ppt/theme/theme1.xml><?xml version="1.0" encoding="utf-8"?>
<a:theme xmlns:a="http://schemas.openxmlformats.org/drawingml/2006/main" name="Office Theme">
  <a:themeElements>
    <a:clrScheme name="Custom 23">
      <a:dk1>
        <a:sysClr val="windowText" lastClr="000000"/>
      </a:dk1>
      <a:lt1>
        <a:sysClr val="window" lastClr="FFFFFF"/>
      </a:lt1>
      <a:dk2>
        <a:srgbClr val="6D3200"/>
      </a:dk2>
      <a:lt2>
        <a:srgbClr val="D8B97A"/>
      </a:lt2>
      <a:accent1>
        <a:srgbClr val="306994"/>
      </a:accent1>
      <a:accent2>
        <a:srgbClr val="39577A"/>
      </a:accent2>
      <a:accent3>
        <a:srgbClr val="7E5E34"/>
      </a:accent3>
      <a:accent4>
        <a:srgbClr val="B7B374"/>
      </a:accent4>
      <a:accent5>
        <a:srgbClr val="2C1600"/>
      </a:accent5>
      <a:accent6>
        <a:srgbClr val="864A3F"/>
      </a:accent6>
      <a:hlink>
        <a:srgbClr val="D8B97A"/>
      </a:hlink>
      <a:folHlink>
        <a:srgbClr val="D8B97A"/>
      </a:folHlink>
    </a:clrScheme>
    <a:fontScheme name="Custom 20">
      <a:majorFont>
        <a:latin typeface="Edwardian Script ITC"/>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Office_30566907_TF22987246" id="{3DF71EB4-16E8-4DF6-A095-230166D09165}" vid="{9C5C36D1-CE3A-4218-8491-61CE73DA48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Vintage presentation</Template>
  <Application>Microsoft Office PowerPoint</Application>
  <PresentationFormat>Widescreen</PresentationFormat>
  <Slides>4</Slides>
  <Notes>1</Notes>
  <HiddenSlides>0</HiddenSlide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Imperial  Psychology</vt:lpstr>
      <vt:lpstr>Saul Dubow</vt:lpstr>
      <vt:lpstr>Jacqueline Rose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KULAR, RAMAN (UG)</dc:creator>
  <cp:revision>1</cp:revision>
  <dcterms:created xsi:type="dcterms:W3CDTF">2025-02-15T03:32:38Z</dcterms:created>
  <dcterms:modified xsi:type="dcterms:W3CDTF">2025-02-16T20:08:18Z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2018-08-01T18:49:12.3702636Z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