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5B145-6EF2-45E5-A422-C531CD2BD1A4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08936-7A2D-4C78-B590-8706966BCB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381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977A6-D16B-ABD4-BAD0-433DA5D46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BA9D98-2D79-A10E-7F45-7D70DD445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FB458-0ACE-3256-9EB0-2A0C7BA3B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8822B8-536C-45E8-80F6-9B6ECB3CE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6E56D-D59A-595E-70A5-2D40FE332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34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A54C9-4BB1-5201-3BFB-F202380DC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C8DD54-ABD5-4E65-6AB0-DA813F2389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7B557-AF7E-C97F-9807-5CE1BB3E3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5F625-EB27-98C2-D7EE-C3A19CB4D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5ACBA-5562-D7E2-4489-4D37DE622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83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C6CE85-DC55-07DD-09B9-C89A2D84CA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A96BC-53F1-4EF2-24BA-8333FF64C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FA080-0A8C-CA55-0548-F6B736B29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33BD6-C149-0B24-9E00-D749CB50F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1CB73-CCC4-BF5A-3669-60DBAAAFE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580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6B81C-1AF2-90B4-CD6E-6EDB9A9C8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F2A67-61FA-BEEC-0CE8-425BA1EF2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CAC75-7728-683A-8E1D-96950A701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5C115-7828-EB52-A85C-76D22B513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9748C-CB0E-BD1E-C89C-F0AFFBCE6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355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7D22E-BAE3-6493-768C-7B438F70A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9AD55-7594-B20D-FC07-EFEF78AEC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565EE-16CD-58CD-F420-F4B092EAF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E0914-BBFB-E498-A05D-1197AF1CE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78C09-486D-609E-9ABD-D70DA307D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733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A4510-AAB6-2837-147B-BF690AC5D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9944E-5487-B984-7AAE-1418200C94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F2BD98-7697-EA0A-F278-0172DF2ED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3BB65E-970C-1E5B-279F-457EF638E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3EC73E-3B9A-B89C-117B-15EAABF15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D076A-E0B2-3A77-3DD6-D1EA44D21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916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77BD0-1A3D-193E-819E-FFEFEC300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1A935-DB14-82FD-B55C-0F368F89D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B2C6C1-0C0B-28AE-9ED1-1C4FFA874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65AF8E-1C83-B69E-627F-DE14C130EC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E1804F-6E13-15BF-C820-F3A7D56D8A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2C6FED-FB8C-530C-83EB-796E71D0D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0626FF-9857-B911-2A59-463E16FC7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3248EE-C9E1-8339-2E40-7BEC8202E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95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85605-FFE7-F1CE-A1E0-232C38150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C13F23-A81E-37B9-6672-FD2B4EE03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585DB4-75A9-E2B3-CAED-20830BFA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0B8222-AC5E-10B4-89FD-9B6F95913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076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BF560C-6A42-292B-B473-4DF59E3B2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9D1267-BA86-BC58-F449-394F7EBF6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2BE1B-D3D4-37CC-4959-4F9F00A3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595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5E581-E348-3293-E469-FB1748A88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75303-CA33-03CE-4150-607C7927D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8D953-5EE1-EE55-7040-9915D5DD6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8B975-958A-77FA-E828-7FC055015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8DE3C8-9B61-63BF-220F-E37855BBE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CAD2E-2AC6-3ADF-6A50-178707EA7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40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B001-A7FC-27FF-1829-00A29B6FE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92C15C-06F2-7663-E113-3C117A0773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B341B1-943D-0656-9475-E719FA1176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2EFEB6-324F-AFA2-5F3E-FF9FF6854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6576C-A7E8-531A-7801-B80166298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8D126F-85D1-91E8-C2B5-A59E36B9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42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3EAC89-8C1B-A558-5B24-7ED3E7F7C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62A7B-B182-CBBF-884A-8C94B6BE0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659D7-D79C-ADAD-F0D9-3F63DA6FAD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1450F-9841-4911-9AEF-2F042198EAA0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8E483-AE2D-0B35-31FE-844D6518D1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FA424-77D9-32F5-9374-485C53DA64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31B6A-EDDE-4283-9124-2B22647EF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7719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>
            <a:extLst>
              <a:ext uri="{FF2B5EF4-FFF2-40B4-BE49-F238E27FC236}">
                <a16:creationId xmlns:a16="http://schemas.microsoft.com/office/drawing/2014/main" id="{2DD323E8-F50C-4A4E-C99A-453AB7EFB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18977"/>
            <a:ext cx="8229600" cy="6005623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Living Abroad, Thriving Within: Cultivating Resilience, Friendships, and Emotional Balance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GILLY WISCARSON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October 2024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</TotalTime>
  <Words>25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Living Abroad, Thriving Within: Cultivating Resilience, Friendships, and Emotional Balance  GILLY WISCARSON  1 October 2024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Italian Renaissance  Jonathan Davies  (Powerpoint and handout will be emailed to you)</dc:title>
  <dc:creator>Jonathan Davies</dc:creator>
  <cp:lastModifiedBy>Davies, Jonathan</cp:lastModifiedBy>
  <cp:revision>3</cp:revision>
  <dcterms:created xsi:type="dcterms:W3CDTF">2023-10-02T15:27:06Z</dcterms:created>
  <dcterms:modified xsi:type="dcterms:W3CDTF">2024-09-24T15:53:29Z</dcterms:modified>
</cp:coreProperties>
</file>