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7" r:id="rId3"/>
    <p:sldId id="260" r:id="rId4"/>
    <p:sldId id="258" r:id="rId5"/>
    <p:sldId id="259" r:id="rId6"/>
    <p:sldId id="261" r:id="rId7"/>
    <p:sldId id="282" r:id="rId8"/>
    <p:sldId id="293" r:id="rId9"/>
    <p:sldId id="265" r:id="rId10"/>
    <p:sldId id="266" r:id="rId11"/>
    <p:sldId id="285" r:id="rId12"/>
    <p:sldId id="287" r:id="rId13"/>
    <p:sldId id="286" r:id="rId14"/>
    <p:sldId id="267" r:id="rId15"/>
    <p:sldId id="268" r:id="rId16"/>
    <p:sldId id="269" r:id="rId17"/>
    <p:sldId id="270" r:id="rId18"/>
    <p:sldId id="288" r:id="rId19"/>
    <p:sldId id="292" r:id="rId20"/>
    <p:sldId id="291" r:id="rId21"/>
    <p:sldId id="289" r:id="rId22"/>
    <p:sldId id="290" r:id="rId23"/>
    <p:sldId id="294" r:id="rId24"/>
    <p:sldId id="295" r:id="rId25"/>
    <p:sldId id="296" r:id="rId26"/>
    <p:sldId id="297" r:id="rId27"/>
    <p:sldId id="298" r:id="rId28"/>
    <p:sldId id="29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0329D6-6F58-4280-B810-82ABAA12AF96}" v="7" dt="2024-09-29T10:57:24.8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es, Jonathan" userId="18a7e2a6-094b-4144-8ae9-b948fb4649be" providerId="ADAL" clId="{EC0329D6-6F58-4280-B810-82ABAA12AF96}"/>
    <pc:docChg chg="delSld modSld">
      <pc:chgData name="Davies, Jonathan" userId="18a7e2a6-094b-4144-8ae9-b948fb4649be" providerId="ADAL" clId="{EC0329D6-6F58-4280-B810-82ABAA12AF96}" dt="2024-09-29T11:00:21.643" v="228" actId="20577"/>
      <pc:docMkLst>
        <pc:docMk/>
      </pc:docMkLst>
      <pc:sldChg chg="modSp mod">
        <pc:chgData name="Davies, Jonathan" userId="18a7e2a6-094b-4144-8ae9-b948fb4649be" providerId="ADAL" clId="{EC0329D6-6F58-4280-B810-82ABAA12AF96}" dt="2024-09-29T10:47:39.248" v="11" actId="255"/>
        <pc:sldMkLst>
          <pc:docMk/>
          <pc:sldMk cId="0" sldId="261"/>
        </pc:sldMkLst>
        <pc:spChg chg="mod">
          <ac:chgData name="Davies, Jonathan" userId="18a7e2a6-094b-4144-8ae9-b948fb4649be" providerId="ADAL" clId="{EC0329D6-6F58-4280-B810-82ABAA12AF96}" dt="2024-09-29T10:47:39.248" v="11" actId="255"/>
          <ac:spMkLst>
            <pc:docMk/>
            <pc:sldMk cId="0" sldId="261"/>
            <ac:spMk id="7171" creationId="{29146D56-5A2B-0467-F0F7-FD4D89D1ABEE}"/>
          </ac:spMkLst>
        </pc:spChg>
      </pc:sldChg>
      <pc:sldChg chg="del">
        <pc:chgData name="Davies, Jonathan" userId="18a7e2a6-094b-4144-8ae9-b948fb4649be" providerId="ADAL" clId="{EC0329D6-6F58-4280-B810-82ABAA12AF96}" dt="2024-09-29T10:48:47.684" v="12" actId="2696"/>
        <pc:sldMkLst>
          <pc:docMk/>
          <pc:sldMk cId="0" sldId="262"/>
        </pc:sldMkLst>
      </pc:sldChg>
      <pc:sldChg chg="modSp mod">
        <pc:chgData name="Davies, Jonathan" userId="18a7e2a6-094b-4144-8ae9-b948fb4649be" providerId="ADAL" clId="{EC0329D6-6F58-4280-B810-82ABAA12AF96}" dt="2024-09-29T10:53:32.740" v="20" actId="255"/>
        <pc:sldMkLst>
          <pc:docMk/>
          <pc:sldMk cId="2165014734" sldId="296"/>
        </pc:sldMkLst>
        <pc:spChg chg="mod">
          <ac:chgData name="Davies, Jonathan" userId="18a7e2a6-094b-4144-8ae9-b948fb4649be" providerId="ADAL" clId="{EC0329D6-6F58-4280-B810-82ABAA12AF96}" dt="2024-09-29T10:53:32.740" v="20" actId="255"/>
          <ac:spMkLst>
            <pc:docMk/>
            <pc:sldMk cId="2165014734" sldId="296"/>
            <ac:spMk id="26626" creationId="{03465D32-CAEA-F108-41E0-4B8A9CDE0FDB}"/>
          </ac:spMkLst>
        </pc:spChg>
      </pc:sldChg>
      <pc:sldChg chg="modSp mod">
        <pc:chgData name="Davies, Jonathan" userId="18a7e2a6-094b-4144-8ae9-b948fb4649be" providerId="ADAL" clId="{EC0329D6-6F58-4280-B810-82ABAA12AF96}" dt="2024-09-29T10:54:30.255" v="26" actId="255"/>
        <pc:sldMkLst>
          <pc:docMk/>
          <pc:sldMk cId="3670061945" sldId="297"/>
        </pc:sldMkLst>
        <pc:spChg chg="mod">
          <ac:chgData name="Davies, Jonathan" userId="18a7e2a6-094b-4144-8ae9-b948fb4649be" providerId="ADAL" clId="{EC0329D6-6F58-4280-B810-82ABAA12AF96}" dt="2024-09-29T10:54:30.255" v="26" actId="255"/>
          <ac:spMkLst>
            <pc:docMk/>
            <pc:sldMk cId="3670061945" sldId="297"/>
            <ac:spMk id="26626" creationId="{03465D32-CAEA-F108-41E0-4B8A9CDE0FDB}"/>
          </ac:spMkLst>
        </pc:spChg>
      </pc:sldChg>
      <pc:sldChg chg="modSp mod">
        <pc:chgData name="Davies, Jonathan" userId="18a7e2a6-094b-4144-8ae9-b948fb4649be" providerId="ADAL" clId="{EC0329D6-6F58-4280-B810-82ABAA12AF96}" dt="2024-09-29T10:56:22.447" v="142" actId="114"/>
        <pc:sldMkLst>
          <pc:docMk/>
          <pc:sldMk cId="39185499" sldId="298"/>
        </pc:sldMkLst>
        <pc:spChg chg="mod">
          <ac:chgData name="Davies, Jonathan" userId="18a7e2a6-094b-4144-8ae9-b948fb4649be" providerId="ADAL" clId="{EC0329D6-6F58-4280-B810-82ABAA12AF96}" dt="2024-09-29T10:56:22.447" v="142" actId="114"/>
          <ac:spMkLst>
            <pc:docMk/>
            <pc:sldMk cId="39185499" sldId="298"/>
            <ac:spMk id="26626" creationId="{03465D32-CAEA-F108-41E0-4B8A9CDE0FDB}"/>
          </ac:spMkLst>
        </pc:spChg>
      </pc:sldChg>
      <pc:sldChg chg="modSp mod">
        <pc:chgData name="Davies, Jonathan" userId="18a7e2a6-094b-4144-8ae9-b948fb4649be" providerId="ADAL" clId="{EC0329D6-6F58-4280-B810-82ABAA12AF96}" dt="2024-09-29T11:00:21.643" v="228" actId="20577"/>
        <pc:sldMkLst>
          <pc:docMk/>
          <pc:sldMk cId="3126196123" sldId="299"/>
        </pc:sldMkLst>
        <pc:spChg chg="mod">
          <ac:chgData name="Davies, Jonathan" userId="18a7e2a6-094b-4144-8ae9-b948fb4649be" providerId="ADAL" clId="{EC0329D6-6F58-4280-B810-82ABAA12AF96}" dt="2024-09-29T11:00:21.643" v="228" actId="20577"/>
          <ac:spMkLst>
            <pc:docMk/>
            <pc:sldMk cId="3126196123" sldId="299"/>
            <ac:spMk id="26626" creationId="{03465D32-CAEA-F108-41E0-4B8A9CDE0FD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95B145-6EF2-45E5-A422-C531CD2BD1A4}" type="datetimeFigureOut">
              <a:rPr lang="en-GB" smtClean="0"/>
              <a:t>29/09/2024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008936-7A2D-4C78-B590-8706966BCBDC}" type="slidenum">
              <a:rPr lang="en-GB" smtClean="0"/>
              <a:t>‹#›</a:t>
            </a:fld>
            <a:endParaRPr lang="en-GB"/>
          </a:p>
        </p:txBody>
      </p:sp>
    </p:spTree>
    <p:extLst>
      <p:ext uri="{BB962C8B-B14F-4D97-AF65-F5344CB8AC3E}">
        <p14:creationId xmlns:p14="http://schemas.microsoft.com/office/powerpoint/2010/main" val="2516381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D25103C5-BC9E-6620-B6AB-85F91B11A42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E39A0C6B-CC29-2416-7799-EF6D5F0F0A4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3316" name="Slide Number Placeholder 3">
            <a:extLst>
              <a:ext uri="{FF2B5EF4-FFF2-40B4-BE49-F238E27FC236}">
                <a16:creationId xmlns:a16="http://schemas.microsoft.com/office/drawing/2014/main" id="{01628A20-4D84-FEBF-F934-AEC2AA7DE9C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87F3B2F-4D48-4BB2-9354-16605B648025}" type="slidenum">
              <a:rPr lang="en-GB" altLang="en-US">
                <a:latin typeface="Arial" panose="020B0604020202020204" pitchFamily="34" charset="0"/>
              </a:rPr>
              <a:pPr>
                <a:spcBef>
                  <a:spcPct val="0"/>
                </a:spcBef>
              </a:pPr>
              <a:t>10</a:t>
            </a:fld>
            <a:endParaRPr lang="en-GB"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DB7766C3-930B-E8C6-7139-9AE9060474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52BE5569-0B83-91BD-7A0D-A61C5B53FF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7652" name="Slide Number Placeholder 3">
            <a:extLst>
              <a:ext uri="{FF2B5EF4-FFF2-40B4-BE49-F238E27FC236}">
                <a16:creationId xmlns:a16="http://schemas.microsoft.com/office/drawing/2014/main" id="{2F7BBFE0-5292-FCFF-C1BF-E5F5EF26D0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CD078D-05B9-4464-8F21-45D4DF7373DA}" type="slidenum">
              <a:rPr lang="en-GB" altLang="en-US">
                <a:latin typeface="Arial" panose="020B0604020202020204" pitchFamily="34" charset="0"/>
              </a:rPr>
              <a:pPr>
                <a:spcBef>
                  <a:spcPct val="0"/>
                </a:spcBef>
              </a:pPr>
              <a:t>27</a:t>
            </a:fld>
            <a:endParaRPr lang="en-GB" altLang="en-US">
              <a:latin typeface="Arial" panose="020B0604020202020204" pitchFamily="34" charset="0"/>
            </a:endParaRPr>
          </a:p>
        </p:txBody>
      </p:sp>
    </p:spTree>
    <p:extLst>
      <p:ext uri="{BB962C8B-B14F-4D97-AF65-F5344CB8AC3E}">
        <p14:creationId xmlns:p14="http://schemas.microsoft.com/office/powerpoint/2010/main" val="615290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33A26E64-6A4C-56BB-4915-15255F1CA9B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B15E1E75-AB29-40D9-6E19-A7BA29FB4B5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5364" name="Slide Number Placeholder 3">
            <a:extLst>
              <a:ext uri="{FF2B5EF4-FFF2-40B4-BE49-F238E27FC236}">
                <a16:creationId xmlns:a16="http://schemas.microsoft.com/office/drawing/2014/main" id="{5D4B914D-146B-98BA-452D-4E4E735F5E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B2CC079-1E33-4FD8-A219-704CEF974EF8}" type="slidenum">
              <a:rPr lang="en-GB" altLang="en-US">
                <a:latin typeface="Arial" panose="020B0604020202020204" pitchFamily="34" charset="0"/>
              </a:rPr>
              <a:pPr>
                <a:spcBef>
                  <a:spcPct val="0"/>
                </a:spcBef>
              </a:pPr>
              <a:t>11</a:t>
            </a:fld>
            <a:endParaRPr lang="en-GB"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5E9E629D-45D9-7B93-0B9A-133A6A44E6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9447B13E-8092-8E99-6BB6-289454D54F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7412" name="Slide Number Placeholder 3">
            <a:extLst>
              <a:ext uri="{FF2B5EF4-FFF2-40B4-BE49-F238E27FC236}">
                <a16:creationId xmlns:a16="http://schemas.microsoft.com/office/drawing/2014/main" id="{37DABD01-62D1-01B3-427E-A06076F47C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55F6EAD-367F-43FA-B582-5A96760C57C2}" type="slidenum">
              <a:rPr lang="en-GB" altLang="en-US">
                <a:latin typeface="Arial" panose="020B0604020202020204" pitchFamily="34" charset="0"/>
              </a:rPr>
              <a:pPr>
                <a:spcBef>
                  <a:spcPct val="0"/>
                </a:spcBef>
              </a:pPr>
              <a:t>12</a:t>
            </a:fld>
            <a:endParaRPr lang="en-GB"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379BF492-09E1-0DC7-E177-3B73602C3D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C6161959-B4D3-4934-402A-2D4EDAD0B3F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3556" name="Slide Number Placeholder 3">
            <a:extLst>
              <a:ext uri="{FF2B5EF4-FFF2-40B4-BE49-F238E27FC236}">
                <a16:creationId xmlns:a16="http://schemas.microsoft.com/office/drawing/2014/main" id="{11AB1C8D-DD10-AAB8-EE74-FC641B4270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9E797D8-8A26-4393-A01B-454EFD071CB0}" type="slidenum">
              <a:rPr lang="en-GB" altLang="en-US">
                <a:latin typeface="Arial" panose="020B0604020202020204" pitchFamily="34" charset="0"/>
              </a:rPr>
              <a:pPr>
                <a:spcBef>
                  <a:spcPct val="0"/>
                </a:spcBef>
              </a:pPr>
              <a:t>17</a:t>
            </a:fld>
            <a:endParaRPr lang="en-GB"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DB7766C3-930B-E8C6-7139-9AE9060474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52BE5569-0B83-91BD-7A0D-A61C5B53FF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7652" name="Slide Number Placeholder 3">
            <a:extLst>
              <a:ext uri="{FF2B5EF4-FFF2-40B4-BE49-F238E27FC236}">
                <a16:creationId xmlns:a16="http://schemas.microsoft.com/office/drawing/2014/main" id="{2F7BBFE0-5292-FCFF-C1BF-E5F5EF26D0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CD078D-05B9-4464-8F21-45D4DF7373DA}" type="slidenum">
              <a:rPr lang="en-GB" altLang="en-US">
                <a:latin typeface="Arial" panose="020B0604020202020204" pitchFamily="34" charset="0"/>
              </a:rPr>
              <a:pPr>
                <a:spcBef>
                  <a:spcPct val="0"/>
                </a:spcBef>
              </a:pPr>
              <a:t>20</a:t>
            </a:fld>
            <a:endParaRPr lang="en-GB"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038F666D-AC66-E7DB-D470-BD50F2CA1F7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22AE1185-48D4-7A70-94DE-C88F4BE35C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9700" name="Slide Number Placeholder 3">
            <a:extLst>
              <a:ext uri="{FF2B5EF4-FFF2-40B4-BE49-F238E27FC236}">
                <a16:creationId xmlns:a16="http://schemas.microsoft.com/office/drawing/2014/main" id="{EA6585E9-3CE9-0229-9E46-9944C414DE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BC032D1-EE93-4764-91E3-14F70A2F1918}" type="slidenum">
              <a:rPr lang="en-GB" altLang="en-US">
                <a:latin typeface="Arial" panose="020B0604020202020204" pitchFamily="34" charset="0"/>
              </a:rPr>
              <a:pPr>
                <a:spcBef>
                  <a:spcPct val="0"/>
                </a:spcBef>
              </a:pPr>
              <a:t>21</a:t>
            </a:fld>
            <a:endParaRPr lang="en-GB"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DB7766C3-930B-E8C6-7139-9AE9060474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52BE5569-0B83-91BD-7A0D-A61C5B53FF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7652" name="Slide Number Placeholder 3">
            <a:extLst>
              <a:ext uri="{FF2B5EF4-FFF2-40B4-BE49-F238E27FC236}">
                <a16:creationId xmlns:a16="http://schemas.microsoft.com/office/drawing/2014/main" id="{2F7BBFE0-5292-FCFF-C1BF-E5F5EF26D0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CD078D-05B9-4464-8F21-45D4DF7373DA}" type="slidenum">
              <a:rPr lang="en-GB" altLang="en-US">
                <a:latin typeface="Arial" panose="020B0604020202020204" pitchFamily="34" charset="0"/>
              </a:rPr>
              <a:pPr>
                <a:spcBef>
                  <a:spcPct val="0"/>
                </a:spcBef>
              </a:pPr>
              <a:t>24</a:t>
            </a:fld>
            <a:endParaRPr lang="en-GB" altLang="en-US">
              <a:latin typeface="Arial" panose="020B0604020202020204" pitchFamily="34" charset="0"/>
            </a:endParaRPr>
          </a:p>
        </p:txBody>
      </p:sp>
    </p:spTree>
    <p:extLst>
      <p:ext uri="{BB962C8B-B14F-4D97-AF65-F5344CB8AC3E}">
        <p14:creationId xmlns:p14="http://schemas.microsoft.com/office/powerpoint/2010/main" val="2785676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DB7766C3-930B-E8C6-7139-9AE9060474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52BE5569-0B83-91BD-7A0D-A61C5B53FF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7652" name="Slide Number Placeholder 3">
            <a:extLst>
              <a:ext uri="{FF2B5EF4-FFF2-40B4-BE49-F238E27FC236}">
                <a16:creationId xmlns:a16="http://schemas.microsoft.com/office/drawing/2014/main" id="{2F7BBFE0-5292-FCFF-C1BF-E5F5EF26D0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CD078D-05B9-4464-8F21-45D4DF7373DA}" type="slidenum">
              <a:rPr lang="en-GB" altLang="en-US">
                <a:latin typeface="Arial" panose="020B0604020202020204" pitchFamily="34" charset="0"/>
              </a:rPr>
              <a:pPr>
                <a:spcBef>
                  <a:spcPct val="0"/>
                </a:spcBef>
              </a:pPr>
              <a:t>25</a:t>
            </a:fld>
            <a:endParaRPr lang="en-GB" altLang="en-US">
              <a:latin typeface="Arial" panose="020B0604020202020204" pitchFamily="34" charset="0"/>
            </a:endParaRPr>
          </a:p>
        </p:txBody>
      </p:sp>
    </p:spTree>
    <p:extLst>
      <p:ext uri="{BB962C8B-B14F-4D97-AF65-F5344CB8AC3E}">
        <p14:creationId xmlns:p14="http://schemas.microsoft.com/office/powerpoint/2010/main" val="913549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DB7766C3-930B-E8C6-7139-9AE9060474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52BE5569-0B83-91BD-7A0D-A61C5B53FF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7652" name="Slide Number Placeholder 3">
            <a:extLst>
              <a:ext uri="{FF2B5EF4-FFF2-40B4-BE49-F238E27FC236}">
                <a16:creationId xmlns:a16="http://schemas.microsoft.com/office/drawing/2014/main" id="{2F7BBFE0-5292-FCFF-C1BF-E5F5EF26D0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CD078D-05B9-4464-8F21-45D4DF7373DA}" type="slidenum">
              <a:rPr lang="en-GB" altLang="en-US">
                <a:latin typeface="Arial" panose="020B0604020202020204" pitchFamily="34" charset="0"/>
              </a:rPr>
              <a:pPr>
                <a:spcBef>
                  <a:spcPct val="0"/>
                </a:spcBef>
              </a:pPr>
              <a:t>26</a:t>
            </a:fld>
            <a:endParaRPr lang="en-GB" altLang="en-US">
              <a:latin typeface="Arial" panose="020B0604020202020204" pitchFamily="34" charset="0"/>
            </a:endParaRPr>
          </a:p>
        </p:txBody>
      </p:sp>
    </p:spTree>
    <p:extLst>
      <p:ext uri="{BB962C8B-B14F-4D97-AF65-F5344CB8AC3E}">
        <p14:creationId xmlns:p14="http://schemas.microsoft.com/office/powerpoint/2010/main" val="730977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977A6-D16B-ABD4-BAD0-433DA5D463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9BA9D98-2D79-A10E-7F45-7D70DD4457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D5FB458-0ACE-3256-9EB0-2A0C7BA3BB3F}"/>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5" name="Footer Placeholder 4">
            <a:extLst>
              <a:ext uri="{FF2B5EF4-FFF2-40B4-BE49-F238E27FC236}">
                <a16:creationId xmlns:a16="http://schemas.microsoft.com/office/drawing/2014/main" id="{808822B8-536C-45E8-80F6-9B6ECB3CEF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6E56D-D59A-595E-70A5-2D40FE33238E}"/>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2047347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A54C9-4BB1-5201-3BFB-F202380DC4D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C8DD54-ABD5-4E65-6AB0-DA813F2389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07B557-AF7E-C97F-9807-5CE1BB3E353B}"/>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5" name="Footer Placeholder 4">
            <a:extLst>
              <a:ext uri="{FF2B5EF4-FFF2-40B4-BE49-F238E27FC236}">
                <a16:creationId xmlns:a16="http://schemas.microsoft.com/office/drawing/2014/main" id="{1225F625-EB27-98C2-D7EE-C3A19CB4D1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B5ACBA-5562-D7E2-4489-4D37DE622B5B}"/>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175883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C6CE85-DC55-07DD-09B9-C89A2D84CA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B3A96BC-53F1-4EF2-24BA-8333FF64C9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6FA080-0A8C-CA55-0548-F6B736B29E02}"/>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5" name="Footer Placeholder 4">
            <a:extLst>
              <a:ext uri="{FF2B5EF4-FFF2-40B4-BE49-F238E27FC236}">
                <a16:creationId xmlns:a16="http://schemas.microsoft.com/office/drawing/2014/main" id="{72C33BD6-C149-0B24-9E00-D749CB50F0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D1CB73-CCC4-BF5A-3669-60DBAAAFE2E7}"/>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2270580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521A696-407C-0D54-3D48-5B59E80B75EA}"/>
              </a:ext>
            </a:extLst>
          </p:cNvPr>
          <p:cNvSpPr>
            <a:spLocks noGrp="1"/>
          </p:cNvSpPr>
          <p:nvPr>
            <p:ph type="dt" sz="half" idx="10"/>
          </p:nvPr>
        </p:nvSpPr>
        <p:spPr/>
        <p:txBody>
          <a:bodyPr/>
          <a:lstStyle>
            <a:lvl1pPr>
              <a:defRPr/>
            </a:lvl1pPr>
          </a:lstStyle>
          <a:p>
            <a:pPr>
              <a:defRPr/>
            </a:pPr>
            <a:fld id="{862DB579-2360-4C31-96A8-7CC5BC1DD961}" type="datetimeFigureOut">
              <a:rPr lang="en-US"/>
              <a:pPr>
                <a:defRPr/>
              </a:pPr>
              <a:t>9/29/2024</a:t>
            </a:fld>
            <a:endParaRPr lang="en-US"/>
          </a:p>
        </p:txBody>
      </p:sp>
      <p:sp>
        <p:nvSpPr>
          <p:cNvPr id="5" name="Footer Placeholder 4">
            <a:extLst>
              <a:ext uri="{FF2B5EF4-FFF2-40B4-BE49-F238E27FC236}">
                <a16:creationId xmlns:a16="http://schemas.microsoft.com/office/drawing/2014/main" id="{8AA5DCA0-02EC-CC1E-9698-7BCFB2ED100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AFD77E5-D1C2-6CD9-35B9-C60394594A36}"/>
              </a:ext>
            </a:extLst>
          </p:cNvPr>
          <p:cNvSpPr>
            <a:spLocks noGrp="1"/>
          </p:cNvSpPr>
          <p:nvPr>
            <p:ph type="sldNum" sz="quarter" idx="12"/>
          </p:nvPr>
        </p:nvSpPr>
        <p:spPr/>
        <p:txBody>
          <a:bodyPr/>
          <a:lstStyle>
            <a:lvl1pPr>
              <a:defRPr/>
            </a:lvl1pPr>
          </a:lstStyle>
          <a:p>
            <a:fld id="{10380583-C2F2-4642-9BB6-B8B945F25318}" type="slidenum">
              <a:rPr lang="en-US" altLang="en-US"/>
              <a:pPr/>
              <a:t>‹#›</a:t>
            </a:fld>
            <a:endParaRPr lang="en-US" altLang="en-US"/>
          </a:p>
        </p:txBody>
      </p:sp>
    </p:spTree>
    <p:extLst>
      <p:ext uri="{BB962C8B-B14F-4D97-AF65-F5344CB8AC3E}">
        <p14:creationId xmlns:p14="http://schemas.microsoft.com/office/powerpoint/2010/main" val="4211780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FE0061-0156-4C77-581B-67312CD4E7D9}"/>
              </a:ext>
            </a:extLst>
          </p:cNvPr>
          <p:cNvSpPr>
            <a:spLocks noGrp="1"/>
          </p:cNvSpPr>
          <p:nvPr>
            <p:ph type="dt" sz="half" idx="10"/>
          </p:nvPr>
        </p:nvSpPr>
        <p:spPr/>
        <p:txBody>
          <a:bodyPr/>
          <a:lstStyle>
            <a:lvl1pPr>
              <a:defRPr/>
            </a:lvl1pPr>
          </a:lstStyle>
          <a:p>
            <a:pPr>
              <a:defRPr/>
            </a:pPr>
            <a:fld id="{05EAD50B-2A78-44A8-923E-568BA3EFB575}" type="datetimeFigureOut">
              <a:rPr lang="en-US"/>
              <a:pPr>
                <a:defRPr/>
              </a:pPr>
              <a:t>9/29/2024</a:t>
            </a:fld>
            <a:endParaRPr lang="en-US"/>
          </a:p>
        </p:txBody>
      </p:sp>
      <p:sp>
        <p:nvSpPr>
          <p:cNvPr id="5" name="Footer Placeholder 4">
            <a:extLst>
              <a:ext uri="{FF2B5EF4-FFF2-40B4-BE49-F238E27FC236}">
                <a16:creationId xmlns:a16="http://schemas.microsoft.com/office/drawing/2014/main" id="{1C322DEF-2E3B-FD09-F390-AB0A01A8FB8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DA7E5ED-50D0-5E13-5E0F-C2B3DDEE4ED5}"/>
              </a:ext>
            </a:extLst>
          </p:cNvPr>
          <p:cNvSpPr>
            <a:spLocks noGrp="1"/>
          </p:cNvSpPr>
          <p:nvPr>
            <p:ph type="sldNum" sz="quarter" idx="12"/>
          </p:nvPr>
        </p:nvSpPr>
        <p:spPr/>
        <p:txBody>
          <a:bodyPr/>
          <a:lstStyle>
            <a:lvl1pPr>
              <a:defRPr/>
            </a:lvl1pPr>
          </a:lstStyle>
          <a:p>
            <a:fld id="{8D3CE2EE-FBE2-4037-ACE0-D97C1A3826D1}" type="slidenum">
              <a:rPr lang="en-US" altLang="en-US"/>
              <a:pPr/>
              <a:t>‹#›</a:t>
            </a:fld>
            <a:endParaRPr lang="en-US" altLang="en-US"/>
          </a:p>
        </p:txBody>
      </p:sp>
    </p:spTree>
    <p:extLst>
      <p:ext uri="{BB962C8B-B14F-4D97-AF65-F5344CB8AC3E}">
        <p14:creationId xmlns:p14="http://schemas.microsoft.com/office/powerpoint/2010/main" val="1486551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1C09CE-1F95-7577-379D-50A6F1634611}"/>
              </a:ext>
            </a:extLst>
          </p:cNvPr>
          <p:cNvSpPr>
            <a:spLocks noGrp="1"/>
          </p:cNvSpPr>
          <p:nvPr>
            <p:ph type="dt" sz="half" idx="10"/>
          </p:nvPr>
        </p:nvSpPr>
        <p:spPr/>
        <p:txBody>
          <a:bodyPr/>
          <a:lstStyle>
            <a:lvl1pPr>
              <a:defRPr/>
            </a:lvl1pPr>
          </a:lstStyle>
          <a:p>
            <a:pPr>
              <a:defRPr/>
            </a:pPr>
            <a:fld id="{1EFE4120-D7A6-4AC3-8104-9BA4656040F7}" type="datetimeFigureOut">
              <a:rPr lang="en-US"/>
              <a:pPr>
                <a:defRPr/>
              </a:pPr>
              <a:t>9/29/2024</a:t>
            </a:fld>
            <a:endParaRPr lang="en-US"/>
          </a:p>
        </p:txBody>
      </p:sp>
      <p:sp>
        <p:nvSpPr>
          <p:cNvPr id="5" name="Footer Placeholder 4">
            <a:extLst>
              <a:ext uri="{FF2B5EF4-FFF2-40B4-BE49-F238E27FC236}">
                <a16:creationId xmlns:a16="http://schemas.microsoft.com/office/drawing/2014/main" id="{67D8D4AB-2996-3058-3F3F-ACF48B41EE5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0B412F1-F87C-3474-2E9F-FE47E8F4BB10}"/>
              </a:ext>
            </a:extLst>
          </p:cNvPr>
          <p:cNvSpPr>
            <a:spLocks noGrp="1"/>
          </p:cNvSpPr>
          <p:nvPr>
            <p:ph type="sldNum" sz="quarter" idx="12"/>
          </p:nvPr>
        </p:nvSpPr>
        <p:spPr/>
        <p:txBody>
          <a:bodyPr/>
          <a:lstStyle>
            <a:lvl1pPr>
              <a:defRPr/>
            </a:lvl1pPr>
          </a:lstStyle>
          <a:p>
            <a:fld id="{FD12F80D-5CFF-486E-96E4-06BC01D5BC68}" type="slidenum">
              <a:rPr lang="en-US" altLang="en-US"/>
              <a:pPr/>
              <a:t>‹#›</a:t>
            </a:fld>
            <a:endParaRPr lang="en-US" altLang="en-US"/>
          </a:p>
        </p:txBody>
      </p:sp>
    </p:spTree>
    <p:extLst>
      <p:ext uri="{BB962C8B-B14F-4D97-AF65-F5344CB8AC3E}">
        <p14:creationId xmlns:p14="http://schemas.microsoft.com/office/powerpoint/2010/main" val="38826197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4281991-7432-8591-1E8B-560E41892EFE}"/>
              </a:ext>
            </a:extLst>
          </p:cNvPr>
          <p:cNvSpPr>
            <a:spLocks noGrp="1"/>
          </p:cNvSpPr>
          <p:nvPr>
            <p:ph type="dt" sz="half" idx="10"/>
          </p:nvPr>
        </p:nvSpPr>
        <p:spPr/>
        <p:txBody>
          <a:bodyPr/>
          <a:lstStyle>
            <a:lvl1pPr>
              <a:defRPr/>
            </a:lvl1pPr>
          </a:lstStyle>
          <a:p>
            <a:pPr>
              <a:defRPr/>
            </a:pPr>
            <a:fld id="{08B7E78F-EE67-42BA-8963-D2755275EFA2}" type="datetimeFigureOut">
              <a:rPr lang="en-US"/>
              <a:pPr>
                <a:defRPr/>
              </a:pPr>
              <a:t>9/29/2024</a:t>
            </a:fld>
            <a:endParaRPr lang="en-US"/>
          </a:p>
        </p:txBody>
      </p:sp>
      <p:sp>
        <p:nvSpPr>
          <p:cNvPr id="6" name="Footer Placeholder 4">
            <a:extLst>
              <a:ext uri="{FF2B5EF4-FFF2-40B4-BE49-F238E27FC236}">
                <a16:creationId xmlns:a16="http://schemas.microsoft.com/office/drawing/2014/main" id="{C2EA1CD0-E087-3D59-81DA-3F473CAE55A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EE8F647-4353-90CB-C513-F4896B33189A}"/>
              </a:ext>
            </a:extLst>
          </p:cNvPr>
          <p:cNvSpPr>
            <a:spLocks noGrp="1"/>
          </p:cNvSpPr>
          <p:nvPr>
            <p:ph type="sldNum" sz="quarter" idx="12"/>
          </p:nvPr>
        </p:nvSpPr>
        <p:spPr/>
        <p:txBody>
          <a:bodyPr/>
          <a:lstStyle>
            <a:lvl1pPr>
              <a:defRPr/>
            </a:lvl1pPr>
          </a:lstStyle>
          <a:p>
            <a:fld id="{1E65C722-1DE7-4347-9DDD-FCB72801A7A3}" type="slidenum">
              <a:rPr lang="en-US" altLang="en-US"/>
              <a:pPr/>
              <a:t>‹#›</a:t>
            </a:fld>
            <a:endParaRPr lang="en-US" altLang="en-US"/>
          </a:p>
        </p:txBody>
      </p:sp>
    </p:spTree>
    <p:extLst>
      <p:ext uri="{BB962C8B-B14F-4D97-AF65-F5344CB8AC3E}">
        <p14:creationId xmlns:p14="http://schemas.microsoft.com/office/powerpoint/2010/main" val="1855858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2BFF4E2-DCC6-6897-0725-E3B4EDF9F90F}"/>
              </a:ext>
            </a:extLst>
          </p:cNvPr>
          <p:cNvSpPr>
            <a:spLocks noGrp="1"/>
          </p:cNvSpPr>
          <p:nvPr>
            <p:ph type="dt" sz="half" idx="10"/>
          </p:nvPr>
        </p:nvSpPr>
        <p:spPr/>
        <p:txBody>
          <a:bodyPr/>
          <a:lstStyle>
            <a:lvl1pPr>
              <a:defRPr/>
            </a:lvl1pPr>
          </a:lstStyle>
          <a:p>
            <a:pPr>
              <a:defRPr/>
            </a:pPr>
            <a:fld id="{6A0C2E92-8CC4-432B-AF51-919C1BE7C26F}" type="datetimeFigureOut">
              <a:rPr lang="en-US"/>
              <a:pPr>
                <a:defRPr/>
              </a:pPr>
              <a:t>9/29/2024</a:t>
            </a:fld>
            <a:endParaRPr lang="en-US"/>
          </a:p>
        </p:txBody>
      </p:sp>
      <p:sp>
        <p:nvSpPr>
          <p:cNvPr id="8" name="Footer Placeholder 4">
            <a:extLst>
              <a:ext uri="{FF2B5EF4-FFF2-40B4-BE49-F238E27FC236}">
                <a16:creationId xmlns:a16="http://schemas.microsoft.com/office/drawing/2014/main" id="{354B466F-9923-D7AB-2816-003E0EC4705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2010721A-A902-E7D8-833D-4913F27DC7D5}"/>
              </a:ext>
            </a:extLst>
          </p:cNvPr>
          <p:cNvSpPr>
            <a:spLocks noGrp="1"/>
          </p:cNvSpPr>
          <p:nvPr>
            <p:ph type="sldNum" sz="quarter" idx="12"/>
          </p:nvPr>
        </p:nvSpPr>
        <p:spPr/>
        <p:txBody>
          <a:bodyPr/>
          <a:lstStyle>
            <a:lvl1pPr>
              <a:defRPr/>
            </a:lvl1pPr>
          </a:lstStyle>
          <a:p>
            <a:fld id="{B158EC56-DAF0-4FCD-A14A-71A703B6E6C6}" type="slidenum">
              <a:rPr lang="en-US" altLang="en-US"/>
              <a:pPr/>
              <a:t>‹#›</a:t>
            </a:fld>
            <a:endParaRPr lang="en-US" altLang="en-US"/>
          </a:p>
        </p:txBody>
      </p:sp>
    </p:spTree>
    <p:extLst>
      <p:ext uri="{BB962C8B-B14F-4D97-AF65-F5344CB8AC3E}">
        <p14:creationId xmlns:p14="http://schemas.microsoft.com/office/powerpoint/2010/main" val="4091041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9DC71DB-7DB1-2BC4-0228-59D4DFA8742E}"/>
              </a:ext>
            </a:extLst>
          </p:cNvPr>
          <p:cNvSpPr>
            <a:spLocks noGrp="1"/>
          </p:cNvSpPr>
          <p:nvPr>
            <p:ph type="dt" sz="half" idx="10"/>
          </p:nvPr>
        </p:nvSpPr>
        <p:spPr/>
        <p:txBody>
          <a:bodyPr/>
          <a:lstStyle>
            <a:lvl1pPr>
              <a:defRPr/>
            </a:lvl1pPr>
          </a:lstStyle>
          <a:p>
            <a:pPr>
              <a:defRPr/>
            </a:pPr>
            <a:fld id="{D1EDDA06-0147-4EF4-9368-5CE10E12A7B2}" type="datetimeFigureOut">
              <a:rPr lang="en-US"/>
              <a:pPr>
                <a:defRPr/>
              </a:pPr>
              <a:t>9/29/2024</a:t>
            </a:fld>
            <a:endParaRPr lang="en-US"/>
          </a:p>
        </p:txBody>
      </p:sp>
      <p:sp>
        <p:nvSpPr>
          <p:cNvPr id="4" name="Footer Placeholder 4">
            <a:extLst>
              <a:ext uri="{FF2B5EF4-FFF2-40B4-BE49-F238E27FC236}">
                <a16:creationId xmlns:a16="http://schemas.microsoft.com/office/drawing/2014/main" id="{9795375C-2034-1307-50F0-D61727B7A28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9630F98F-2E6A-2B32-98AD-55AA9068FFFE}"/>
              </a:ext>
            </a:extLst>
          </p:cNvPr>
          <p:cNvSpPr>
            <a:spLocks noGrp="1"/>
          </p:cNvSpPr>
          <p:nvPr>
            <p:ph type="sldNum" sz="quarter" idx="12"/>
          </p:nvPr>
        </p:nvSpPr>
        <p:spPr/>
        <p:txBody>
          <a:bodyPr/>
          <a:lstStyle>
            <a:lvl1pPr>
              <a:defRPr/>
            </a:lvl1pPr>
          </a:lstStyle>
          <a:p>
            <a:fld id="{E14BFCA0-F5D9-49C8-95C0-E860980DB40D}" type="slidenum">
              <a:rPr lang="en-US" altLang="en-US"/>
              <a:pPr/>
              <a:t>‹#›</a:t>
            </a:fld>
            <a:endParaRPr lang="en-US" altLang="en-US"/>
          </a:p>
        </p:txBody>
      </p:sp>
    </p:spTree>
    <p:extLst>
      <p:ext uri="{BB962C8B-B14F-4D97-AF65-F5344CB8AC3E}">
        <p14:creationId xmlns:p14="http://schemas.microsoft.com/office/powerpoint/2010/main" val="25727214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46CE186-E45C-D82C-7ACC-AD7EFE1DC73D}"/>
              </a:ext>
            </a:extLst>
          </p:cNvPr>
          <p:cNvSpPr>
            <a:spLocks noGrp="1"/>
          </p:cNvSpPr>
          <p:nvPr>
            <p:ph type="dt" sz="half" idx="10"/>
          </p:nvPr>
        </p:nvSpPr>
        <p:spPr/>
        <p:txBody>
          <a:bodyPr/>
          <a:lstStyle>
            <a:lvl1pPr>
              <a:defRPr/>
            </a:lvl1pPr>
          </a:lstStyle>
          <a:p>
            <a:pPr>
              <a:defRPr/>
            </a:pPr>
            <a:fld id="{320FD885-17FE-4807-85A7-FA23A34C8963}" type="datetimeFigureOut">
              <a:rPr lang="en-US"/>
              <a:pPr>
                <a:defRPr/>
              </a:pPr>
              <a:t>9/29/2024</a:t>
            </a:fld>
            <a:endParaRPr lang="en-US"/>
          </a:p>
        </p:txBody>
      </p:sp>
      <p:sp>
        <p:nvSpPr>
          <p:cNvPr id="3" name="Footer Placeholder 4">
            <a:extLst>
              <a:ext uri="{FF2B5EF4-FFF2-40B4-BE49-F238E27FC236}">
                <a16:creationId xmlns:a16="http://schemas.microsoft.com/office/drawing/2014/main" id="{648403E7-D1A4-76E2-6622-2ED867F99585}"/>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6E96EBD-E95F-2C9A-F4EB-DD1E461E677E}"/>
              </a:ext>
            </a:extLst>
          </p:cNvPr>
          <p:cNvSpPr>
            <a:spLocks noGrp="1"/>
          </p:cNvSpPr>
          <p:nvPr>
            <p:ph type="sldNum" sz="quarter" idx="12"/>
          </p:nvPr>
        </p:nvSpPr>
        <p:spPr/>
        <p:txBody>
          <a:bodyPr/>
          <a:lstStyle>
            <a:lvl1pPr>
              <a:defRPr/>
            </a:lvl1pPr>
          </a:lstStyle>
          <a:p>
            <a:fld id="{92A8363E-69EC-49FB-8F47-42EAE22DA50D}" type="slidenum">
              <a:rPr lang="en-US" altLang="en-US"/>
              <a:pPr/>
              <a:t>‹#›</a:t>
            </a:fld>
            <a:endParaRPr lang="en-US" altLang="en-US"/>
          </a:p>
        </p:txBody>
      </p:sp>
    </p:spTree>
    <p:extLst>
      <p:ext uri="{BB962C8B-B14F-4D97-AF65-F5344CB8AC3E}">
        <p14:creationId xmlns:p14="http://schemas.microsoft.com/office/powerpoint/2010/main" val="27335043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ACD8F42-7B31-2CE8-D3A1-C6E3677395BF}"/>
              </a:ext>
            </a:extLst>
          </p:cNvPr>
          <p:cNvSpPr>
            <a:spLocks noGrp="1"/>
          </p:cNvSpPr>
          <p:nvPr>
            <p:ph type="dt" sz="half" idx="10"/>
          </p:nvPr>
        </p:nvSpPr>
        <p:spPr/>
        <p:txBody>
          <a:bodyPr/>
          <a:lstStyle>
            <a:lvl1pPr>
              <a:defRPr/>
            </a:lvl1pPr>
          </a:lstStyle>
          <a:p>
            <a:pPr>
              <a:defRPr/>
            </a:pPr>
            <a:fld id="{165998C4-B9B3-4F84-AC86-181C9C02F6E0}" type="datetimeFigureOut">
              <a:rPr lang="en-US"/>
              <a:pPr>
                <a:defRPr/>
              </a:pPr>
              <a:t>9/29/2024</a:t>
            </a:fld>
            <a:endParaRPr lang="en-US"/>
          </a:p>
        </p:txBody>
      </p:sp>
      <p:sp>
        <p:nvSpPr>
          <p:cNvPr id="6" name="Footer Placeholder 4">
            <a:extLst>
              <a:ext uri="{FF2B5EF4-FFF2-40B4-BE49-F238E27FC236}">
                <a16:creationId xmlns:a16="http://schemas.microsoft.com/office/drawing/2014/main" id="{E9E2312A-923C-23DD-E3AD-FDF595F87AC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1A3829B-0032-AEB1-B426-0B109BFF6746}"/>
              </a:ext>
            </a:extLst>
          </p:cNvPr>
          <p:cNvSpPr>
            <a:spLocks noGrp="1"/>
          </p:cNvSpPr>
          <p:nvPr>
            <p:ph type="sldNum" sz="quarter" idx="12"/>
          </p:nvPr>
        </p:nvSpPr>
        <p:spPr/>
        <p:txBody>
          <a:bodyPr/>
          <a:lstStyle>
            <a:lvl1pPr>
              <a:defRPr/>
            </a:lvl1pPr>
          </a:lstStyle>
          <a:p>
            <a:fld id="{47B6633E-3BCC-481B-A301-A7E46F6730F9}" type="slidenum">
              <a:rPr lang="en-US" altLang="en-US"/>
              <a:pPr/>
              <a:t>‹#›</a:t>
            </a:fld>
            <a:endParaRPr lang="en-US" altLang="en-US"/>
          </a:p>
        </p:txBody>
      </p:sp>
    </p:spTree>
    <p:extLst>
      <p:ext uri="{BB962C8B-B14F-4D97-AF65-F5344CB8AC3E}">
        <p14:creationId xmlns:p14="http://schemas.microsoft.com/office/powerpoint/2010/main" val="3280039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6B81C-1AF2-90B4-CD6E-6EDB9A9C867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5F2A67-61FA-BEEC-0CE8-425BA1EF2B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6CAC75-7728-683A-8E1D-96950A70114B}"/>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5" name="Footer Placeholder 4">
            <a:extLst>
              <a:ext uri="{FF2B5EF4-FFF2-40B4-BE49-F238E27FC236}">
                <a16:creationId xmlns:a16="http://schemas.microsoft.com/office/drawing/2014/main" id="{4DD5C115-7828-EB52-A85C-76D22B513D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19748C-CB0E-BD1E-C89C-F0AFFBCE661F}"/>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29233554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358FBCA0-E32C-2732-12CC-73BE015E2154}"/>
              </a:ext>
            </a:extLst>
          </p:cNvPr>
          <p:cNvSpPr>
            <a:spLocks noGrp="1"/>
          </p:cNvSpPr>
          <p:nvPr>
            <p:ph type="dt" sz="half" idx="10"/>
          </p:nvPr>
        </p:nvSpPr>
        <p:spPr/>
        <p:txBody>
          <a:bodyPr/>
          <a:lstStyle>
            <a:lvl1pPr>
              <a:defRPr/>
            </a:lvl1pPr>
          </a:lstStyle>
          <a:p>
            <a:pPr>
              <a:defRPr/>
            </a:pPr>
            <a:fld id="{E0A40C30-F928-4287-A19F-4B055505BEBC}" type="datetimeFigureOut">
              <a:rPr lang="en-US"/>
              <a:pPr>
                <a:defRPr/>
              </a:pPr>
              <a:t>9/29/2024</a:t>
            </a:fld>
            <a:endParaRPr lang="en-US"/>
          </a:p>
        </p:txBody>
      </p:sp>
      <p:sp>
        <p:nvSpPr>
          <p:cNvPr id="6" name="Footer Placeholder 4">
            <a:extLst>
              <a:ext uri="{FF2B5EF4-FFF2-40B4-BE49-F238E27FC236}">
                <a16:creationId xmlns:a16="http://schemas.microsoft.com/office/drawing/2014/main" id="{D6827B88-4097-61C8-2E9D-2262CBF67B7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7FBC9C6-E5BB-B296-7A72-69C00A16EE0F}"/>
              </a:ext>
            </a:extLst>
          </p:cNvPr>
          <p:cNvSpPr>
            <a:spLocks noGrp="1"/>
          </p:cNvSpPr>
          <p:nvPr>
            <p:ph type="sldNum" sz="quarter" idx="12"/>
          </p:nvPr>
        </p:nvSpPr>
        <p:spPr/>
        <p:txBody>
          <a:bodyPr/>
          <a:lstStyle>
            <a:lvl1pPr>
              <a:defRPr/>
            </a:lvl1pPr>
          </a:lstStyle>
          <a:p>
            <a:fld id="{545C93D0-A02D-4F8F-B7E9-9DC05D25DC72}" type="slidenum">
              <a:rPr lang="en-US" altLang="en-US"/>
              <a:pPr/>
              <a:t>‹#›</a:t>
            </a:fld>
            <a:endParaRPr lang="en-US" altLang="en-US"/>
          </a:p>
        </p:txBody>
      </p:sp>
    </p:spTree>
    <p:extLst>
      <p:ext uri="{BB962C8B-B14F-4D97-AF65-F5344CB8AC3E}">
        <p14:creationId xmlns:p14="http://schemas.microsoft.com/office/powerpoint/2010/main" val="23140499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0AD8EB-4615-6863-E267-A3E0097C8738}"/>
              </a:ext>
            </a:extLst>
          </p:cNvPr>
          <p:cNvSpPr>
            <a:spLocks noGrp="1"/>
          </p:cNvSpPr>
          <p:nvPr>
            <p:ph type="dt" sz="half" idx="10"/>
          </p:nvPr>
        </p:nvSpPr>
        <p:spPr/>
        <p:txBody>
          <a:bodyPr/>
          <a:lstStyle>
            <a:lvl1pPr>
              <a:defRPr/>
            </a:lvl1pPr>
          </a:lstStyle>
          <a:p>
            <a:pPr>
              <a:defRPr/>
            </a:pPr>
            <a:fld id="{B706D00B-6AE4-478E-BD37-8BF3F8575DC3}" type="datetimeFigureOut">
              <a:rPr lang="en-US"/>
              <a:pPr>
                <a:defRPr/>
              </a:pPr>
              <a:t>9/29/2024</a:t>
            </a:fld>
            <a:endParaRPr lang="en-US"/>
          </a:p>
        </p:txBody>
      </p:sp>
      <p:sp>
        <p:nvSpPr>
          <p:cNvPr id="5" name="Footer Placeholder 4">
            <a:extLst>
              <a:ext uri="{FF2B5EF4-FFF2-40B4-BE49-F238E27FC236}">
                <a16:creationId xmlns:a16="http://schemas.microsoft.com/office/drawing/2014/main" id="{BF332171-58B7-F512-3B32-47C9BAE9324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72AC476-22CE-C626-E689-39F6E5EFA3CF}"/>
              </a:ext>
            </a:extLst>
          </p:cNvPr>
          <p:cNvSpPr>
            <a:spLocks noGrp="1"/>
          </p:cNvSpPr>
          <p:nvPr>
            <p:ph type="sldNum" sz="quarter" idx="12"/>
          </p:nvPr>
        </p:nvSpPr>
        <p:spPr/>
        <p:txBody>
          <a:bodyPr/>
          <a:lstStyle>
            <a:lvl1pPr>
              <a:defRPr/>
            </a:lvl1pPr>
          </a:lstStyle>
          <a:p>
            <a:fld id="{7BF8B00C-32D3-403E-A4E6-0650A7536F56}" type="slidenum">
              <a:rPr lang="en-US" altLang="en-US"/>
              <a:pPr/>
              <a:t>‹#›</a:t>
            </a:fld>
            <a:endParaRPr lang="en-US" altLang="en-US"/>
          </a:p>
        </p:txBody>
      </p:sp>
    </p:spTree>
    <p:extLst>
      <p:ext uri="{BB962C8B-B14F-4D97-AF65-F5344CB8AC3E}">
        <p14:creationId xmlns:p14="http://schemas.microsoft.com/office/powerpoint/2010/main" val="6982490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07F1C2-14DC-73C7-BF33-4C9C65C1C2CC}"/>
              </a:ext>
            </a:extLst>
          </p:cNvPr>
          <p:cNvSpPr>
            <a:spLocks noGrp="1"/>
          </p:cNvSpPr>
          <p:nvPr>
            <p:ph type="dt" sz="half" idx="10"/>
          </p:nvPr>
        </p:nvSpPr>
        <p:spPr/>
        <p:txBody>
          <a:bodyPr/>
          <a:lstStyle>
            <a:lvl1pPr>
              <a:defRPr/>
            </a:lvl1pPr>
          </a:lstStyle>
          <a:p>
            <a:pPr>
              <a:defRPr/>
            </a:pPr>
            <a:fld id="{B39FCE64-7A42-4B62-83CA-BDBB86320707}" type="datetimeFigureOut">
              <a:rPr lang="en-US"/>
              <a:pPr>
                <a:defRPr/>
              </a:pPr>
              <a:t>9/29/2024</a:t>
            </a:fld>
            <a:endParaRPr lang="en-US"/>
          </a:p>
        </p:txBody>
      </p:sp>
      <p:sp>
        <p:nvSpPr>
          <p:cNvPr id="5" name="Footer Placeholder 4">
            <a:extLst>
              <a:ext uri="{FF2B5EF4-FFF2-40B4-BE49-F238E27FC236}">
                <a16:creationId xmlns:a16="http://schemas.microsoft.com/office/drawing/2014/main" id="{307F27D3-4885-975B-7E29-02831A13E2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559CA30-2B78-68D0-BDEE-B1DE384FC1CE}"/>
              </a:ext>
            </a:extLst>
          </p:cNvPr>
          <p:cNvSpPr>
            <a:spLocks noGrp="1"/>
          </p:cNvSpPr>
          <p:nvPr>
            <p:ph type="sldNum" sz="quarter" idx="12"/>
          </p:nvPr>
        </p:nvSpPr>
        <p:spPr/>
        <p:txBody>
          <a:bodyPr/>
          <a:lstStyle>
            <a:lvl1pPr>
              <a:defRPr/>
            </a:lvl1pPr>
          </a:lstStyle>
          <a:p>
            <a:fld id="{277C256D-093A-4F6A-95E3-E4603051D1BC}" type="slidenum">
              <a:rPr lang="en-US" altLang="en-US"/>
              <a:pPr/>
              <a:t>‹#›</a:t>
            </a:fld>
            <a:endParaRPr lang="en-US" altLang="en-US"/>
          </a:p>
        </p:txBody>
      </p:sp>
    </p:spTree>
    <p:extLst>
      <p:ext uri="{BB962C8B-B14F-4D97-AF65-F5344CB8AC3E}">
        <p14:creationId xmlns:p14="http://schemas.microsoft.com/office/powerpoint/2010/main" val="68772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7D22E-BAE3-6493-768C-7B438F70AF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CA9AD55-7594-B20D-FC07-EFEF78AECF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B565EE-16CD-58CD-F420-F4B092EAFCEF}"/>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5" name="Footer Placeholder 4">
            <a:extLst>
              <a:ext uri="{FF2B5EF4-FFF2-40B4-BE49-F238E27FC236}">
                <a16:creationId xmlns:a16="http://schemas.microsoft.com/office/drawing/2014/main" id="{5C3E0914-BBFB-E498-A05D-1197AF1CE8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878C09-486D-609E-9ABD-D70DA307D631}"/>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1246733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A4510-AAB6-2837-147B-BF690AC5D8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09944E-5487-B984-7AAE-1418200C94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4F2BD98-7697-EA0A-F278-0172DF2ED3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C3BB65E-970C-1E5B-279F-457EF638E3C5}"/>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6" name="Footer Placeholder 5">
            <a:extLst>
              <a:ext uri="{FF2B5EF4-FFF2-40B4-BE49-F238E27FC236}">
                <a16:creationId xmlns:a16="http://schemas.microsoft.com/office/drawing/2014/main" id="{963EC73E-3B9A-B89C-117B-15EAABF15F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2D076A-E0B2-3A77-3DD6-D1EA44D21696}"/>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1752916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77BD0-1A3D-193E-819E-FFEFEC30016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41A935-DB14-82FD-B55C-0F368F89D1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B2C6C1-0C0B-28AE-9ED1-1C4FFA874E9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365AF8E-1C83-B69E-627F-DE14C130EC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2E1804F-6E13-15BF-C820-F3A7D56D8AA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C2C6FED-FB8C-530C-83EB-796E71D0DE8D}"/>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8" name="Footer Placeholder 7">
            <a:extLst>
              <a:ext uri="{FF2B5EF4-FFF2-40B4-BE49-F238E27FC236}">
                <a16:creationId xmlns:a16="http://schemas.microsoft.com/office/drawing/2014/main" id="{1C0626FF-9857-B911-2A59-463E16FC73E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E3248EE-C9E1-8339-2E40-7BEC8202EBC9}"/>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1918695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85605-FFE7-F1CE-A1E0-232C38150B1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DC13F23-A81E-37B9-6672-FD2B4EE03DBE}"/>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4" name="Footer Placeholder 3">
            <a:extLst>
              <a:ext uri="{FF2B5EF4-FFF2-40B4-BE49-F238E27FC236}">
                <a16:creationId xmlns:a16="http://schemas.microsoft.com/office/drawing/2014/main" id="{68585DB4-75A9-E2B3-CAED-20830BFAE65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30B8222-AC5E-10B4-89FD-9B6F95913E67}"/>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2402076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BF560C-6A42-292B-B473-4DF59E3B245A}"/>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3" name="Footer Placeholder 2">
            <a:extLst>
              <a:ext uri="{FF2B5EF4-FFF2-40B4-BE49-F238E27FC236}">
                <a16:creationId xmlns:a16="http://schemas.microsoft.com/office/drawing/2014/main" id="{5F9D1267-BA86-BC58-F449-394F7EBF6B5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222BE1B-D3D4-37CC-4959-4F9F00A3D937}"/>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3581595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5E581-E348-3293-E469-FB1748A88B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E475303-CA33-03CE-4150-607C7927D0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A08D953-5EE1-EE55-7040-9915D5DD67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C8B975-958A-77FA-E828-7FC055015774}"/>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6" name="Footer Placeholder 5">
            <a:extLst>
              <a:ext uri="{FF2B5EF4-FFF2-40B4-BE49-F238E27FC236}">
                <a16:creationId xmlns:a16="http://schemas.microsoft.com/office/drawing/2014/main" id="{328DE3C8-9B61-63BF-220F-E37855BBE2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CDCAD2E-2AC6-3ADF-6A50-178707EA77AA}"/>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4245403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DB001-A7FC-27FF-1829-00A29B6FEF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892C15C-06F2-7663-E113-3C117A0773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8B341B1-943D-0656-9475-E719FA1176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2EFEB6-324F-AFA2-5F3E-FF9FF685461B}"/>
              </a:ext>
            </a:extLst>
          </p:cNvPr>
          <p:cNvSpPr>
            <a:spLocks noGrp="1"/>
          </p:cNvSpPr>
          <p:nvPr>
            <p:ph type="dt" sz="half" idx="10"/>
          </p:nvPr>
        </p:nvSpPr>
        <p:spPr/>
        <p:txBody>
          <a:bodyPr/>
          <a:lstStyle/>
          <a:p>
            <a:fld id="{B311450F-9841-4911-9AEF-2F042198EAA0}" type="datetimeFigureOut">
              <a:rPr lang="en-GB" smtClean="0"/>
              <a:t>29/09/2024</a:t>
            </a:fld>
            <a:endParaRPr lang="en-GB"/>
          </a:p>
        </p:txBody>
      </p:sp>
      <p:sp>
        <p:nvSpPr>
          <p:cNvPr id="6" name="Footer Placeholder 5">
            <a:extLst>
              <a:ext uri="{FF2B5EF4-FFF2-40B4-BE49-F238E27FC236}">
                <a16:creationId xmlns:a16="http://schemas.microsoft.com/office/drawing/2014/main" id="{8886576C-A7E8-531A-7801-B801662987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8D126F-85D1-91E8-C2B5-A59E36B9C3AF}"/>
              </a:ext>
            </a:extLst>
          </p:cNvPr>
          <p:cNvSpPr>
            <a:spLocks noGrp="1"/>
          </p:cNvSpPr>
          <p:nvPr>
            <p:ph type="sldNum" sz="quarter" idx="12"/>
          </p:nvPr>
        </p:nvSpPr>
        <p:spPr/>
        <p:txBody>
          <a:bodyPr/>
          <a:lstStyle/>
          <a:p>
            <a:fld id="{32231B6A-EDDE-4283-9124-2B22647EFA08}" type="slidenum">
              <a:rPr lang="en-GB" smtClean="0"/>
              <a:t>‹#›</a:t>
            </a:fld>
            <a:endParaRPr lang="en-GB"/>
          </a:p>
        </p:txBody>
      </p:sp>
    </p:spTree>
    <p:extLst>
      <p:ext uri="{BB962C8B-B14F-4D97-AF65-F5344CB8AC3E}">
        <p14:creationId xmlns:p14="http://schemas.microsoft.com/office/powerpoint/2010/main" val="1267425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3EAC89-8C1B-A558-5B24-7ED3E7F7C0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CF62A7B-B182-CBBF-884A-8C94B6BE0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B659D7-D79C-ADAD-F0D9-3F63DA6FAD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1450F-9841-4911-9AEF-2F042198EAA0}" type="datetimeFigureOut">
              <a:rPr lang="en-GB" smtClean="0"/>
              <a:t>29/09/2024</a:t>
            </a:fld>
            <a:endParaRPr lang="en-GB"/>
          </a:p>
        </p:txBody>
      </p:sp>
      <p:sp>
        <p:nvSpPr>
          <p:cNvPr id="5" name="Footer Placeholder 4">
            <a:extLst>
              <a:ext uri="{FF2B5EF4-FFF2-40B4-BE49-F238E27FC236}">
                <a16:creationId xmlns:a16="http://schemas.microsoft.com/office/drawing/2014/main" id="{D878E483-AE2D-0B35-31FE-844D6518D1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FFFA424-77D9-32F5-9374-485C53DA64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B6A-EDDE-4283-9124-2B22647EFA08}" type="slidenum">
              <a:rPr lang="en-GB" smtClean="0"/>
              <a:t>‹#›</a:t>
            </a:fld>
            <a:endParaRPr lang="en-GB"/>
          </a:p>
        </p:txBody>
      </p:sp>
    </p:spTree>
    <p:extLst>
      <p:ext uri="{BB962C8B-B14F-4D97-AF65-F5344CB8AC3E}">
        <p14:creationId xmlns:p14="http://schemas.microsoft.com/office/powerpoint/2010/main" val="116377194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8805E276-B1F1-C341-129B-20CD2A40EF69}"/>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99FBE38-C75B-21C3-EAEE-F5984137B528}"/>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68549676-9C05-1C60-C698-66A68AF9BEA9}"/>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383F1D6-6125-4379-8947-FFDE1FFA7477}" type="datetimeFigureOut">
              <a:rPr lang="en-US"/>
              <a:pPr>
                <a:defRPr/>
              </a:pPr>
              <a:t>9/29/2024</a:t>
            </a:fld>
            <a:endParaRPr lang="en-US"/>
          </a:p>
        </p:txBody>
      </p:sp>
      <p:sp>
        <p:nvSpPr>
          <p:cNvPr id="5" name="Footer Placeholder 4">
            <a:extLst>
              <a:ext uri="{FF2B5EF4-FFF2-40B4-BE49-F238E27FC236}">
                <a16:creationId xmlns:a16="http://schemas.microsoft.com/office/drawing/2014/main" id="{0BC5DCE9-D330-C87F-548C-B79528F324F3}"/>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BCB64DC4-93E6-5A88-93AB-7878F9FF2720}"/>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Calibri" panose="020F0502020204030204" pitchFamily="34" charset="0"/>
              </a:defRPr>
            </a:lvl1pPr>
          </a:lstStyle>
          <a:p>
            <a:fld id="{76196FAE-1729-48DE-91F2-C8B0D43831D8}" type="slidenum">
              <a:rPr lang="en-US" altLang="en-US"/>
              <a:pPr/>
              <a:t>‹#›</a:t>
            </a:fld>
            <a:endParaRPr lang="en-US" altLang="en-US"/>
          </a:p>
        </p:txBody>
      </p:sp>
    </p:spTree>
    <p:extLst>
      <p:ext uri="{BB962C8B-B14F-4D97-AF65-F5344CB8AC3E}">
        <p14:creationId xmlns:p14="http://schemas.microsoft.com/office/powerpoint/2010/main" val="152721023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a:extLst>
              <a:ext uri="{FF2B5EF4-FFF2-40B4-BE49-F238E27FC236}">
                <a16:creationId xmlns:a16="http://schemas.microsoft.com/office/drawing/2014/main" id="{2DD323E8-F50C-4A4E-C99A-453AB7EFB167}"/>
              </a:ext>
            </a:extLst>
          </p:cNvPr>
          <p:cNvSpPr>
            <a:spLocks noGrp="1"/>
          </p:cNvSpPr>
          <p:nvPr>
            <p:ph type="title"/>
          </p:nvPr>
        </p:nvSpPr>
        <p:spPr>
          <a:xfrm>
            <a:off x="1981200" y="3962400"/>
            <a:ext cx="8229600" cy="2362200"/>
          </a:xfrm>
        </p:spPr>
        <p:txBody>
          <a:bodyPr/>
          <a:lstStyle/>
          <a:p>
            <a:pPr algn="ct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The Italian Renaissance</a:t>
            </a:r>
            <a:br>
              <a:rPr lang="en-GB" altLang="en-US" sz="2400" dirty="0">
                <a:latin typeface="Verdana" panose="020B0604030504040204" pitchFamily="34" charset="0"/>
                <a:ea typeface="Verdana" panose="020B0604030504040204" pitchFamily="34" charset="0"/>
                <a:cs typeface="Verdana" panose="020B0604030504040204" pitchFamily="34" charset="0"/>
              </a:rPr>
            </a:br>
            <a:br>
              <a:rPr lang="en-GB" altLang="en-US" sz="2400" dirty="0">
                <a:latin typeface="Verdana" panose="020B0604030504040204" pitchFamily="34" charset="0"/>
                <a:ea typeface="Verdana" panose="020B0604030504040204" pitchFamily="34" charset="0"/>
                <a:cs typeface="Verdana" panose="020B0604030504040204" pitchFamily="34" charset="0"/>
              </a:rPr>
            </a:br>
            <a:r>
              <a:rPr lang="en-GB" altLang="en-US" sz="2400" dirty="0">
                <a:latin typeface="Verdana" panose="020B0604030504040204" pitchFamily="34" charset="0"/>
                <a:ea typeface="Verdana" panose="020B0604030504040204" pitchFamily="34" charset="0"/>
                <a:cs typeface="Verdana" panose="020B0604030504040204" pitchFamily="34" charset="0"/>
              </a:rPr>
              <a:t>Jonathan Davies</a:t>
            </a:r>
            <a:br>
              <a:rPr lang="en-GB" altLang="en-US" sz="2400" dirty="0">
                <a:latin typeface="Verdana" panose="020B0604030504040204" pitchFamily="34" charset="0"/>
                <a:ea typeface="Verdana" panose="020B0604030504040204" pitchFamily="34" charset="0"/>
                <a:cs typeface="Verdana" panose="020B0604030504040204" pitchFamily="34" charset="0"/>
              </a:rPr>
            </a:br>
            <a:br>
              <a:rPr lang="en-GB" altLang="en-US" sz="2400" dirty="0">
                <a:latin typeface="Verdana" panose="020B0604030504040204" pitchFamily="34" charset="0"/>
                <a:ea typeface="Verdana" panose="020B0604030504040204" pitchFamily="34" charset="0"/>
                <a:cs typeface="Verdana" panose="020B0604030504040204" pitchFamily="34" charset="0"/>
              </a:rPr>
            </a:br>
            <a:r>
              <a:rPr lang="en-GB" altLang="en-US" sz="2400" dirty="0">
                <a:latin typeface="Verdana" panose="020B0604030504040204" pitchFamily="34" charset="0"/>
                <a:ea typeface="Verdana" panose="020B0604030504040204" pitchFamily="34" charset="0"/>
                <a:cs typeface="Verdana" panose="020B0604030504040204" pitchFamily="34" charset="0"/>
              </a:rPr>
              <a:t>(</a:t>
            </a:r>
            <a:r>
              <a:rPr lang="en-GB" altLang="en-US" sz="2400" dirty="0" err="1">
                <a:latin typeface="Verdana" panose="020B0604030504040204" pitchFamily="34" charset="0"/>
                <a:ea typeface="Verdana" panose="020B0604030504040204" pitchFamily="34" charset="0"/>
                <a:cs typeface="Verdana" panose="020B0604030504040204" pitchFamily="34" charset="0"/>
              </a:rPr>
              <a:t>Powerpoint</a:t>
            </a:r>
            <a:r>
              <a:rPr lang="en-GB" altLang="en-US" sz="2400" dirty="0">
                <a:latin typeface="Verdana" panose="020B0604030504040204" pitchFamily="34" charset="0"/>
                <a:ea typeface="Verdana" panose="020B0604030504040204" pitchFamily="34" charset="0"/>
                <a:cs typeface="Verdana" panose="020B0604030504040204" pitchFamily="34" charset="0"/>
              </a:rPr>
              <a:t> and </a:t>
            </a:r>
            <a:r>
              <a:rPr lang="en-GB" altLang="en-US" sz="2400">
                <a:latin typeface="Verdana" panose="020B0604030504040204" pitchFamily="34" charset="0"/>
                <a:ea typeface="Verdana" panose="020B0604030504040204" pitchFamily="34" charset="0"/>
                <a:cs typeface="Verdana" panose="020B0604030504040204" pitchFamily="34" charset="0"/>
              </a:rPr>
              <a:t>handout </a:t>
            </a:r>
            <a:br>
              <a:rPr lang="en-GB" altLang="en-US" sz="2400">
                <a:latin typeface="Verdana" panose="020B0604030504040204" pitchFamily="34" charset="0"/>
                <a:ea typeface="Verdana" panose="020B0604030504040204" pitchFamily="34" charset="0"/>
                <a:cs typeface="Verdana" panose="020B0604030504040204" pitchFamily="34" charset="0"/>
              </a:rPr>
            </a:br>
            <a:r>
              <a:rPr lang="en-GB" altLang="en-US" sz="2400">
                <a:latin typeface="Verdana" panose="020B0604030504040204" pitchFamily="34" charset="0"/>
                <a:ea typeface="Verdana" panose="020B0604030504040204" pitchFamily="34" charset="0"/>
                <a:cs typeface="Verdana" panose="020B0604030504040204" pitchFamily="34" charset="0"/>
              </a:rPr>
              <a:t>are </a:t>
            </a:r>
            <a:r>
              <a:rPr lang="en-GB" altLang="en-US" sz="2400" dirty="0">
                <a:latin typeface="Verdana" panose="020B0604030504040204" pitchFamily="34" charset="0"/>
                <a:ea typeface="Verdana" panose="020B0604030504040204" pitchFamily="34" charset="0"/>
                <a:cs typeface="Verdana" panose="020B0604030504040204" pitchFamily="34" charset="0"/>
              </a:rPr>
              <a:t>on the </a:t>
            </a:r>
            <a:r>
              <a:rPr lang="en-GB" altLang="en-US" sz="2400">
                <a:latin typeface="Verdana" panose="020B0604030504040204" pitchFamily="34" charset="0"/>
                <a:ea typeface="Verdana" panose="020B0604030504040204" pitchFamily="34" charset="0"/>
                <a:cs typeface="Verdana" panose="020B0604030504040204" pitchFamily="34" charset="0"/>
              </a:rPr>
              <a:t>module website)</a:t>
            </a:r>
            <a:endParaRPr lang="en-GB" altLang="en-US" sz="2400" dirty="0">
              <a:latin typeface="Verdana" panose="020B0604030504040204" pitchFamily="34" charset="0"/>
              <a:ea typeface="Verdana" panose="020B0604030504040204" pitchFamily="34" charset="0"/>
              <a:cs typeface="Verdana" panose="020B0604030504040204" pitchFamily="34" charset="0"/>
            </a:endParaRPr>
          </a:p>
        </p:txBody>
      </p:sp>
      <p:pic>
        <p:nvPicPr>
          <p:cNvPr id="3075" name="Picture 4" descr="Ideal City.jpg">
            <a:extLst>
              <a:ext uri="{FF2B5EF4-FFF2-40B4-BE49-F238E27FC236}">
                <a16:creationId xmlns:a16="http://schemas.microsoft.com/office/drawing/2014/main" id="{0981B767-52B2-82D3-B493-EAF5FACC9D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066800"/>
            <a:ext cx="815498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a:extLst>
              <a:ext uri="{FF2B5EF4-FFF2-40B4-BE49-F238E27FC236}">
                <a16:creationId xmlns:a16="http://schemas.microsoft.com/office/drawing/2014/main" id="{F0DBD1A6-0B5C-72B9-6255-BC141E5381FB}"/>
              </a:ext>
            </a:extLst>
          </p:cNvPr>
          <p:cNvSpPr>
            <a:spLocks noGrp="1"/>
          </p:cNvSpPr>
          <p:nvPr>
            <p:ph type="title"/>
          </p:nvPr>
        </p:nvSpPr>
        <p:spPr>
          <a:xfrm>
            <a:off x="1981200" y="274638"/>
            <a:ext cx="8229600" cy="6049962"/>
          </a:xfrm>
        </p:spPr>
        <p:txBody>
          <a:bodyPr/>
          <a:lstStyle/>
          <a:p>
            <a:pPr algn="l"/>
            <a:r>
              <a:rPr lang="en-GB" altLang="en-US" sz="2400">
                <a:latin typeface="Verdana" panose="020B0604030504040204" pitchFamily="34" charset="0"/>
              </a:rPr>
              <a:t>‘At a young age, [his father] sent him, according to the custom of the city, to learn to read and write.  When, in a brief time, the boy had mastered the learning necessary to become a merchant, his father took him away from elementary school and sent him to arithmetic [abacus] school, where in a few months he similarly learned enough to work as a merchant.  At the age of ten he went to work in a bank.’  </a:t>
            </a:r>
            <a:br>
              <a:rPr lang="en-GB" altLang="en-US" sz="2400">
                <a:latin typeface="Verdana" panose="020B0604030504040204" pitchFamily="34" charset="0"/>
              </a:rPr>
            </a:br>
            <a:br>
              <a:rPr lang="en-GB" altLang="en-US" sz="2400">
                <a:latin typeface="Verdana" panose="020B0604030504040204" pitchFamily="34" charset="0"/>
              </a:rPr>
            </a:br>
            <a:r>
              <a:rPr lang="en-GB" altLang="en-US" sz="2400">
                <a:latin typeface="Verdana" panose="020B0604030504040204" pitchFamily="34" charset="0"/>
              </a:rPr>
              <a:t>[Vespasiano da Bisticci, ‘Life of Giannozzo Manetti’ quoted in Robert Black, ‘Florence’ in Roy Porter and Mikulas Teich (eds.), </a:t>
            </a:r>
            <a:r>
              <a:rPr lang="en-GB" altLang="en-US" sz="2400" i="1">
                <a:latin typeface="Verdana" panose="020B0604030504040204" pitchFamily="34" charset="0"/>
              </a:rPr>
              <a:t>The Renaissance in National Context</a:t>
            </a:r>
            <a:r>
              <a:rPr lang="en-GB" altLang="en-US" sz="2400">
                <a:latin typeface="Verdana" panose="020B0604030504040204" pitchFamily="34" charset="0"/>
              </a:rPr>
              <a:t> (Cambridge, 1992), p. 32]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a:extLst>
              <a:ext uri="{FF2B5EF4-FFF2-40B4-BE49-F238E27FC236}">
                <a16:creationId xmlns:a16="http://schemas.microsoft.com/office/drawing/2014/main" id="{B76F84CB-3F7D-8468-C0B2-D29BBC955DF9}"/>
              </a:ext>
            </a:extLst>
          </p:cNvPr>
          <p:cNvSpPr>
            <a:spLocks noGrp="1"/>
          </p:cNvSpPr>
          <p:nvPr>
            <p:ph type="title"/>
          </p:nvPr>
        </p:nvSpPr>
        <p:spPr>
          <a:xfrm>
            <a:off x="1981200" y="274638"/>
            <a:ext cx="8229600" cy="6049962"/>
          </a:xfrm>
        </p:spPr>
        <p:txBody>
          <a:bodyPr/>
          <a:lstStyle/>
          <a:p>
            <a:pPr algn="l"/>
            <a:r>
              <a:rPr lang="en-GB" altLang="en-US" sz="2400">
                <a:latin typeface="Verdana" panose="020B0604030504040204" pitchFamily="34" charset="0"/>
              </a:rPr>
              <a:t>‘</a:t>
            </a:r>
            <a:r>
              <a:rPr lang="en-GB" altLang="en-US" sz="2400"/>
              <a:t>Being the son of Messer Andrea and a young man of handsome appearance, devoted to the delights and pleasures of the world, Piero gave little thought to the study of [Latin] letters: indeed, his father was a merchant and like those who have little education themselves, he had scant regard for learning nor did he think that his son would show much inclination in that direction... One day Messer Piero de’ Pazzi, who had never spoken to Niccolò, was walking past the palace of the </a:t>
            </a:r>
            <a:r>
              <a:rPr lang="en-GB" altLang="en-US" sz="2400" i="1"/>
              <a:t>podestà</a:t>
            </a:r>
            <a:r>
              <a:rPr lang="en-GB" altLang="en-US" sz="2400"/>
              <a:t>.  Seeing that he was a young man of handsome appearance, Niccolò called to him.  Since Niccolò was someone of the highest reputation, Piero immediately went over to him.  </a:t>
            </a:r>
            <a:endParaRPr lang="en-GB" altLang="en-US" sz="2400">
              <a:latin typeface="Verdana" panose="020B060403050404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a:extLst>
              <a:ext uri="{FF2B5EF4-FFF2-40B4-BE49-F238E27FC236}">
                <a16:creationId xmlns:a16="http://schemas.microsoft.com/office/drawing/2014/main" id="{AF932F59-E0A7-69D5-8862-D88C0E5713CC}"/>
              </a:ext>
            </a:extLst>
          </p:cNvPr>
          <p:cNvSpPr>
            <a:spLocks noGrp="1"/>
          </p:cNvSpPr>
          <p:nvPr>
            <p:ph type="title"/>
          </p:nvPr>
        </p:nvSpPr>
        <p:spPr>
          <a:xfrm>
            <a:off x="1981200" y="274638"/>
            <a:ext cx="8229600" cy="6049962"/>
          </a:xfrm>
        </p:spPr>
        <p:txBody>
          <a:bodyPr/>
          <a:lstStyle/>
          <a:p>
            <a:pPr algn="l"/>
            <a:r>
              <a:rPr lang="en-GB" altLang="en-US" sz="2400"/>
              <a:t>When Niccolò had had a look at him, he asked whose son he was.  He replied that his father was Messer Andrea de’ Pazzi.  He asked him what his occupation was.  He replied, as do the young: ‘Having a good time.’  Niccolò said to him: ‘Considering whose son you are, considering the good family you come from and your good looks, it is disgraceful that you do not devote yourself to Latin letters, which would give you great distinction.  If you do not study the classics, you will be considered a nothing; when you have passed the prime of your youth, you will find yourself without any merit and you will enjoy no one’s esteem.  [Vespasiano ad Bisticci, ‘Life of Piero de’ Pazzi’, quoted in Black, ‘Florence’, p. 33]</a:t>
            </a:r>
            <a:endParaRPr lang="en-GB" altLang="en-US" sz="2400">
              <a:latin typeface="Verdana" panose="020B060403050404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6051C8E9-CF71-96A3-2C44-03468FF3C8E2}"/>
              </a:ext>
            </a:extLst>
          </p:cNvPr>
          <p:cNvSpPr>
            <a:spLocks noGrp="1"/>
          </p:cNvSpPr>
          <p:nvPr>
            <p:ph type="title"/>
          </p:nvPr>
        </p:nvSpPr>
        <p:spPr>
          <a:xfrm>
            <a:off x="6629400" y="274638"/>
            <a:ext cx="3581400" cy="5973762"/>
          </a:xfrm>
        </p:spPr>
        <p:txBody>
          <a:bodyPr/>
          <a:lstStyle/>
          <a:p>
            <a:pPr eaLnBrk="1" hangingPunct="1"/>
            <a:r>
              <a:rPr lang="en-GB" altLang="en-US" sz="2400">
                <a:latin typeface="Verdana" panose="020B0604030504040204" pitchFamily="34" charset="0"/>
                <a:ea typeface="Verdana" panose="020B0604030504040204" pitchFamily="34" charset="0"/>
                <a:cs typeface="Verdana" panose="020B0604030504040204" pitchFamily="34" charset="0"/>
              </a:rPr>
              <a:t>Filippo Brunelleschi,</a:t>
            </a:r>
            <a:br>
              <a:rPr lang="en-GB" altLang="en-US" sz="2400">
                <a:latin typeface="Verdana" panose="020B0604030504040204" pitchFamily="34" charset="0"/>
                <a:ea typeface="Verdana" panose="020B0604030504040204" pitchFamily="34" charset="0"/>
                <a:cs typeface="Verdana" panose="020B0604030504040204" pitchFamily="34" charset="0"/>
              </a:rPr>
            </a:br>
            <a:br>
              <a:rPr lang="en-GB" altLang="en-US" sz="2400">
                <a:latin typeface="Verdana" panose="020B0604030504040204" pitchFamily="34" charset="0"/>
                <a:ea typeface="Verdana" panose="020B0604030504040204" pitchFamily="34" charset="0"/>
                <a:cs typeface="Verdana" panose="020B0604030504040204" pitchFamily="34" charset="0"/>
              </a:rPr>
            </a:br>
            <a:r>
              <a:rPr lang="en-GB" altLang="en-US" sz="2400">
                <a:latin typeface="Verdana" panose="020B0604030504040204" pitchFamily="34" charset="0"/>
                <a:ea typeface="Verdana" panose="020B0604030504040204" pitchFamily="34" charset="0"/>
                <a:cs typeface="Verdana" panose="020B0604030504040204" pitchFamily="34" charset="0"/>
              </a:rPr>
              <a:t>The Dome of </a:t>
            </a:r>
            <a:br>
              <a:rPr lang="en-GB" altLang="en-US" sz="2400">
                <a:latin typeface="Verdana" panose="020B0604030504040204" pitchFamily="34" charset="0"/>
                <a:ea typeface="Verdana" panose="020B0604030504040204" pitchFamily="34" charset="0"/>
                <a:cs typeface="Verdana" panose="020B0604030504040204" pitchFamily="34" charset="0"/>
              </a:rPr>
            </a:br>
            <a:r>
              <a:rPr lang="en-GB" altLang="en-US" sz="2400">
                <a:latin typeface="Verdana" panose="020B0604030504040204" pitchFamily="34" charset="0"/>
                <a:ea typeface="Verdana" panose="020B0604030504040204" pitchFamily="34" charset="0"/>
                <a:cs typeface="Verdana" panose="020B0604030504040204" pitchFamily="34" charset="0"/>
              </a:rPr>
              <a:t>Florence Cathedral</a:t>
            </a:r>
          </a:p>
        </p:txBody>
      </p:sp>
      <p:pic>
        <p:nvPicPr>
          <p:cNvPr id="18435" name="Picture 2" descr="Duomo.jpg">
            <a:extLst>
              <a:ext uri="{FF2B5EF4-FFF2-40B4-BE49-F238E27FC236}">
                <a16:creationId xmlns:a16="http://schemas.microsoft.com/office/drawing/2014/main" id="{377A502B-55E2-037D-101B-BE9A9A22A7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533400"/>
            <a:ext cx="3810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a:extLst>
              <a:ext uri="{FF2B5EF4-FFF2-40B4-BE49-F238E27FC236}">
                <a16:creationId xmlns:a16="http://schemas.microsoft.com/office/drawing/2014/main" id="{50D3C404-D6B1-694E-8068-94536EFC3147}"/>
              </a:ext>
            </a:extLst>
          </p:cNvPr>
          <p:cNvSpPr>
            <a:spLocks noGrp="1"/>
          </p:cNvSpPr>
          <p:nvPr>
            <p:ph type="title"/>
          </p:nvPr>
        </p:nvSpPr>
        <p:spPr>
          <a:xfrm>
            <a:off x="1981200" y="4114800"/>
            <a:ext cx="8229600" cy="2209800"/>
          </a:xfrm>
        </p:spPr>
        <p:txBody>
          <a:bodyPr/>
          <a:lstStyle/>
          <a:p>
            <a:pPr algn="ct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Luciano </a:t>
            </a:r>
            <a:r>
              <a:rPr lang="en-GB" altLang="en-US" sz="2400" dirty="0" err="1">
                <a:latin typeface="Verdana" panose="020B0604030504040204" pitchFamily="34" charset="0"/>
                <a:ea typeface="Verdana" panose="020B0604030504040204" pitchFamily="34" charset="0"/>
                <a:cs typeface="Verdana" panose="020B0604030504040204" pitchFamily="34" charset="0"/>
              </a:rPr>
              <a:t>Laurana</a:t>
            </a:r>
            <a:r>
              <a:rPr lang="en-GB" altLang="en-US" sz="2400" dirty="0"/>
              <a:t> </a:t>
            </a:r>
            <a:br>
              <a:rPr lang="en-GB" altLang="en-US" sz="2400" dirty="0">
                <a:latin typeface="Verdana" panose="020B0604030504040204" pitchFamily="34" charset="0"/>
                <a:ea typeface="Verdana" panose="020B0604030504040204" pitchFamily="34" charset="0"/>
                <a:cs typeface="Verdana" panose="020B0604030504040204" pitchFamily="34" charset="0"/>
              </a:rPr>
            </a:br>
            <a:br>
              <a:rPr lang="en-GB" altLang="en-US" sz="2400" dirty="0">
                <a:latin typeface="Verdana" panose="020B0604030504040204" pitchFamily="34" charset="0"/>
                <a:ea typeface="Verdana" panose="020B0604030504040204" pitchFamily="34" charset="0"/>
                <a:cs typeface="Verdana" panose="020B0604030504040204" pitchFamily="34" charset="0"/>
              </a:rPr>
            </a:br>
            <a:r>
              <a:rPr lang="en-GB" altLang="en-US" sz="2400" i="1" dirty="0">
                <a:latin typeface="Verdana" panose="020B0604030504040204" pitchFamily="34" charset="0"/>
                <a:ea typeface="Verdana" panose="020B0604030504040204" pitchFamily="34" charset="0"/>
                <a:cs typeface="Verdana" panose="020B0604030504040204" pitchFamily="34" charset="0"/>
              </a:rPr>
              <a:t>The Ideal City</a:t>
            </a:r>
          </a:p>
        </p:txBody>
      </p:sp>
      <p:pic>
        <p:nvPicPr>
          <p:cNvPr id="19459" name="Picture 4" descr="Ideal City.jpg">
            <a:extLst>
              <a:ext uri="{FF2B5EF4-FFF2-40B4-BE49-F238E27FC236}">
                <a16:creationId xmlns:a16="http://schemas.microsoft.com/office/drawing/2014/main" id="{7C95C9A3-4D10-9DF5-5151-FED48EE145F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066800"/>
            <a:ext cx="815498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5983AB6B-57DE-7C49-AA62-FBCE96BAFC16}"/>
              </a:ext>
            </a:extLst>
          </p:cNvPr>
          <p:cNvSpPr>
            <a:spLocks noGrp="1"/>
          </p:cNvSpPr>
          <p:nvPr>
            <p:ph type="title"/>
          </p:nvPr>
        </p:nvSpPr>
        <p:spPr>
          <a:xfrm>
            <a:off x="6934200" y="274638"/>
            <a:ext cx="3276600" cy="6049962"/>
          </a:xfrm>
        </p:spPr>
        <p:txBody>
          <a:bodyPr/>
          <a:lstStyle/>
          <a:p>
            <a:pPr eaLnBrk="1" hangingPunct="1"/>
            <a:r>
              <a:rPr lang="en-GB" altLang="en-US" sz="2400">
                <a:latin typeface="Verdana" panose="020B0604030504040204" pitchFamily="34" charset="0"/>
                <a:ea typeface="Verdana" panose="020B0604030504040204" pitchFamily="34" charset="0"/>
                <a:cs typeface="Verdana" panose="020B0604030504040204" pitchFamily="34" charset="0"/>
              </a:rPr>
              <a:t>Donatello </a:t>
            </a:r>
            <a:br>
              <a:rPr lang="en-GB" altLang="en-US" sz="2400">
                <a:latin typeface="Verdana" panose="020B0604030504040204" pitchFamily="34" charset="0"/>
                <a:ea typeface="Verdana" panose="020B0604030504040204" pitchFamily="34" charset="0"/>
                <a:cs typeface="Verdana" panose="020B0604030504040204" pitchFamily="34" charset="0"/>
              </a:rPr>
            </a:br>
            <a:br>
              <a:rPr lang="en-GB" altLang="en-US" sz="2400">
                <a:latin typeface="Verdana" panose="020B0604030504040204" pitchFamily="34" charset="0"/>
                <a:ea typeface="Verdana" panose="020B0604030504040204" pitchFamily="34" charset="0"/>
                <a:cs typeface="Verdana" panose="020B0604030504040204" pitchFamily="34" charset="0"/>
              </a:rPr>
            </a:br>
            <a:r>
              <a:rPr lang="en-GB" altLang="en-US" sz="2400" i="1">
                <a:latin typeface="Verdana" panose="020B0604030504040204" pitchFamily="34" charset="0"/>
                <a:ea typeface="Verdana" panose="020B0604030504040204" pitchFamily="34" charset="0"/>
                <a:cs typeface="Verdana" panose="020B0604030504040204" pitchFamily="34" charset="0"/>
              </a:rPr>
              <a:t>David</a:t>
            </a:r>
          </a:p>
        </p:txBody>
      </p:sp>
      <p:pic>
        <p:nvPicPr>
          <p:cNvPr id="20483" name="Picture 2" descr="Donatello David.jpg">
            <a:extLst>
              <a:ext uri="{FF2B5EF4-FFF2-40B4-BE49-F238E27FC236}">
                <a16:creationId xmlns:a16="http://schemas.microsoft.com/office/drawing/2014/main" id="{43611A50-1486-D053-58BF-AC210C63BB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533401"/>
            <a:ext cx="3352800" cy="574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B87F1D92-3E28-38C5-42EB-D1A024D387B4}"/>
              </a:ext>
            </a:extLst>
          </p:cNvPr>
          <p:cNvSpPr>
            <a:spLocks noGrp="1"/>
          </p:cNvSpPr>
          <p:nvPr>
            <p:ph type="title"/>
          </p:nvPr>
        </p:nvSpPr>
        <p:spPr>
          <a:xfrm>
            <a:off x="1981200" y="4724400"/>
            <a:ext cx="8229600" cy="1676400"/>
          </a:xfrm>
        </p:spPr>
        <p:txBody>
          <a:bodyPr/>
          <a:lstStyle/>
          <a:p>
            <a:pPr algn="ct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Paolo Uccello</a:t>
            </a:r>
            <a:br>
              <a:rPr lang="en-GB" altLang="en-US" sz="2400" dirty="0">
                <a:latin typeface="Verdana" panose="020B0604030504040204" pitchFamily="34" charset="0"/>
                <a:ea typeface="Verdana" panose="020B0604030504040204" pitchFamily="34" charset="0"/>
                <a:cs typeface="Verdana" panose="020B0604030504040204" pitchFamily="34" charset="0"/>
              </a:rPr>
            </a:br>
            <a:br>
              <a:rPr lang="en-GB" altLang="en-US" sz="2400" dirty="0">
                <a:latin typeface="Verdana" panose="020B0604030504040204" pitchFamily="34" charset="0"/>
                <a:ea typeface="Verdana" panose="020B0604030504040204" pitchFamily="34" charset="0"/>
                <a:cs typeface="Verdana" panose="020B0604030504040204" pitchFamily="34" charset="0"/>
              </a:rPr>
            </a:br>
            <a:r>
              <a:rPr lang="en-GB" altLang="en-US" sz="2400" i="1" dirty="0">
                <a:latin typeface="Verdana" panose="020B0604030504040204" pitchFamily="34" charset="0"/>
                <a:ea typeface="Verdana" panose="020B0604030504040204" pitchFamily="34" charset="0"/>
                <a:cs typeface="Verdana" panose="020B0604030504040204" pitchFamily="34" charset="0"/>
              </a:rPr>
              <a:t>The Flood and Waters Subsiding</a:t>
            </a:r>
          </a:p>
        </p:txBody>
      </p:sp>
      <p:pic>
        <p:nvPicPr>
          <p:cNvPr id="21507" name="Picture 2" descr="Uccello.jpg">
            <a:extLst>
              <a:ext uri="{FF2B5EF4-FFF2-40B4-BE49-F238E27FC236}">
                <a16:creationId xmlns:a16="http://schemas.microsoft.com/office/drawing/2014/main" id="{612761BC-95E4-3910-7ED6-F53434A9948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609600"/>
            <a:ext cx="81915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a:extLst>
              <a:ext uri="{FF2B5EF4-FFF2-40B4-BE49-F238E27FC236}">
                <a16:creationId xmlns:a16="http://schemas.microsoft.com/office/drawing/2014/main" id="{647FDAAE-B5DF-9875-7406-D250FF69C0E0}"/>
              </a:ext>
            </a:extLst>
          </p:cNvPr>
          <p:cNvSpPr>
            <a:spLocks noGrp="1"/>
          </p:cNvSpPr>
          <p:nvPr>
            <p:ph type="title"/>
          </p:nvPr>
        </p:nvSpPr>
        <p:spPr>
          <a:xfrm>
            <a:off x="1981200" y="274638"/>
            <a:ext cx="8229600" cy="6049962"/>
          </a:xfrm>
        </p:spPr>
        <p:txBody>
          <a:bodyPr/>
          <a:lstStyle/>
          <a:p>
            <a:pPr algn="l"/>
            <a:r>
              <a:rPr lang="en-GB" altLang="en-US" sz="2400">
                <a:latin typeface="Verdana" panose="020B0604030504040204" pitchFamily="34" charset="0"/>
              </a:rPr>
              <a:t>If Italy’s princes needed to celebrate their lineage and special prowess, civic governments and the Papacy needed to elevate institutions as well as individuals.  Thus while the </a:t>
            </a:r>
            <a:r>
              <a:rPr lang="en-GB" altLang="en-US" sz="2400" i="1">
                <a:latin typeface="Verdana" panose="020B0604030504040204" pitchFamily="34" charset="0"/>
              </a:rPr>
              <a:t>signori</a:t>
            </a:r>
            <a:r>
              <a:rPr lang="en-GB" altLang="en-US" sz="2400">
                <a:latin typeface="Verdana" panose="020B0604030504040204" pitchFamily="34" charset="0"/>
              </a:rPr>
              <a:t> [lords] searched for their models in the stories and images of Roman emperors and military heroes, communal governments, such as Siena, Florence, and Venice, found their heritage in the Roman republic. </a:t>
            </a:r>
            <a:br>
              <a:rPr lang="en-GB" altLang="en-US" sz="2400">
                <a:latin typeface="Verdana" panose="020B0604030504040204" pitchFamily="34" charset="0"/>
              </a:rPr>
            </a:br>
            <a:br>
              <a:rPr lang="en-GB" altLang="en-US" sz="2400">
                <a:latin typeface="Verdana" panose="020B0604030504040204" pitchFamily="34" charset="0"/>
              </a:rPr>
            </a:br>
            <a:r>
              <a:rPr lang="en-GB" altLang="en-US" sz="2400">
                <a:latin typeface="Verdana" panose="020B0604030504040204" pitchFamily="34" charset="0"/>
              </a:rPr>
              <a:t>[Evelyn Welch, </a:t>
            </a:r>
            <a:r>
              <a:rPr lang="en-GB" altLang="en-US" sz="2400" i="1">
                <a:latin typeface="Verdana" panose="020B0604030504040204" pitchFamily="34" charset="0"/>
              </a:rPr>
              <a:t>Art and Society in Italy 1350-1500</a:t>
            </a:r>
            <a:r>
              <a:rPr lang="en-GB" altLang="en-US" sz="2400">
                <a:latin typeface="Verdana" panose="020B0604030504040204" pitchFamily="34" charset="0"/>
              </a:rPr>
              <a:t> (Oxford, 1997), p. 241]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F1AD309D-DECF-EB8B-0C44-DF503CFCC6ED}"/>
              </a:ext>
            </a:extLst>
          </p:cNvPr>
          <p:cNvSpPr>
            <a:spLocks noGrp="1"/>
          </p:cNvSpPr>
          <p:nvPr>
            <p:ph type="title"/>
          </p:nvPr>
        </p:nvSpPr>
        <p:spPr>
          <a:xfrm>
            <a:off x="6934200" y="274638"/>
            <a:ext cx="3276600" cy="6049962"/>
          </a:xfrm>
        </p:spPr>
        <p:txBody>
          <a:bodyPr/>
          <a:lstStyle/>
          <a:p>
            <a:pPr eaLnBrk="1" hangingPunct="1"/>
            <a:r>
              <a:rPr lang="en-GB" altLang="en-US" sz="2400">
                <a:latin typeface="Verdana" panose="020B0604030504040204" pitchFamily="34" charset="0"/>
                <a:ea typeface="Verdana" panose="020B0604030504040204" pitchFamily="34" charset="0"/>
                <a:cs typeface="Verdana" panose="020B0604030504040204" pitchFamily="34" charset="0"/>
              </a:rPr>
              <a:t>Pedro Berruquete,</a:t>
            </a:r>
            <a:br>
              <a:rPr lang="en-GB" altLang="en-US" sz="2400">
                <a:latin typeface="Verdana" panose="020B0604030504040204" pitchFamily="34" charset="0"/>
                <a:ea typeface="Verdana" panose="020B0604030504040204" pitchFamily="34" charset="0"/>
                <a:cs typeface="Verdana" panose="020B0604030504040204" pitchFamily="34" charset="0"/>
              </a:rPr>
            </a:br>
            <a:r>
              <a:rPr lang="en-GB" altLang="en-US" sz="2400" i="1">
                <a:latin typeface="Verdana" panose="020B0604030504040204" pitchFamily="34" charset="0"/>
                <a:ea typeface="Verdana" panose="020B0604030504040204" pitchFamily="34" charset="0"/>
                <a:cs typeface="Verdana" panose="020B0604030504040204" pitchFamily="34" charset="0"/>
              </a:rPr>
              <a:t>Federico and Montefeltro, duke of Urbino, and his son Guidobaldo</a:t>
            </a:r>
          </a:p>
        </p:txBody>
      </p:sp>
      <p:pic>
        <p:nvPicPr>
          <p:cNvPr id="24579" name="Picture 3" descr="Federico.jpg">
            <a:extLst>
              <a:ext uri="{FF2B5EF4-FFF2-40B4-BE49-F238E27FC236}">
                <a16:creationId xmlns:a16="http://schemas.microsoft.com/office/drawing/2014/main" id="{17CDDEC9-863D-AEF9-A589-773A81CA4B8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533400"/>
            <a:ext cx="3048000" cy="589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AF5A6225-0C9C-8212-5F34-FAA575906641}"/>
              </a:ext>
            </a:extLst>
          </p:cNvPr>
          <p:cNvSpPr>
            <a:spLocks noGrp="1"/>
          </p:cNvSpPr>
          <p:nvPr>
            <p:ph type="title"/>
          </p:nvPr>
        </p:nvSpPr>
        <p:spPr>
          <a:xfrm>
            <a:off x="1981200" y="5486400"/>
            <a:ext cx="8229600" cy="1143000"/>
          </a:xfrm>
        </p:spPr>
        <p:txBody>
          <a:bodyPr/>
          <a:lstStyle/>
          <a:p>
            <a:pPr algn="ct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Luciano </a:t>
            </a:r>
            <a:r>
              <a:rPr lang="en-GB" altLang="en-US" sz="2400" dirty="0" err="1">
                <a:latin typeface="Verdana" panose="020B0604030504040204" pitchFamily="34" charset="0"/>
                <a:ea typeface="Verdana" panose="020B0604030504040204" pitchFamily="34" charset="0"/>
                <a:cs typeface="Verdana" panose="020B0604030504040204" pitchFamily="34" charset="0"/>
              </a:rPr>
              <a:t>Laurana</a:t>
            </a:r>
            <a:r>
              <a:rPr lang="en-GB" altLang="en-US" sz="2400" dirty="0">
                <a:latin typeface="Verdana" panose="020B0604030504040204" pitchFamily="34" charset="0"/>
                <a:ea typeface="Verdana" panose="020B0604030504040204" pitchFamily="34" charset="0"/>
                <a:cs typeface="Verdana" panose="020B0604030504040204" pitchFamily="34" charset="0"/>
              </a:rPr>
              <a:t>, Palazzo Ducale, Urbino</a:t>
            </a:r>
            <a:endParaRPr lang="en-GB" altLang="en-US" sz="2400" i="1" dirty="0">
              <a:latin typeface="Verdana" panose="020B0604030504040204" pitchFamily="34" charset="0"/>
              <a:ea typeface="Verdana" panose="020B0604030504040204" pitchFamily="34" charset="0"/>
              <a:cs typeface="Verdana" panose="020B0604030504040204" pitchFamily="34" charset="0"/>
            </a:endParaRPr>
          </a:p>
        </p:txBody>
      </p:sp>
      <p:pic>
        <p:nvPicPr>
          <p:cNvPr id="25603" name="Picture 3" descr="Urbino.JPG">
            <a:extLst>
              <a:ext uri="{FF2B5EF4-FFF2-40B4-BE49-F238E27FC236}">
                <a16:creationId xmlns:a16="http://schemas.microsoft.com/office/drawing/2014/main" id="{E19B8B63-3949-EAC4-B3D2-4EDE70AEB57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04801"/>
            <a:ext cx="6705600" cy="502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481C85D4-9065-D4BA-6A50-18F3D79751DD}"/>
              </a:ext>
            </a:extLst>
          </p:cNvPr>
          <p:cNvSpPr>
            <a:spLocks noChangeArrowheads="1"/>
          </p:cNvSpPr>
          <p:nvPr/>
        </p:nvSpPr>
        <p:spPr bwMode="auto">
          <a:xfrm>
            <a:off x="2438400" y="1524000"/>
            <a:ext cx="72390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400">
                <a:latin typeface="Verdana" panose="020B0604030504040204" pitchFamily="34" charset="0"/>
              </a:rPr>
              <a:t>Once they have seen how art... had fallen into complete ruin from such a noble height ... they will now be able to recognise more easily the progress of art’s rebirth (</a:t>
            </a:r>
            <a:r>
              <a:rPr lang="en-GB" altLang="en-US" sz="2400" i="1">
                <a:latin typeface="Verdana" panose="020B0604030504040204" pitchFamily="34" charset="0"/>
              </a:rPr>
              <a:t>rinascita</a:t>
            </a:r>
            <a:r>
              <a:rPr lang="en-GB" altLang="en-US" sz="2400">
                <a:latin typeface="Verdana" panose="020B0604030504040204" pitchFamily="34" charset="0"/>
              </a:rPr>
              <a:t>) and the state of perfection to which it has again ascended in our own times...</a:t>
            </a:r>
          </a:p>
          <a:p>
            <a:pPr eaLnBrk="1" hangingPunct="1">
              <a:spcBef>
                <a:spcPct val="0"/>
              </a:spcBef>
              <a:buFontTx/>
              <a:buNone/>
            </a:pPr>
            <a:endParaRPr lang="en-GB" altLang="en-US" sz="2400">
              <a:latin typeface="Verdana" panose="020B0604030504040204" pitchFamily="34" charset="0"/>
            </a:endParaRPr>
          </a:p>
          <a:p>
            <a:pPr eaLnBrk="1" hangingPunct="1">
              <a:spcBef>
                <a:spcPct val="0"/>
              </a:spcBef>
              <a:buFontTx/>
              <a:buNone/>
            </a:pPr>
            <a:r>
              <a:rPr lang="en-GB" altLang="en-US" sz="2400">
                <a:latin typeface="Verdana" panose="020B0604030504040204" pitchFamily="34" charset="0"/>
              </a:rPr>
              <a:t>Giorgio Vasari, Preface, </a:t>
            </a:r>
            <a:r>
              <a:rPr lang="en-GB" altLang="en-US" sz="2400" i="1">
                <a:latin typeface="Verdana" panose="020B0604030504040204" pitchFamily="34" charset="0"/>
              </a:rPr>
              <a:t>The Lives of the Most Excellent Painters, Sculptors and Architects</a:t>
            </a:r>
            <a:r>
              <a:rPr lang="en-GB" altLang="en-US" sz="2400">
                <a:latin typeface="Verdana" panose="020B0604030504040204" pitchFamily="34" charset="0"/>
              </a:rPr>
              <a:t> (1550)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a:extLst>
              <a:ext uri="{FF2B5EF4-FFF2-40B4-BE49-F238E27FC236}">
                <a16:creationId xmlns:a16="http://schemas.microsoft.com/office/drawing/2014/main" id="{03465D32-CAEA-F108-41E0-4B8A9CDE0FDB}"/>
              </a:ext>
            </a:extLst>
          </p:cNvPr>
          <p:cNvSpPr>
            <a:spLocks noGrp="1"/>
          </p:cNvSpPr>
          <p:nvPr>
            <p:ph type="title"/>
          </p:nvPr>
        </p:nvSpPr>
        <p:spPr>
          <a:xfrm>
            <a:off x="1981200" y="274638"/>
            <a:ext cx="8229600" cy="6049962"/>
          </a:xfrm>
        </p:spPr>
        <p:txBody>
          <a:bodyPr/>
          <a:lstStyle/>
          <a:p>
            <a:pPr algn="l"/>
            <a:r>
              <a:rPr lang="en-GB" altLang="en-US" sz="2400">
                <a:latin typeface="Verdana" panose="020B0604030504040204" pitchFamily="34" charset="0"/>
              </a:rPr>
              <a:t>the magnificent man is made great through great expenditure.  Thus the works of the magnificent man consist in illustrious palaces, in churches of excellent manufacture, in theatres, in porticoes, in streets, in sea-ports ... But since magnificence consists in great expense, it is necessary that the size of the object itself is sumptuous and imposing, otherwise it will not justifiably excite either admiration or praise.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a:extLst>
              <a:ext uri="{FF2B5EF4-FFF2-40B4-BE49-F238E27FC236}">
                <a16:creationId xmlns:a16="http://schemas.microsoft.com/office/drawing/2014/main" id="{5C3D0E87-6B11-4CD2-DAED-D2B57A9843C6}"/>
              </a:ext>
            </a:extLst>
          </p:cNvPr>
          <p:cNvSpPr>
            <a:spLocks noGrp="1"/>
          </p:cNvSpPr>
          <p:nvPr>
            <p:ph type="title"/>
          </p:nvPr>
        </p:nvSpPr>
        <p:spPr>
          <a:xfrm>
            <a:off x="1981200" y="274638"/>
            <a:ext cx="8229600" cy="6049962"/>
          </a:xfrm>
        </p:spPr>
        <p:txBody>
          <a:bodyPr/>
          <a:lstStyle/>
          <a:p>
            <a:pPr algn="l"/>
            <a:r>
              <a:rPr lang="en-GB" altLang="en-US" sz="2400" dirty="0">
                <a:latin typeface="Verdana" panose="020B0604030504040204" pitchFamily="34" charset="0"/>
              </a:rPr>
              <a:t>And impressiveness, in turn, is obtained through ornamentation, the extent and the excellence of the material and the capacity of the work to last for a long time.  Without art, in truth, nothing whether large or small, will merit true praise.  Thus if something is tawdry and lacking in ornament, or made in a low-cost material which will not guarantee longevity, it truly cannot be great, nor should it be held to be so. </a:t>
            </a:r>
            <a:br>
              <a:rPr lang="en-GB" altLang="en-US" sz="2400" dirty="0">
                <a:latin typeface="Verdana" panose="020B0604030504040204" pitchFamily="34" charset="0"/>
              </a:rPr>
            </a:br>
            <a:br>
              <a:rPr lang="en-GB" altLang="en-US" sz="2400" dirty="0">
                <a:latin typeface="Verdana" panose="020B0604030504040204" pitchFamily="34" charset="0"/>
              </a:rPr>
            </a:br>
            <a:r>
              <a:rPr lang="en-GB" altLang="en-US" sz="2400" dirty="0">
                <a:latin typeface="Verdana" panose="020B0604030504040204" pitchFamily="34" charset="0"/>
              </a:rPr>
              <a:t>[Giovanni </a:t>
            </a:r>
            <a:r>
              <a:rPr lang="en-GB" altLang="en-US" sz="2400" dirty="0" err="1">
                <a:latin typeface="Verdana" panose="020B0604030504040204" pitchFamily="34" charset="0"/>
              </a:rPr>
              <a:t>Pontano</a:t>
            </a:r>
            <a:r>
              <a:rPr lang="en-GB" altLang="en-US" sz="2400" dirty="0">
                <a:latin typeface="Verdana" panose="020B0604030504040204" pitchFamily="34" charset="0"/>
              </a:rPr>
              <a:t>, </a:t>
            </a:r>
            <a:r>
              <a:rPr lang="en-GB" altLang="en-US" sz="2400" i="1" dirty="0">
                <a:latin typeface="Verdana" panose="020B0604030504040204" pitchFamily="34" charset="0"/>
              </a:rPr>
              <a:t>I </a:t>
            </a:r>
            <a:r>
              <a:rPr lang="en-GB" altLang="en-US" sz="2400" i="1" dirty="0" err="1">
                <a:latin typeface="Verdana" panose="020B0604030504040204" pitchFamily="34" charset="0"/>
              </a:rPr>
              <a:t>trattati</a:t>
            </a:r>
            <a:r>
              <a:rPr lang="en-GB" altLang="en-US" sz="2400" i="1" dirty="0">
                <a:latin typeface="Verdana" panose="020B0604030504040204" pitchFamily="34" charset="0"/>
              </a:rPr>
              <a:t> delle virtu’ </a:t>
            </a:r>
            <a:r>
              <a:rPr lang="en-GB" altLang="en-US" sz="2400" i="1" dirty="0" err="1">
                <a:latin typeface="Verdana" panose="020B0604030504040204" pitchFamily="34" charset="0"/>
              </a:rPr>
              <a:t>sociali</a:t>
            </a:r>
            <a:r>
              <a:rPr lang="en-GB" altLang="en-US" sz="2400" dirty="0">
                <a:latin typeface="Verdana" panose="020B0604030504040204" pitchFamily="34" charset="0"/>
              </a:rPr>
              <a:t>, quoted in Welch, </a:t>
            </a:r>
            <a:r>
              <a:rPr lang="en-GB" altLang="en-US" sz="2400" i="1" dirty="0">
                <a:latin typeface="Verdana" panose="020B0604030504040204" pitchFamily="34" charset="0"/>
              </a:rPr>
              <a:t>Art and Society</a:t>
            </a:r>
            <a:r>
              <a:rPr lang="en-GB" altLang="en-US" sz="2400" dirty="0">
                <a:latin typeface="Verdana" panose="020B0604030504040204" pitchFamily="34" charset="0"/>
              </a:rPr>
              <a:t>, pp. 221, 223]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a:extLst>
              <a:ext uri="{FF2B5EF4-FFF2-40B4-BE49-F238E27FC236}">
                <a16:creationId xmlns:a16="http://schemas.microsoft.com/office/drawing/2014/main" id="{9BEA0A34-0F59-3403-A1DE-A93EEFB4959A}"/>
              </a:ext>
            </a:extLst>
          </p:cNvPr>
          <p:cNvSpPr>
            <a:spLocks noGrp="1"/>
          </p:cNvSpPr>
          <p:nvPr>
            <p:ph type="title"/>
          </p:nvPr>
        </p:nvSpPr>
        <p:spPr>
          <a:xfrm>
            <a:off x="7696200" y="274638"/>
            <a:ext cx="2514600" cy="6202362"/>
          </a:xfrm>
        </p:spPr>
        <p:txBody>
          <a:bodyPr/>
          <a:lstStyle/>
          <a:p>
            <a:pPr eaLnBrk="1" hangingPunct="1"/>
            <a:r>
              <a:rPr lang="en-GB" altLang="en-US" sz="2400">
                <a:latin typeface="Verdana" panose="020B0604030504040204" pitchFamily="34" charset="0"/>
                <a:ea typeface="Verdana" panose="020B0604030504040204" pitchFamily="34" charset="0"/>
                <a:cs typeface="Verdana" panose="020B0604030504040204" pitchFamily="34" charset="0"/>
              </a:rPr>
              <a:t>Georg Hegel</a:t>
            </a:r>
            <a:br>
              <a:rPr lang="en-GB" altLang="en-US" sz="2400">
                <a:latin typeface="Verdana" panose="020B0604030504040204" pitchFamily="34" charset="0"/>
                <a:ea typeface="Verdana" panose="020B0604030504040204" pitchFamily="34" charset="0"/>
                <a:cs typeface="Verdana" panose="020B0604030504040204" pitchFamily="34" charset="0"/>
              </a:rPr>
            </a:br>
            <a:br>
              <a:rPr lang="en-GB" altLang="en-US" sz="2400">
                <a:latin typeface="Verdana" panose="020B0604030504040204" pitchFamily="34" charset="0"/>
                <a:ea typeface="Verdana" panose="020B0604030504040204" pitchFamily="34" charset="0"/>
                <a:cs typeface="Verdana" panose="020B0604030504040204" pitchFamily="34" charset="0"/>
              </a:rPr>
            </a:br>
            <a:r>
              <a:rPr lang="en-GB" altLang="en-US" sz="2400">
                <a:latin typeface="Verdana" panose="020B0604030504040204" pitchFamily="34" charset="0"/>
                <a:ea typeface="Verdana" panose="020B0604030504040204" pitchFamily="34" charset="0"/>
                <a:cs typeface="Verdana" panose="020B0604030504040204" pitchFamily="34" charset="0"/>
              </a:rPr>
              <a:t>1770-1831</a:t>
            </a:r>
          </a:p>
        </p:txBody>
      </p:sp>
      <p:pic>
        <p:nvPicPr>
          <p:cNvPr id="4099" name="Picture 4" descr="Hegel.jpg">
            <a:extLst>
              <a:ext uri="{FF2B5EF4-FFF2-40B4-BE49-F238E27FC236}">
                <a16:creationId xmlns:a16="http://schemas.microsoft.com/office/drawing/2014/main" id="{BF4CBCA7-6CE0-CB3F-D5DD-EE1D24AE99C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609600"/>
            <a:ext cx="4305300"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7B982E09-D46F-6C0C-213C-5C99056239C9}"/>
              </a:ext>
            </a:extLst>
          </p:cNvPr>
          <p:cNvSpPr>
            <a:spLocks noGrp="1"/>
          </p:cNvSpPr>
          <p:nvPr>
            <p:ph type="title"/>
          </p:nvPr>
        </p:nvSpPr>
        <p:spPr>
          <a:xfrm>
            <a:off x="7467600" y="274638"/>
            <a:ext cx="2743200" cy="6202362"/>
          </a:xfrm>
        </p:spPr>
        <p:txBody>
          <a:bodyPr/>
          <a:lstStyle/>
          <a:p>
            <a:pPr eaLnBrk="1" hangingPunct="1"/>
            <a:r>
              <a:rPr lang="en-GB" altLang="en-US" sz="2400">
                <a:latin typeface="Verdana" panose="020B0604030504040204" pitchFamily="34" charset="0"/>
                <a:ea typeface="Verdana" panose="020B0604030504040204" pitchFamily="34" charset="0"/>
                <a:cs typeface="Verdana" panose="020B0604030504040204" pitchFamily="34" charset="0"/>
              </a:rPr>
              <a:t>Jacob Burckhardt</a:t>
            </a:r>
            <a:br>
              <a:rPr lang="en-GB" altLang="en-US" sz="2400">
                <a:latin typeface="Verdana" panose="020B0604030504040204" pitchFamily="34" charset="0"/>
                <a:ea typeface="Verdana" panose="020B0604030504040204" pitchFamily="34" charset="0"/>
                <a:cs typeface="Verdana" panose="020B0604030504040204" pitchFamily="34" charset="0"/>
              </a:rPr>
            </a:br>
            <a:br>
              <a:rPr lang="en-GB" altLang="en-US" sz="2400">
                <a:latin typeface="Verdana" panose="020B0604030504040204" pitchFamily="34" charset="0"/>
                <a:ea typeface="Verdana" panose="020B0604030504040204" pitchFamily="34" charset="0"/>
                <a:cs typeface="Verdana" panose="020B0604030504040204" pitchFamily="34" charset="0"/>
              </a:rPr>
            </a:br>
            <a:r>
              <a:rPr lang="en-GB" altLang="en-US" sz="2400">
                <a:latin typeface="Verdana" panose="020B0604030504040204" pitchFamily="34" charset="0"/>
                <a:ea typeface="Verdana" panose="020B0604030504040204" pitchFamily="34" charset="0"/>
                <a:cs typeface="Verdana" panose="020B0604030504040204" pitchFamily="34" charset="0"/>
              </a:rPr>
              <a:t>1818-1897</a:t>
            </a:r>
          </a:p>
        </p:txBody>
      </p:sp>
      <p:pic>
        <p:nvPicPr>
          <p:cNvPr id="6147" name="Content Placeholder 4" descr="Burckhardt.jpg">
            <a:extLst>
              <a:ext uri="{FF2B5EF4-FFF2-40B4-BE49-F238E27FC236}">
                <a16:creationId xmlns:a16="http://schemas.microsoft.com/office/drawing/2014/main" id="{F438DC44-8B60-3300-D81C-5255534F97C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38401" y="685800"/>
            <a:ext cx="413861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a:extLst>
              <a:ext uri="{FF2B5EF4-FFF2-40B4-BE49-F238E27FC236}">
                <a16:creationId xmlns:a16="http://schemas.microsoft.com/office/drawing/2014/main" id="{03465D32-CAEA-F108-41E0-4B8A9CDE0FDB}"/>
              </a:ext>
            </a:extLst>
          </p:cNvPr>
          <p:cNvSpPr>
            <a:spLocks noGrp="1"/>
          </p:cNvSpPr>
          <p:nvPr>
            <p:ph type="title"/>
          </p:nvPr>
        </p:nvSpPr>
        <p:spPr>
          <a:xfrm>
            <a:off x="1981200" y="274638"/>
            <a:ext cx="8229600" cy="6049962"/>
          </a:xfrm>
        </p:spPr>
        <p:txBody>
          <a:bodyPr/>
          <a:lstStyle/>
          <a:p>
            <a:pPr algn="l"/>
            <a:r>
              <a:rPr lang="en-GB" sz="2400" kern="0" dirty="0">
                <a:effectLst/>
                <a:latin typeface="Verdana" panose="020B0604030504040204" pitchFamily="34" charset="0"/>
                <a:ea typeface="Times New Roman" panose="02020603050405020304" pitchFamily="18" charset="0"/>
                <a:cs typeface="Times New Roman" panose="02020603050405020304" pitchFamily="18" charset="0"/>
              </a:rPr>
              <a:t>In the character of these States, whether republics or despotisms, lies, not the only, but the chief reason for the early development of the Italian. To this it is due that he was the firstborn among the sons of modern Europe… In the Middle Ages both sides of human consciousness--that which was turned within as that which was turned without-- lay dreaming or half-awake beneath a common veil. </a:t>
            </a:r>
            <a:endParaRPr lang="en-GB" altLang="en-US" sz="2400" dirty="0">
              <a:latin typeface="Verdana" panose="020B0604030504040204" pitchFamily="34" charset="0"/>
            </a:endParaRPr>
          </a:p>
        </p:txBody>
      </p:sp>
    </p:spTree>
    <p:extLst>
      <p:ext uri="{BB962C8B-B14F-4D97-AF65-F5344CB8AC3E}">
        <p14:creationId xmlns:p14="http://schemas.microsoft.com/office/powerpoint/2010/main" val="2165014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a:extLst>
              <a:ext uri="{FF2B5EF4-FFF2-40B4-BE49-F238E27FC236}">
                <a16:creationId xmlns:a16="http://schemas.microsoft.com/office/drawing/2014/main" id="{03465D32-CAEA-F108-41E0-4B8A9CDE0FDB}"/>
              </a:ext>
            </a:extLst>
          </p:cNvPr>
          <p:cNvSpPr>
            <a:spLocks noGrp="1"/>
          </p:cNvSpPr>
          <p:nvPr>
            <p:ph type="title"/>
          </p:nvPr>
        </p:nvSpPr>
        <p:spPr>
          <a:xfrm>
            <a:off x="1981200" y="274638"/>
            <a:ext cx="8229600" cy="6049962"/>
          </a:xfrm>
        </p:spPr>
        <p:txBody>
          <a:bodyPr/>
          <a:lstStyle/>
          <a:p>
            <a:pPr algn="l"/>
            <a:r>
              <a:rPr lang="en-GB" sz="2400" kern="0" dirty="0">
                <a:effectLst/>
                <a:latin typeface="Verdana" panose="020B0604030504040204" pitchFamily="34" charset="0"/>
                <a:ea typeface="Times New Roman" panose="02020603050405020304" pitchFamily="18" charset="0"/>
                <a:cs typeface="Times New Roman" panose="02020603050405020304" pitchFamily="18" charset="0"/>
              </a:rPr>
              <a:t>The veil was woven of faith, illusion, and childish prepossession, through which the world and history were seen clad in strange hues. Man was conscious of himself only as a member of a race, people, party, family, or corporation--only through some general category. In Italy this veil first melted into air; an objective treatment and consideration of the State and of all the things of this world became possible. </a:t>
            </a:r>
            <a:endParaRPr lang="en-GB" altLang="en-US" sz="2400" dirty="0">
              <a:latin typeface="Verdana" panose="020B0604030504040204" pitchFamily="34" charset="0"/>
            </a:endParaRPr>
          </a:p>
        </p:txBody>
      </p:sp>
    </p:spTree>
    <p:extLst>
      <p:ext uri="{BB962C8B-B14F-4D97-AF65-F5344CB8AC3E}">
        <p14:creationId xmlns:p14="http://schemas.microsoft.com/office/powerpoint/2010/main" val="3670061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a:extLst>
              <a:ext uri="{FF2B5EF4-FFF2-40B4-BE49-F238E27FC236}">
                <a16:creationId xmlns:a16="http://schemas.microsoft.com/office/drawing/2014/main" id="{03465D32-CAEA-F108-41E0-4B8A9CDE0FDB}"/>
              </a:ext>
            </a:extLst>
          </p:cNvPr>
          <p:cNvSpPr>
            <a:spLocks noGrp="1"/>
          </p:cNvSpPr>
          <p:nvPr>
            <p:ph type="title"/>
          </p:nvPr>
        </p:nvSpPr>
        <p:spPr>
          <a:xfrm>
            <a:off x="1981200" y="274638"/>
            <a:ext cx="8229600" cy="6049962"/>
          </a:xfrm>
        </p:spPr>
        <p:txBody>
          <a:bodyPr/>
          <a:lstStyle/>
          <a:p>
            <a:pPr algn="l"/>
            <a:r>
              <a:rPr lang="en-GB" sz="2400" dirty="0">
                <a:effectLst/>
                <a:latin typeface="Verdana" panose="020B0604030504040204" pitchFamily="34" charset="0"/>
                <a:ea typeface="Verdana" panose="020B0604030504040204" pitchFamily="34" charset="0"/>
              </a:rPr>
              <a:t>The subjective side at the same time asserted itself with corresponding emphasis; man became a spiritual individual, recognized himself as such. In the same way the Greek had once distinguished himself from the barbarian, and the Arab had felt himself an individual at a time when other </a:t>
            </a:r>
            <a:r>
              <a:rPr lang="en-GB" sz="2400" dirty="0" err="1">
                <a:effectLst/>
                <a:latin typeface="Verdana" panose="020B0604030504040204" pitchFamily="34" charset="0"/>
                <a:ea typeface="Verdana" panose="020B0604030504040204" pitchFamily="34" charset="0"/>
              </a:rPr>
              <a:t>Asiatics</a:t>
            </a:r>
            <a:r>
              <a:rPr lang="en-GB" sz="2400" dirty="0">
                <a:effectLst/>
                <a:latin typeface="Verdana" panose="020B0604030504040204" pitchFamily="34" charset="0"/>
                <a:ea typeface="Verdana" panose="020B0604030504040204" pitchFamily="34" charset="0"/>
              </a:rPr>
              <a:t> knew themselves only as members of a race. It will not be difficult to show that this result was due above all to the political circumstances of Italy.</a:t>
            </a:r>
            <a:br>
              <a:rPr lang="en-GB" sz="2400" dirty="0">
                <a:effectLst/>
                <a:latin typeface="Verdana" panose="020B0604030504040204" pitchFamily="34" charset="0"/>
                <a:ea typeface="Verdana" panose="020B0604030504040204" pitchFamily="34" charset="0"/>
              </a:rPr>
            </a:br>
            <a:br>
              <a:rPr lang="en-GB" sz="2400" dirty="0">
                <a:effectLst/>
                <a:latin typeface="Verdana" panose="020B0604030504040204" pitchFamily="34" charset="0"/>
                <a:ea typeface="Verdana" panose="020B0604030504040204" pitchFamily="34" charset="0"/>
              </a:rPr>
            </a:br>
            <a:r>
              <a:rPr lang="en-GB" sz="2400" dirty="0">
                <a:effectLst/>
                <a:latin typeface="Verdana" panose="020B0604030504040204" pitchFamily="34" charset="0"/>
                <a:ea typeface="Verdana" panose="020B0604030504040204" pitchFamily="34" charset="0"/>
              </a:rPr>
              <a:t>Jacob Burckhardt, </a:t>
            </a:r>
            <a:r>
              <a:rPr lang="en-GB" sz="2400" i="1" dirty="0">
                <a:effectLst/>
                <a:latin typeface="Verdana" panose="020B0604030504040204" pitchFamily="34" charset="0"/>
                <a:ea typeface="Verdana" panose="020B0604030504040204" pitchFamily="34" charset="0"/>
              </a:rPr>
              <a:t>The Civilization of the Renaissance in Italy: An Essay </a:t>
            </a:r>
            <a:r>
              <a:rPr lang="en-GB" sz="2400" dirty="0">
                <a:effectLst/>
                <a:latin typeface="Verdana" panose="020B0604030504040204" pitchFamily="34" charset="0"/>
                <a:ea typeface="Verdana" panose="020B0604030504040204" pitchFamily="34" charset="0"/>
              </a:rPr>
              <a:t>(1860), Preface to Part II.</a:t>
            </a:r>
            <a:br>
              <a:rPr lang="en-GB" sz="2400" dirty="0">
                <a:effectLst/>
                <a:latin typeface="Verdana" panose="020B0604030504040204" pitchFamily="34" charset="0"/>
                <a:ea typeface="Verdana" panose="020B0604030504040204" pitchFamily="34" charset="0"/>
              </a:rPr>
            </a:br>
            <a:endParaRPr lang="en-GB" altLang="en-US"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1854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a:extLst>
              <a:ext uri="{FF2B5EF4-FFF2-40B4-BE49-F238E27FC236}">
                <a16:creationId xmlns:a16="http://schemas.microsoft.com/office/drawing/2014/main" id="{03465D32-CAEA-F108-41E0-4B8A9CDE0FDB}"/>
              </a:ext>
            </a:extLst>
          </p:cNvPr>
          <p:cNvSpPr>
            <a:spLocks noGrp="1"/>
          </p:cNvSpPr>
          <p:nvPr>
            <p:ph type="title"/>
          </p:nvPr>
        </p:nvSpPr>
        <p:spPr>
          <a:xfrm>
            <a:off x="1981200" y="274638"/>
            <a:ext cx="8229600" cy="6049962"/>
          </a:xfrm>
        </p:spPr>
        <p:txBody>
          <a:bodyPr/>
          <a:lstStyle/>
          <a:p>
            <a:pPr algn="l"/>
            <a:r>
              <a:rPr lang="en-GB" sz="2400" dirty="0">
                <a:effectLst/>
                <a:latin typeface="Verdana" panose="020B0604030504040204" pitchFamily="34" charset="0"/>
                <a:ea typeface="Verdana" panose="020B0604030504040204" pitchFamily="34" charset="0"/>
              </a:rPr>
              <a:t>We must insist upon it, as one of the chief propositions of this book, that it was not the revival of antiquity alone, but its union with the genius of the Italian people, which achieved the conquest of the western world.</a:t>
            </a:r>
            <a:br>
              <a:rPr lang="en-GB" sz="2400" dirty="0">
                <a:effectLst/>
                <a:latin typeface="Verdana" panose="020B0604030504040204" pitchFamily="34" charset="0"/>
                <a:ea typeface="Verdana" panose="020B0604030504040204" pitchFamily="34" charset="0"/>
              </a:rPr>
            </a:br>
            <a:br>
              <a:rPr lang="en-GB" sz="2400" dirty="0">
                <a:effectLst/>
                <a:latin typeface="Verdana" panose="020B0604030504040204" pitchFamily="34" charset="0"/>
                <a:ea typeface="Verdana" panose="020B0604030504040204" pitchFamily="34" charset="0"/>
              </a:rPr>
            </a:br>
            <a:r>
              <a:rPr lang="en-GB" sz="2400" dirty="0">
                <a:effectLst/>
                <a:latin typeface="Verdana" panose="020B0604030504040204" pitchFamily="34" charset="0"/>
                <a:ea typeface="Verdana" panose="020B0604030504040204" pitchFamily="34" charset="0"/>
              </a:rPr>
              <a:t>Jacob Burckhardt, </a:t>
            </a:r>
            <a:r>
              <a:rPr lang="en-GB" sz="2400" i="1" dirty="0">
                <a:effectLst/>
                <a:latin typeface="Verdana" panose="020B0604030504040204" pitchFamily="34" charset="0"/>
                <a:ea typeface="Verdana" panose="020B0604030504040204" pitchFamily="34" charset="0"/>
              </a:rPr>
              <a:t>The Civilization of the Renaissance in Italy: An Essay </a:t>
            </a:r>
            <a:r>
              <a:rPr lang="en-GB" sz="2400" dirty="0">
                <a:effectLst/>
                <a:latin typeface="Verdana" panose="020B0604030504040204" pitchFamily="34" charset="0"/>
                <a:ea typeface="Verdana" panose="020B0604030504040204" pitchFamily="34" charset="0"/>
              </a:rPr>
              <a:t>(1860), Introduction to </a:t>
            </a:r>
            <a:r>
              <a:rPr lang="en-GB" sz="2400">
                <a:effectLst/>
                <a:latin typeface="Verdana" panose="020B0604030504040204" pitchFamily="34" charset="0"/>
                <a:ea typeface="Verdana" panose="020B0604030504040204" pitchFamily="34" charset="0"/>
              </a:rPr>
              <a:t>Part III.</a:t>
            </a:r>
            <a:endParaRPr lang="en-GB" altLang="en-US"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126196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a:extLst>
              <a:ext uri="{FF2B5EF4-FFF2-40B4-BE49-F238E27FC236}">
                <a16:creationId xmlns:a16="http://schemas.microsoft.com/office/drawing/2014/main" id="{72AC9779-F47B-80D5-CE65-2C591EA8F0D4}"/>
              </a:ext>
            </a:extLst>
          </p:cNvPr>
          <p:cNvSpPr>
            <a:spLocks noGrp="1"/>
          </p:cNvSpPr>
          <p:nvPr>
            <p:ph type="title"/>
          </p:nvPr>
        </p:nvSpPr>
        <p:spPr>
          <a:xfrm>
            <a:off x="6858000" y="274638"/>
            <a:ext cx="3352800" cy="6126162"/>
          </a:xfrm>
        </p:spPr>
        <p:txBody>
          <a:bodyPr/>
          <a:lstStyle/>
          <a:p>
            <a:pPr eaLnBrk="1" hangingPunct="1"/>
            <a:r>
              <a:rPr lang="en-GB" altLang="en-US" sz="2400">
                <a:latin typeface="Verdana" panose="020B0604030504040204" pitchFamily="34" charset="0"/>
                <a:ea typeface="Verdana" panose="020B0604030504040204" pitchFamily="34" charset="0"/>
                <a:cs typeface="Verdana" panose="020B0604030504040204" pitchFamily="34" charset="0"/>
              </a:rPr>
              <a:t>Cicero</a:t>
            </a:r>
          </a:p>
        </p:txBody>
      </p:sp>
      <p:pic>
        <p:nvPicPr>
          <p:cNvPr id="5123" name="Picture 4" descr="Cicero.jpg">
            <a:extLst>
              <a:ext uri="{FF2B5EF4-FFF2-40B4-BE49-F238E27FC236}">
                <a16:creationId xmlns:a16="http://schemas.microsoft.com/office/drawing/2014/main" id="{C8CF1D39-2E87-664A-E3A4-967B523BCCC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1" y="990600"/>
            <a:ext cx="3667125" cy="468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96CFF525-350A-307B-F9BE-36FF783DF6B1}"/>
              </a:ext>
            </a:extLst>
          </p:cNvPr>
          <p:cNvSpPr>
            <a:spLocks noGrp="1"/>
          </p:cNvSpPr>
          <p:nvPr>
            <p:ph type="title"/>
          </p:nvPr>
        </p:nvSpPr>
        <p:spPr>
          <a:xfrm>
            <a:off x="6934200" y="274638"/>
            <a:ext cx="3276600" cy="5973762"/>
          </a:xfrm>
        </p:spPr>
        <p:txBody>
          <a:bodyPr/>
          <a:lstStyle/>
          <a:p>
            <a:pPr eaLnBrk="1" hangingPunct="1"/>
            <a:r>
              <a:rPr lang="en-GB" altLang="en-US" sz="2400">
                <a:latin typeface="Verdana" panose="020B0604030504040204" pitchFamily="34" charset="0"/>
                <a:ea typeface="Verdana" panose="020B0604030504040204" pitchFamily="34" charset="0"/>
                <a:cs typeface="Verdana" panose="020B0604030504040204" pitchFamily="34" charset="0"/>
              </a:rPr>
              <a:t>Petrarch </a:t>
            </a:r>
          </a:p>
        </p:txBody>
      </p:sp>
      <p:pic>
        <p:nvPicPr>
          <p:cNvPr id="6147" name="Picture 2" descr="Petrarch.jpg">
            <a:extLst>
              <a:ext uri="{FF2B5EF4-FFF2-40B4-BE49-F238E27FC236}">
                <a16:creationId xmlns:a16="http://schemas.microsoft.com/office/drawing/2014/main" id="{7E06DADE-BE1F-93DE-1899-140BA6FD2D0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685800"/>
            <a:ext cx="3505200" cy="544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a:extLst>
              <a:ext uri="{FF2B5EF4-FFF2-40B4-BE49-F238E27FC236}">
                <a16:creationId xmlns:a16="http://schemas.microsoft.com/office/drawing/2014/main" id="{976CA377-1F24-9227-DF68-825745EC8F57}"/>
              </a:ext>
            </a:extLst>
          </p:cNvPr>
          <p:cNvSpPr>
            <a:spLocks noGrp="1"/>
          </p:cNvSpPr>
          <p:nvPr>
            <p:ph type="title"/>
          </p:nvPr>
        </p:nvSpPr>
        <p:spPr/>
        <p:txBody>
          <a:bodyPr/>
          <a:lstStyle/>
          <a:p>
            <a:pPr eaLnBrk="1" hangingPunct="1"/>
            <a:r>
              <a:rPr lang="en-GB" altLang="en-US" dirty="0"/>
              <a:t>Questions</a:t>
            </a:r>
          </a:p>
        </p:txBody>
      </p:sp>
      <p:sp>
        <p:nvSpPr>
          <p:cNvPr id="7171" name="Content Placeholder 4">
            <a:extLst>
              <a:ext uri="{FF2B5EF4-FFF2-40B4-BE49-F238E27FC236}">
                <a16:creationId xmlns:a16="http://schemas.microsoft.com/office/drawing/2014/main" id="{29146D56-5A2B-0467-F0F7-FD4D89D1ABEE}"/>
              </a:ext>
            </a:extLst>
          </p:cNvPr>
          <p:cNvSpPr>
            <a:spLocks noGrp="1"/>
          </p:cNvSpPr>
          <p:nvPr>
            <p:ph idx="1"/>
          </p:nvPr>
        </p:nvSpPr>
        <p:spPr/>
        <p:txBody>
          <a:bodyPr/>
          <a:lstStyle/>
          <a:p>
            <a:pPr eaLnBrk="1" hangingPunct="1"/>
            <a:r>
              <a:rPr lang="en-GB" altLang="en-US" dirty="0"/>
              <a:t>What was humanism?</a:t>
            </a:r>
          </a:p>
          <a:p>
            <a:pPr eaLnBrk="1" hangingPunct="1"/>
            <a:r>
              <a:rPr lang="en-GB" altLang="en-US" dirty="0"/>
              <a:t>What was the rebirth of letters?</a:t>
            </a:r>
          </a:p>
          <a:p>
            <a:pPr eaLnBrk="1" hangingPunct="1"/>
            <a:r>
              <a:rPr lang="en-GB" altLang="en-US" dirty="0"/>
              <a:t>What was the rebirth of the visual arts?</a:t>
            </a:r>
          </a:p>
          <a:p>
            <a:pPr eaLnBrk="1" hangingPunct="1"/>
            <a:r>
              <a:rPr lang="en-GB" altLang="en-US" dirty="0"/>
              <a:t>Why was there a rebirth of antiquity?</a:t>
            </a:r>
          </a:p>
          <a:p>
            <a:r>
              <a:rPr lang="en-GB" dirty="0">
                <a:effectLst/>
                <a:ea typeface="Times New Roman" panose="02020603050405020304" pitchFamily="18" charset="0"/>
              </a:rPr>
              <a:t>What is meant by Italy in the Age of the Renaissance?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9E1F890D-17A9-800F-0B08-C65443D65A09}"/>
              </a:ext>
            </a:extLst>
          </p:cNvPr>
          <p:cNvSpPr>
            <a:spLocks noGrp="1"/>
          </p:cNvSpPr>
          <p:nvPr>
            <p:ph type="ctrTitle"/>
          </p:nvPr>
        </p:nvSpPr>
        <p:spPr>
          <a:xfrm>
            <a:off x="2209800" y="914400"/>
            <a:ext cx="7772400" cy="914400"/>
          </a:xfrm>
        </p:spPr>
        <p:txBody>
          <a:bodyPr>
            <a:normAutofit/>
          </a:bodyPr>
          <a:lstStyle/>
          <a:p>
            <a:pP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The </a:t>
            </a:r>
            <a:r>
              <a:rPr lang="en-GB" altLang="en-US" sz="2400" i="1" dirty="0" err="1">
                <a:latin typeface="Verdana" panose="020B0604030504040204" pitchFamily="34" charset="0"/>
                <a:ea typeface="Verdana" panose="020B0604030504040204" pitchFamily="34" charset="0"/>
                <a:cs typeface="Verdana" panose="020B0604030504040204" pitchFamily="34" charset="0"/>
              </a:rPr>
              <a:t>studia</a:t>
            </a:r>
            <a:r>
              <a:rPr lang="en-GB" altLang="en-US" sz="2400" i="1" dirty="0">
                <a:latin typeface="Verdana" panose="020B0604030504040204" pitchFamily="34" charset="0"/>
                <a:ea typeface="Verdana" panose="020B0604030504040204" pitchFamily="34" charset="0"/>
                <a:cs typeface="Verdana" panose="020B0604030504040204" pitchFamily="34" charset="0"/>
              </a:rPr>
              <a:t> </a:t>
            </a:r>
            <a:r>
              <a:rPr lang="en-GB" altLang="en-US" sz="2400" i="1" dirty="0" err="1">
                <a:latin typeface="Verdana" panose="020B0604030504040204" pitchFamily="34" charset="0"/>
                <a:ea typeface="Verdana" panose="020B0604030504040204" pitchFamily="34" charset="0"/>
                <a:cs typeface="Verdana" panose="020B0604030504040204" pitchFamily="34" charset="0"/>
              </a:rPr>
              <a:t>humanitatis</a:t>
            </a:r>
            <a:endParaRPr lang="en-GB" altLang="en-US" sz="2400" i="1" dirty="0">
              <a:latin typeface="Verdana" panose="020B0604030504040204" pitchFamily="34" charset="0"/>
              <a:ea typeface="Verdana" panose="020B0604030504040204" pitchFamily="34" charset="0"/>
              <a:cs typeface="Verdana" panose="020B0604030504040204" pitchFamily="34" charset="0"/>
            </a:endParaRPr>
          </a:p>
        </p:txBody>
      </p:sp>
      <p:sp>
        <p:nvSpPr>
          <p:cNvPr id="3" name="Subtitle 2">
            <a:extLst>
              <a:ext uri="{FF2B5EF4-FFF2-40B4-BE49-F238E27FC236}">
                <a16:creationId xmlns:a16="http://schemas.microsoft.com/office/drawing/2014/main" id="{53D41E57-E149-B37E-2CE3-233F2249912A}"/>
              </a:ext>
            </a:extLst>
          </p:cNvPr>
          <p:cNvSpPr>
            <a:spLocks noGrp="1"/>
          </p:cNvSpPr>
          <p:nvPr>
            <p:ph type="subTitle" idx="1"/>
          </p:nvPr>
        </p:nvSpPr>
        <p:spPr>
          <a:xfrm>
            <a:off x="2209800" y="2389238"/>
            <a:ext cx="7772400" cy="2403987"/>
          </a:xfrm>
        </p:spPr>
        <p:txBody>
          <a:bodyPr/>
          <a:lstStyle/>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Grammar</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Rhetoric</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Poetry</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History</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Moral philosophy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BC744B2D-7228-48DD-6559-A9A19D6614F2}"/>
              </a:ext>
            </a:extLst>
          </p:cNvPr>
          <p:cNvSpPr>
            <a:spLocks noGrp="1"/>
          </p:cNvSpPr>
          <p:nvPr>
            <p:ph type="ctrTitle"/>
          </p:nvPr>
        </p:nvSpPr>
        <p:spPr>
          <a:xfrm>
            <a:off x="2209800" y="914400"/>
            <a:ext cx="7772400" cy="914400"/>
          </a:xfrm>
        </p:spPr>
        <p:txBody>
          <a:bodyPr>
            <a:normAutofit/>
          </a:bodyPr>
          <a:lstStyle/>
          <a:p>
            <a:pP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The seven liberal arts</a:t>
            </a:r>
            <a:endParaRPr lang="en-GB" altLang="en-US" sz="2400" i="1" dirty="0">
              <a:latin typeface="Verdana" panose="020B0604030504040204" pitchFamily="34" charset="0"/>
              <a:ea typeface="Verdana" panose="020B0604030504040204" pitchFamily="34" charset="0"/>
              <a:cs typeface="Verdana" panose="020B0604030504040204" pitchFamily="34" charset="0"/>
            </a:endParaRPr>
          </a:p>
        </p:txBody>
      </p:sp>
      <p:sp>
        <p:nvSpPr>
          <p:cNvPr id="3" name="Subtitle 2">
            <a:extLst>
              <a:ext uri="{FF2B5EF4-FFF2-40B4-BE49-F238E27FC236}">
                <a16:creationId xmlns:a16="http://schemas.microsoft.com/office/drawing/2014/main" id="{42ECDE22-5BF1-1D58-2DDB-00E73B54FA74}"/>
              </a:ext>
            </a:extLst>
          </p:cNvPr>
          <p:cNvSpPr>
            <a:spLocks noGrp="1"/>
          </p:cNvSpPr>
          <p:nvPr>
            <p:ph type="subTitle" idx="1"/>
          </p:nvPr>
        </p:nvSpPr>
        <p:spPr>
          <a:xfrm>
            <a:off x="2209800" y="2448232"/>
            <a:ext cx="7772400" cy="3038168"/>
          </a:xfrm>
        </p:spPr>
        <p:txBody>
          <a:bodyPr>
            <a:normAutofit/>
          </a:bodyPr>
          <a:lstStyle/>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Grammar</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Rhetoric</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Logic</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Arithmetic</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Geometry</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Astronomy</a:t>
            </a:r>
          </a:p>
          <a:p>
            <a:pPr algn="l" eaLnBrk="1" hangingPunct="1">
              <a:buFont typeface="Arial" panose="020B0604020202020204" pitchFamily="34" charset="0"/>
              <a:buChar char="•"/>
              <a:defRPr/>
            </a:pPr>
            <a:r>
              <a:rPr lang="en-GB" sz="2000" dirty="0">
                <a:latin typeface="Verdana" pitchFamily="34" charset="0"/>
                <a:ea typeface="Verdana" pitchFamily="34" charset="0"/>
                <a:cs typeface="Verdana" pitchFamily="34" charset="0"/>
              </a:rPr>
              <a:t> Music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E475A715-E5D5-EBF5-7AD9-4871F6217C94}"/>
              </a:ext>
            </a:extLst>
          </p:cNvPr>
          <p:cNvSpPr>
            <a:spLocks noGrp="1"/>
          </p:cNvSpPr>
          <p:nvPr>
            <p:ph type="title"/>
          </p:nvPr>
        </p:nvSpPr>
        <p:spPr>
          <a:xfrm>
            <a:off x="1981200" y="5410200"/>
            <a:ext cx="8229600" cy="1066800"/>
          </a:xfrm>
        </p:spPr>
        <p:txBody>
          <a:bodyPr/>
          <a:lstStyle/>
          <a:p>
            <a:pPr algn="ct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Leonardo Bruni</a:t>
            </a:r>
          </a:p>
        </p:txBody>
      </p:sp>
      <p:pic>
        <p:nvPicPr>
          <p:cNvPr id="10243" name="Picture 2" descr="Bruni.jpg">
            <a:extLst>
              <a:ext uri="{FF2B5EF4-FFF2-40B4-BE49-F238E27FC236}">
                <a16:creationId xmlns:a16="http://schemas.microsoft.com/office/drawing/2014/main" id="{5B17B96E-B73A-6D85-71E5-24ED3BDEA4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762001"/>
            <a:ext cx="5791200" cy="428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C06A78BE-1703-54B7-F4DD-18DBC9E2057C}"/>
              </a:ext>
            </a:extLst>
          </p:cNvPr>
          <p:cNvSpPr>
            <a:spLocks noGrp="1"/>
          </p:cNvSpPr>
          <p:nvPr>
            <p:ph type="title"/>
          </p:nvPr>
        </p:nvSpPr>
        <p:spPr>
          <a:xfrm>
            <a:off x="1981200" y="5486400"/>
            <a:ext cx="8229600" cy="990600"/>
          </a:xfrm>
        </p:spPr>
        <p:txBody>
          <a:bodyPr/>
          <a:lstStyle/>
          <a:p>
            <a:pPr algn="ctr" eaLnBrk="1" hangingPunct="1"/>
            <a:r>
              <a:rPr lang="en-GB" altLang="en-US" sz="2400" dirty="0">
                <a:latin typeface="Verdana" panose="020B0604030504040204" pitchFamily="34" charset="0"/>
                <a:ea typeface="Verdana" panose="020B0604030504040204" pitchFamily="34" charset="0"/>
                <a:cs typeface="Verdana" panose="020B0604030504040204" pitchFamily="34" charset="0"/>
              </a:rPr>
              <a:t>Angelo </a:t>
            </a:r>
            <a:r>
              <a:rPr lang="en-GB" altLang="en-US" sz="2400" dirty="0" err="1">
                <a:latin typeface="Verdana" panose="020B0604030504040204" pitchFamily="34" charset="0"/>
                <a:ea typeface="Verdana" panose="020B0604030504040204" pitchFamily="34" charset="0"/>
                <a:cs typeface="Verdana" panose="020B0604030504040204" pitchFamily="34" charset="0"/>
              </a:rPr>
              <a:t>Poliziano</a:t>
            </a:r>
            <a:br>
              <a:rPr lang="en-GB" altLang="en-US" sz="2400" dirty="0">
                <a:latin typeface="Verdana" panose="020B0604030504040204" pitchFamily="34" charset="0"/>
                <a:ea typeface="Verdana" panose="020B0604030504040204" pitchFamily="34" charset="0"/>
                <a:cs typeface="Verdana" panose="020B0604030504040204" pitchFamily="34" charset="0"/>
              </a:rPr>
            </a:br>
            <a:r>
              <a:rPr lang="en-GB" altLang="en-US" sz="2400" dirty="0">
                <a:latin typeface="Verdana" panose="020B0604030504040204" pitchFamily="34" charset="0"/>
                <a:ea typeface="Verdana" panose="020B0604030504040204" pitchFamily="34" charset="0"/>
                <a:cs typeface="Verdana" panose="020B0604030504040204" pitchFamily="34" charset="0"/>
              </a:rPr>
              <a:t>and </a:t>
            </a:r>
            <a:r>
              <a:rPr lang="en-GB" altLang="en-US" sz="2400" dirty="0" err="1">
                <a:latin typeface="Verdana" panose="020B0604030504040204" pitchFamily="34" charset="0"/>
                <a:ea typeface="Verdana" panose="020B0604030504040204" pitchFamily="34" charset="0"/>
                <a:cs typeface="Verdana" panose="020B0604030504040204" pitchFamily="34" charset="0"/>
              </a:rPr>
              <a:t>Marsilio</a:t>
            </a:r>
            <a:r>
              <a:rPr lang="en-GB" altLang="en-US" sz="2400" dirty="0">
                <a:latin typeface="Verdana" panose="020B0604030504040204" pitchFamily="34" charset="0"/>
                <a:ea typeface="Verdana" panose="020B0604030504040204" pitchFamily="34" charset="0"/>
                <a:cs typeface="Verdana" panose="020B0604030504040204" pitchFamily="34" charset="0"/>
              </a:rPr>
              <a:t> Ficino</a:t>
            </a:r>
          </a:p>
        </p:txBody>
      </p:sp>
      <p:pic>
        <p:nvPicPr>
          <p:cNvPr id="11267" name="Picture 2" descr="Poliziano Ficino.jpg">
            <a:extLst>
              <a:ext uri="{FF2B5EF4-FFF2-40B4-BE49-F238E27FC236}">
                <a16:creationId xmlns:a16="http://schemas.microsoft.com/office/drawing/2014/main" id="{49297F76-9C71-B95E-E4F1-2A6E66A5722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838200"/>
            <a:ext cx="4876800"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TotalTime>
  <Words>1285</Words>
  <Application>Microsoft Office PowerPoint</Application>
  <PresentationFormat>Widescreen</PresentationFormat>
  <Paragraphs>56</Paragraphs>
  <Slides>27</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Arial</vt:lpstr>
      <vt:lpstr>Calibri</vt:lpstr>
      <vt:lpstr>Calibri Light</vt:lpstr>
      <vt:lpstr>Times New Roman</vt:lpstr>
      <vt:lpstr>Verdana</vt:lpstr>
      <vt:lpstr>Office Theme</vt:lpstr>
      <vt:lpstr>1_Office Theme</vt:lpstr>
      <vt:lpstr>The Italian Renaissance  Jonathan Davies  (Powerpoint and handout  are on the module website)</vt:lpstr>
      <vt:lpstr>PowerPoint Presentation</vt:lpstr>
      <vt:lpstr>Cicero</vt:lpstr>
      <vt:lpstr>Petrarch </vt:lpstr>
      <vt:lpstr>Questions</vt:lpstr>
      <vt:lpstr>The studia humanitatis</vt:lpstr>
      <vt:lpstr>The seven liberal arts</vt:lpstr>
      <vt:lpstr>Leonardo Bruni</vt:lpstr>
      <vt:lpstr>Angelo Poliziano and Marsilio Ficino</vt:lpstr>
      <vt:lpstr>‘At a young age, [his father] sent him, according to the custom of the city, to learn to read and write.  When, in a brief time, the boy had mastered the learning necessary to become a merchant, his father took him away from elementary school and sent him to arithmetic [abacus] school, where in a few months he similarly learned enough to work as a merchant.  At the age of ten he went to work in a bank.’    [Vespasiano da Bisticci, ‘Life of Giannozzo Manetti’ quoted in Robert Black, ‘Florence’ in Roy Porter and Mikulas Teich (eds.), The Renaissance in National Context (Cambridge, 1992), p. 32]</vt:lpstr>
      <vt:lpstr>‘Being the son of Messer Andrea and a young man of handsome appearance, devoted to the delights and pleasures of the world, Piero gave little thought to the study of [Latin] letters: indeed, his father was a merchant and like those who have little education themselves, he had scant regard for learning nor did he think that his son would show much inclination in that direction... One day Messer Piero de’ Pazzi, who had never spoken to Niccolò, was walking past the palace of the podestà.  Seeing that he was a young man of handsome appearance, Niccolò called to him.  Since Niccolò was someone of the highest reputation, Piero immediately went over to him.  </vt:lpstr>
      <vt:lpstr>When Niccolò had had a look at him, he asked whose son he was.  He replied that his father was Messer Andrea de’ Pazzi.  He asked him what his occupation was.  He replied, as do the young: ‘Having a good time.’  Niccolò said to him: ‘Considering whose son you are, considering the good family you come from and your good looks, it is disgraceful that you do not devote yourself to Latin letters, which would give you great distinction.  If you do not study the classics, you will be considered a nothing; when you have passed the prime of your youth, you will find yourself without any merit and you will enjoy no one’s esteem.  [Vespasiano ad Bisticci, ‘Life of Piero de’ Pazzi’, quoted in Black, ‘Florence’, p. 33]</vt:lpstr>
      <vt:lpstr>Filippo Brunelleschi,  The Dome of  Florence Cathedral</vt:lpstr>
      <vt:lpstr>Luciano Laurana   The Ideal City</vt:lpstr>
      <vt:lpstr>Donatello   David</vt:lpstr>
      <vt:lpstr>Paolo Uccello  The Flood and Waters Subsiding</vt:lpstr>
      <vt:lpstr>If Italy’s princes needed to celebrate their lineage and special prowess, civic governments and the Papacy needed to elevate institutions as well as individuals.  Thus while the signori [lords] searched for their models in the stories and images of Roman emperors and military heroes, communal governments, such as Siena, Florence, and Venice, found their heritage in the Roman republic.   [Evelyn Welch, Art and Society in Italy 1350-1500 (Oxford, 1997), p. 241]</vt:lpstr>
      <vt:lpstr>Pedro Berruquete, Federico and Montefeltro, duke of Urbino, and his son Guidobaldo</vt:lpstr>
      <vt:lpstr>Luciano Laurana, Palazzo Ducale, Urbino</vt:lpstr>
      <vt:lpstr>the magnificent man is made great through great expenditure.  Thus the works of the magnificent man consist in illustrious palaces, in churches of excellent manufacture, in theatres, in porticoes, in streets, in sea-ports ... But since magnificence consists in great expense, it is necessary that the size of the object itself is sumptuous and imposing, otherwise it will not justifiably excite either admiration or praise.  </vt:lpstr>
      <vt:lpstr>And impressiveness, in turn, is obtained through ornamentation, the extent and the excellence of the material and the capacity of the work to last for a long time.  Without art, in truth, nothing whether large or small, will merit true praise.  Thus if something is tawdry and lacking in ornament, or made in a low-cost material which will not guarantee longevity, it truly cannot be great, nor should it be held to be so.   [Giovanni Pontano, I trattati delle virtu’ sociali, quoted in Welch, Art and Society, pp. 221, 223]</vt:lpstr>
      <vt:lpstr>Georg Hegel  1770-1831</vt:lpstr>
      <vt:lpstr>Jacob Burckhardt  1818-1897</vt:lpstr>
      <vt:lpstr>In the character of these States, whether republics or despotisms, lies, not the only, but the chief reason for the early development of the Italian. To this it is due that he was the firstborn among the sons of modern Europe… In the Middle Ages both sides of human consciousness--that which was turned within as that which was turned without-- lay dreaming or half-awake beneath a common veil. </vt:lpstr>
      <vt:lpstr>The veil was woven of faith, illusion, and childish prepossession, through which the world and history were seen clad in strange hues. Man was conscious of himself only as a member of a race, people, party, family, or corporation--only through some general category. In Italy this veil first melted into air; an objective treatment and consideration of the State and of all the things of this world became possible. </vt:lpstr>
      <vt:lpstr>The subjective side at the same time asserted itself with corresponding emphasis; man became a spiritual individual, recognized himself as such. In the same way the Greek had once distinguished himself from the barbarian, and the Arab had felt himself an individual at a time when other Asiatics knew themselves only as members of a race. It will not be difficult to show that this result was due above all to the political circumstances of Italy.  Jacob Burckhardt, The Civilization of the Renaissance in Italy: An Essay (1860), Preface to Part II. </vt:lpstr>
      <vt:lpstr>We must insist upon it, as one of the chief propositions of this book, that it was not the revival of antiquity alone, but its union with the genius of the Italian people, which achieved the conquest of the western world.  Jacob Burckhardt, The Civilization of the Renaissance in Italy: An Essay (1860), Introduction to Part III.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Italian Renaissance  Jonathan Davies  (Powerpoint and handout will be emailed to you)</dc:title>
  <dc:creator>Jonathan Davies</dc:creator>
  <cp:lastModifiedBy>Davies, Jonathan</cp:lastModifiedBy>
  <cp:revision>2</cp:revision>
  <dcterms:created xsi:type="dcterms:W3CDTF">2023-10-02T15:27:06Z</dcterms:created>
  <dcterms:modified xsi:type="dcterms:W3CDTF">2024-09-29T11:37:43Z</dcterms:modified>
</cp:coreProperties>
</file>