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60" r:id="rId4"/>
    <p:sldId id="261" r:id="rId5"/>
    <p:sldId id="262" r:id="rId6"/>
    <p:sldId id="257" r:id="rId7"/>
    <p:sldId id="258" r:id="rId8"/>
    <p:sldId id="264" r:id="rId9"/>
    <p:sldId id="263"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55007B-A052-4531-9466-AEB34F252979}" v="370" dt="2023-02-13T13:35:55.8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94660"/>
  </p:normalViewPr>
  <p:slideViewPr>
    <p:cSldViewPr snapToGrid="0">
      <p:cViewPr varScale="1">
        <p:scale>
          <a:sx n="63" d="100"/>
          <a:sy n="63" d="100"/>
        </p:scale>
        <p:origin x="81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NCAN, NIAMH (UG)" userId="58a9c57c-7dfc-452c-b76e-a11f258387d7" providerId="ADAL" clId="{C855007B-A052-4531-9466-AEB34F252979}"/>
    <pc:docChg chg="undo custSel addSld modSld sldOrd modMainMaster modShowInfo">
      <pc:chgData name="DUNCAN, NIAMH (UG)" userId="58a9c57c-7dfc-452c-b76e-a11f258387d7" providerId="ADAL" clId="{C855007B-A052-4531-9466-AEB34F252979}" dt="2023-02-13T14:01:46.171" v="9676" actId="20577"/>
      <pc:docMkLst>
        <pc:docMk/>
      </pc:docMkLst>
      <pc:sldChg chg="addSp delSp modSp mod ord setBg">
        <pc:chgData name="DUNCAN, NIAMH (UG)" userId="58a9c57c-7dfc-452c-b76e-a11f258387d7" providerId="ADAL" clId="{C855007B-A052-4531-9466-AEB34F252979}" dt="2023-02-13T13:31:31.607" v="9147" actId="1076"/>
        <pc:sldMkLst>
          <pc:docMk/>
          <pc:sldMk cId="2981002960" sldId="256"/>
        </pc:sldMkLst>
        <pc:spChg chg="add mod">
          <ac:chgData name="DUNCAN, NIAMH (UG)" userId="58a9c57c-7dfc-452c-b76e-a11f258387d7" providerId="ADAL" clId="{C855007B-A052-4531-9466-AEB34F252979}" dt="2023-02-11T16:52:39.702" v="4910" actId="1076"/>
          <ac:spMkLst>
            <pc:docMk/>
            <pc:sldMk cId="2981002960" sldId="256"/>
            <ac:spMk id="2" creationId="{193EAE9D-4636-6316-4B0B-0F4AC357BDCF}"/>
          </ac:spMkLst>
        </pc:spChg>
        <pc:spChg chg="add del mod">
          <ac:chgData name="DUNCAN, NIAMH (UG)" userId="58a9c57c-7dfc-452c-b76e-a11f258387d7" providerId="ADAL" clId="{C855007B-A052-4531-9466-AEB34F252979}" dt="2023-02-10T17:17:21.866" v="83" actId="478"/>
          <ac:spMkLst>
            <pc:docMk/>
            <pc:sldMk cId="2981002960" sldId="256"/>
            <ac:spMk id="2" creationId="{297C2A60-8E46-45AF-799A-CE70C92A8008}"/>
          </ac:spMkLst>
        </pc:spChg>
        <pc:spChg chg="add del">
          <ac:chgData name="DUNCAN, NIAMH (UG)" userId="58a9c57c-7dfc-452c-b76e-a11f258387d7" providerId="ADAL" clId="{C855007B-A052-4531-9466-AEB34F252979}" dt="2023-02-10T17:16:59.349" v="80" actId="11529"/>
          <ac:spMkLst>
            <pc:docMk/>
            <pc:sldMk cId="2981002960" sldId="256"/>
            <ac:spMk id="3" creationId="{AC3DC88F-E6C9-DF16-D083-4B5D3CA00517}"/>
          </ac:spMkLst>
        </pc:spChg>
        <pc:spChg chg="add mod">
          <ac:chgData name="DUNCAN, NIAMH (UG)" userId="58a9c57c-7dfc-452c-b76e-a11f258387d7" providerId="ADAL" clId="{C855007B-A052-4531-9466-AEB34F252979}" dt="2023-02-11T16:49:45.907" v="4889" actId="20577"/>
          <ac:spMkLst>
            <pc:docMk/>
            <pc:sldMk cId="2981002960" sldId="256"/>
            <ac:spMk id="3" creationId="{B34344BD-08EF-FB4A-819A-B666CB1AFBAA}"/>
          </ac:spMkLst>
        </pc:spChg>
        <pc:spChg chg="add mod">
          <ac:chgData name="DUNCAN, NIAMH (UG)" userId="58a9c57c-7dfc-452c-b76e-a11f258387d7" providerId="ADAL" clId="{C855007B-A052-4531-9466-AEB34F252979}" dt="2023-02-11T16:46:43.152" v="4845" actId="1076"/>
          <ac:spMkLst>
            <pc:docMk/>
            <pc:sldMk cId="2981002960" sldId="256"/>
            <ac:spMk id="4" creationId="{01401080-FF54-F7AE-AAB2-1CF2A3277A6E}"/>
          </ac:spMkLst>
        </pc:spChg>
        <pc:spChg chg="add mod">
          <ac:chgData name="DUNCAN, NIAMH (UG)" userId="58a9c57c-7dfc-452c-b76e-a11f258387d7" providerId="ADAL" clId="{C855007B-A052-4531-9466-AEB34F252979}" dt="2023-02-11T16:34:10.816" v="4723" actId="207"/>
          <ac:spMkLst>
            <pc:docMk/>
            <pc:sldMk cId="2981002960" sldId="256"/>
            <ac:spMk id="5" creationId="{F92DBD3A-838C-A90D-AFF5-B412BE44D88B}"/>
          </ac:spMkLst>
        </pc:spChg>
        <pc:spChg chg="add mod">
          <ac:chgData name="DUNCAN, NIAMH (UG)" userId="58a9c57c-7dfc-452c-b76e-a11f258387d7" providerId="ADAL" clId="{C855007B-A052-4531-9466-AEB34F252979}" dt="2023-02-13T13:31:31.607" v="9147" actId="1076"/>
          <ac:spMkLst>
            <pc:docMk/>
            <pc:sldMk cId="2981002960" sldId="256"/>
            <ac:spMk id="6" creationId="{C17939D3-5B9A-1D1C-66DE-89F6CE8A34F3}"/>
          </ac:spMkLst>
        </pc:spChg>
        <pc:spChg chg="add del mod">
          <ac:chgData name="DUNCAN, NIAMH (UG)" userId="58a9c57c-7dfc-452c-b76e-a11f258387d7" providerId="ADAL" clId="{C855007B-A052-4531-9466-AEB34F252979}" dt="2023-02-11T16:49:01.442" v="4858" actId="478"/>
          <ac:spMkLst>
            <pc:docMk/>
            <pc:sldMk cId="2981002960" sldId="256"/>
            <ac:spMk id="6" creationId="{C9787E25-82F4-17D0-E205-387170184AB5}"/>
          </ac:spMkLst>
        </pc:spChg>
        <pc:spChg chg="add del mod">
          <ac:chgData name="DUNCAN, NIAMH (UG)" userId="58a9c57c-7dfc-452c-b76e-a11f258387d7" providerId="ADAL" clId="{C855007B-A052-4531-9466-AEB34F252979}" dt="2023-02-11T16:40:58.703" v="4741" actId="478"/>
          <ac:spMkLst>
            <pc:docMk/>
            <pc:sldMk cId="2981002960" sldId="256"/>
            <ac:spMk id="7" creationId="{539DA6EF-6C83-7F40-B847-DDBDE4CA2DCC}"/>
          </ac:spMkLst>
        </pc:spChg>
        <pc:spChg chg="add mod">
          <ac:chgData name="DUNCAN, NIAMH (UG)" userId="58a9c57c-7dfc-452c-b76e-a11f258387d7" providerId="ADAL" clId="{C855007B-A052-4531-9466-AEB34F252979}" dt="2023-02-11T15:39:15.073" v="3540" actId="1076"/>
          <ac:spMkLst>
            <pc:docMk/>
            <pc:sldMk cId="2981002960" sldId="256"/>
            <ac:spMk id="8" creationId="{E746C191-C459-F28A-506E-8DBB6C19D9B5}"/>
          </ac:spMkLst>
        </pc:spChg>
        <pc:spChg chg="add mod">
          <ac:chgData name="DUNCAN, NIAMH (UG)" userId="58a9c57c-7dfc-452c-b76e-a11f258387d7" providerId="ADAL" clId="{C855007B-A052-4531-9466-AEB34F252979}" dt="2023-02-11T16:39:50.982" v="4736" actId="1076"/>
          <ac:spMkLst>
            <pc:docMk/>
            <pc:sldMk cId="2981002960" sldId="256"/>
            <ac:spMk id="9" creationId="{79B63756-AF76-F185-9A22-4DEFD1B8F102}"/>
          </ac:spMkLst>
        </pc:spChg>
        <pc:spChg chg="del mod">
          <ac:chgData name="DUNCAN, NIAMH (UG)" userId="58a9c57c-7dfc-452c-b76e-a11f258387d7" providerId="ADAL" clId="{C855007B-A052-4531-9466-AEB34F252979}" dt="2023-02-11T15:37:08.553" v="3493" actId="478"/>
          <ac:spMkLst>
            <pc:docMk/>
            <pc:sldMk cId="2981002960" sldId="256"/>
            <ac:spMk id="11" creationId="{E2770FF8-1CAF-5389-F8CC-A74EC3AF4F7A}"/>
          </ac:spMkLst>
        </pc:spChg>
        <pc:spChg chg="del mod">
          <ac:chgData name="DUNCAN, NIAMH (UG)" userId="58a9c57c-7dfc-452c-b76e-a11f258387d7" providerId="ADAL" clId="{C855007B-A052-4531-9466-AEB34F252979}" dt="2023-02-11T15:35:28.754" v="3476" actId="478"/>
          <ac:spMkLst>
            <pc:docMk/>
            <pc:sldMk cId="2981002960" sldId="256"/>
            <ac:spMk id="12" creationId="{CF4B168C-2B86-1150-E7B6-B0FEC8B627E4}"/>
          </ac:spMkLst>
        </pc:spChg>
        <pc:spChg chg="mod">
          <ac:chgData name="DUNCAN, NIAMH (UG)" userId="58a9c57c-7dfc-452c-b76e-a11f258387d7" providerId="ADAL" clId="{C855007B-A052-4531-9466-AEB34F252979}" dt="2023-02-11T16:49:05.282" v="4859" actId="1076"/>
          <ac:spMkLst>
            <pc:docMk/>
            <pc:sldMk cId="2981002960" sldId="256"/>
            <ac:spMk id="13" creationId="{FD11A775-DFA9-83A7-31F9-E853DA53C96E}"/>
          </ac:spMkLst>
        </pc:spChg>
        <pc:spChg chg="del mod">
          <ac:chgData name="DUNCAN, NIAMH (UG)" userId="58a9c57c-7dfc-452c-b76e-a11f258387d7" providerId="ADAL" clId="{C855007B-A052-4531-9466-AEB34F252979}" dt="2023-02-11T15:35:26.634" v="3475" actId="478"/>
          <ac:spMkLst>
            <pc:docMk/>
            <pc:sldMk cId="2981002960" sldId="256"/>
            <ac:spMk id="14" creationId="{09E6E4FD-D92E-35AA-466E-A1BC1B49B0F2}"/>
          </ac:spMkLst>
        </pc:spChg>
        <pc:spChg chg="del mod">
          <ac:chgData name="DUNCAN, NIAMH (UG)" userId="58a9c57c-7dfc-452c-b76e-a11f258387d7" providerId="ADAL" clId="{C855007B-A052-4531-9466-AEB34F252979}" dt="2023-02-11T15:35:24.187" v="3474" actId="478"/>
          <ac:spMkLst>
            <pc:docMk/>
            <pc:sldMk cId="2981002960" sldId="256"/>
            <ac:spMk id="15" creationId="{4C1D95AC-9992-1BE7-165A-02C3091C61FA}"/>
          </ac:spMkLst>
        </pc:spChg>
        <pc:spChg chg="del mod">
          <ac:chgData name="DUNCAN, NIAMH (UG)" userId="58a9c57c-7dfc-452c-b76e-a11f258387d7" providerId="ADAL" clId="{C855007B-A052-4531-9466-AEB34F252979}" dt="2023-02-11T15:38:03.343" v="3519" actId="478"/>
          <ac:spMkLst>
            <pc:docMk/>
            <pc:sldMk cId="2981002960" sldId="256"/>
            <ac:spMk id="16" creationId="{F558054F-D37D-068F-73C2-34F69A201814}"/>
          </ac:spMkLst>
        </pc:spChg>
        <pc:spChg chg="add del mod">
          <ac:chgData name="DUNCAN, NIAMH (UG)" userId="58a9c57c-7dfc-452c-b76e-a11f258387d7" providerId="ADAL" clId="{C855007B-A052-4531-9466-AEB34F252979}" dt="2023-02-11T15:38:09.432" v="3522" actId="478"/>
          <ac:spMkLst>
            <pc:docMk/>
            <pc:sldMk cId="2981002960" sldId="256"/>
            <ac:spMk id="17" creationId="{B77807CC-82AE-2259-D2C4-D191BD5DD4A5}"/>
          </ac:spMkLst>
        </pc:spChg>
        <pc:spChg chg="add del mod">
          <ac:chgData name="DUNCAN, NIAMH (UG)" userId="58a9c57c-7dfc-452c-b76e-a11f258387d7" providerId="ADAL" clId="{C855007B-A052-4531-9466-AEB34F252979}" dt="2023-02-11T15:37:38.564" v="3507" actId="478"/>
          <ac:spMkLst>
            <pc:docMk/>
            <pc:sldMk cId="2981002960" sldId="256"/>
            <ac:spMk id="18" creationId="{B80FC3DC-6A7C-C92B-6368-BF09BF618ACA}"/>
          </ac:spMkLst>
        </pc:spChg>
        <pc:spChg chg="add del mod">
          <ac:chgData name="DUNCAN, NIAMH (UG)" userId="58a9c57c-7dfc-452c-b76e-a11f258387d7" providerId="ADAL" clId="{C855007B-A052-4531-9466-AEB34F252979}" dt="2023-02-11T15:38:07.580" v="3521" actId="478"/>
          <ac:spMkLst>
            <pc:docMk/>
            <pc:sldMk cId="2981002960" sldId="256"/>
            <ac:spMk id="19" creationId="{9C49F951-D566-6159-1CD2-A58D72FECCB7}"/>
          </ac:spMkLst>
        </pc:spChg>
        <pc:spChg chg="add del mod">
          <ac:chgData name="DUNCAN, NIAMH (UG)" userId="58a9c57c-7dfc-452c-b76e-a11f258387d7" providerId="ADAL" clId="{C855007B-A052-4531-9466-AEB34F252979}" dt="2023-02-11T15:37:53.923" v="3515" actId="478"/>
          <ac:spMkLst>
            <pc:docMk/>
            <pc:sldMk cId="2981002960" sldId="256"/>
            <ac:spMk id="20" creationId="{5C064960-7005-B687-A25E-343407A621BA}"/>
          </ac:spMkLst>
        </pc:spChg>
        <pc:spChg chg="add del mod">
          <ac:chgData name="DUNCAN, NIAMH (UG)" userId="58a9c57c-7dfc-452c-b76e-a11f258387d7" providerId="ADAL" clId="{C855007B-A052-4531-9466-AEB34F252979}" dt="2023-02-11T15:37:46.274" v="3511" actId="478"/>
          <ac:spMkLst>
            <pc:docMk/>
            <pc:sldMk cId="2981002960" sldId="256"/>
            <ac:spMk id="21" creationId="{B0E646B5-FD48-449D-85A7-2BBA640E1258}"/>
          </ac:spMkLst>
        </pc:spChg>
        <pc:spChg chg="add del mod">
          <ac:chgData name="DUNCAN, NIAMH (UG)" userId="58a9c57c-7dfc-452c-b76e-a11f258387d7" providerId="ADAL" clId="{C855007B-A052-4531-9466-AEB34F252979}" dt="2023-02-11T15:37:42.624" v="3509" actId="478"/>
          <ac:spMkLst>
            <pc:docMk/>
            <pc:sldMk cId="2981002960" sldId="256"/>
            <ac:spMk id="22" creationId="{CD0936BC-5F1D-5921-B12D-A695AEAAB488}"/>
          </ac:spMkLst>
        </pc:spChg>
        <pc:spChg chg="add del mod">
          <ac:chgData name="DUNCAN, NIAMH (UG)" userId="58a9c57c-7dfc-452c-b76e-a11f258387d7" providerId="ADAL" clId="{C855007B-A052-4531-9466-AEB34F252979}" dt="2023-02-11T15:37:58.764" v="3517" actId="478"/>
          <ac:spMkLst>
            <pc:docMk/>
            <pc:sldMk cId="2981002960" sldId="256"/>
            <ac:spMk id="23" creationId="{6DE81AA4-E8D0-8CDC-B172-14FA815F1DAE}"/>
          </ac:spMkLst>
        </pc:spChg>
        <pc:spChg chg="add mod">
          <ac:chgData name="DUNCAN, NIAMH (UG)" userId="58a9c57c-7dfc-452c-b76e-a11f258387d7" providerId="ADAL" clId="{C855007B-A052-4531-9466-AEB34F252979}" dt="2023-02-11T16:40:39.165" v="4739" actId="1076"/>
          <ac:spMkLst>
            <pc:docMk/>
            <pc:sldMk cId="2981002960" sldId="256"/>
            <ac:spMk id="24" creationId="{A24CA265-BD87-F530-25C4-9E3CCD4D0E70}"/>
          </ac:spMkLst>
        </pc:spChg>
        <pc:spChg chg="add mod">
          <ac:chgData name="DUNCAN, NIAMH (UG)" userId="58a9c57c-7dfc-452c-b76e-a11f258387d7" providerId="ADAL" clId="{C855007B-A052-4531-9466-AEB34F252979}" dt="2023-02-11T15:37:51.514" v="3514" actId="1076"/>
          <ac:spMkLst>
            <pc:docMk/>
            <pc:sldMk cId="2981002960" sldId="256"/>
            <ac:spMk id="25" creationId="{D793F37F-EABB-1F47-9E8E-8813E6633047}"/>
          </ac:spMkLst>
        </pc:spChg>
        <pc:spChg chg="add mod">
          <ac:chgData name="DUNCAN, NIAMH (UG)" userId="58a9c57c-7dfc-452c-b76e-a11f258387d7" providerId="ADAL" clId="{C855007B-A052-4531-9466-AEB34F252979}" dt="2023-02-11T15:37:56.213" v="3516" actId="1076"/>
          <ac:spMkLst>
            <pc:docMk/>
            <pc:sldMk cId="2981002960" sldId="256"/>
            <ac:spMk id="26" creationId="{E676CFD2-A8CE-54E0-B74D-ECBD2424880F}"/>
          </ac:spMkLst>
        </pc:spChg>
        <pc:spChg chg="add mod">
          <ac:chgData name="DUNCAN, NIAMH (UG)" userId="58a9c57c-7dfc-452c-b76e-a11f258387d7" providerId="ADAL" clId="{C855007B-A052-4531-9466-AEB34F252979}" dt="2023-02-11T15:39:00.924" v="3538" actId="1076"/>
          <ac:spMkLst>
            <pc:docMk/>
            <pc:sldMk cId="2981002960" sldId="256"/>
            <ac:spMk id="27" creationId="{98301E1D-5084-48F4-E0B0-A03DE4F04E1A}"/>
          </ac:spMkLst>
        </pc:spChg>
        <pc:spChg chg="add mod">
          <ac:chgData name="DUNCAN, NIAMH (UG)" userId="58a9c57c-7dfc-452c-b76e-a11f258387d7" providerId="ADAL" clId="{C855007B-A052-4531-9466-AEB34F252979}" dt="2023-02-11T15:38:55.114" v="3537" actId="1076"/>
          <ac:spMkLst>
            <pc:docMk/>
            <pc:sldMk cId="2981002960" sldId="256"/>
            <ac:spMk id="28" creationId="{C7D8B630-7BA3-2765-82AA-C261965F8C9A}"/>
          </ac:spMkLst>
        </pc:spChg>
        <pc:spChg chg="add mod">
          <ac:chgData name="DUNCAN, NIAMH (UG)" userId="58a9c57c-7dfc-452c-b76e-a11f258387d7" providerId="ADAL" clId="{C855007B-A052-4531-9466-AEB34F252979}" dt="2023-02-11T15:39:10.254" v="3539" actId="1076"/>
          <ac:spMkLst>
            <pc:docMk/>
            <pc:sldMk cId="2981002960" sldId="256"/>
            <ac:spMk id="29" creationId="{8042B900-4219-2E7E-EF05-3158405A48F0}"/>
          </ac:spMkLst>
        </pc:spChg>
        <pc:spChg chg="add del mod">
          <ac:chgData name="DUNCAN, NIAMH (UG)" userId="58a9c57c-7dfc-452c-b76e-a11f258387d7" providerId="ADAL" clId="{C855007B-A052-4531-9466-AEB34F252979}" dt="2023-02-11T16:42:38.115" v="4766" actId="478"/>
          <ac:spMkLst>
            <pc:docMk/>
            <pc:sldMk cId="2981002960" sldId="256"/>
            <ac:spMk id="30" creationId="{EC015508-35D3-DB99-125B-A9FA9B96DFD1}"/>
          </ac:spMkLst>
        </pc:spChg>
        <pc:spChg chg="add del mod">
          <ac:chgData name="DUNCAN, NIAMH (UG)" userId="58a9c57c-7dfc-452c-b76e-a11f258387d7" providerId="ADAL" clId="{C855007B-A052-4531-9466-AEB34F252979}" dt="2023-02-11T16:42:36.438" v="4765" actId="478"/>
          <ac:spMkLst>
            <pc:docMk/>
            <pc:sldMk cId="2981002960" sldId="256"/>
            <ac:spMk id="32" creationId="{C4C81246-4D1B-3668-8AA1-814C4FBC842A}"/>
          </ac:spMkLst>
        </pc:spChg>
        <pc:spChg chg="add mod">
          <ac:chgData name="DUNCAN, NIAMH (UG)" userId="58a9c57c-7dfc-452c-b76e-a11f258387d7" providerId="ADAL" clId="{C855007B-A052-4531-9466-AEB34F252979}" dt="2023-02-11T16:46:33.422" v="4842" actId="1076"/>
          <ac:spMkLst>
            <pc:docMk/>
            <pc:sldMk cId="2981002960" sldId="256"/>
            <ac:spMk id="33" creationId="{92D7B0BF-6EE9-D774-2FA8-FF07509615C5}"/>
          </ac:spMkLst>
        </pc:spChg>
        <pc:spChg chg="add mod">
          <ac:chgData name="DUNCAN, NIAMH (UG)" userId="58a9c57c-7dfc-452c-b76e-a11f258387d7" providerId="ADAL" clId="{C855007B-A052-4531-9466-AEB34F252979}" dt="2023-02-11T16:46:30.882" v="4841" actId="1076"/>
          <ac:spMkLst>
            <pc:docMk/>
            <pc:sldMk cId="2981002960" sldId="256"/>
            <ac:spMk id="34" creationId="{DFE40F57-5E73-258A-FC90-86532F134F82}"/>
          </ac:spMkLst>
        </pc:spChg>
        <pc:spChg chg="add mod">
          <ac:chgData name="DUNCAN, NIAMH (UG)" userId="58a9c57c-7dfc-452c-b76e-a11f258387d7" providerId="ADAL" clId="{C855007B-A052-4531-9466-AEB34F252979}" dt="2023-02-11T16:46:59.252" v="4848" actId="1076"/>
          <ac:spMkLst>
            <pc:docMk/>
            <pc:sldMk cId="2981002960" sldId="256"/>
            <ac:spMk id="35" creationId="{D732A324-B7B2-ACBD-6565-DA840E6BD1A5}"/>
          </ac:spMkLst>
        </pc:spChg>
        <pc:spChg chg="add del mod">
          <ac:chgData name="DUNCAN, NIAMH (UG)" userId="58a9c57c-7dfc-452c-b76e-a11f258387d7" providerId="ADAL" clId="{C855007B-A052-4531-9466-AEB34F252979}" dt="2023-02-11T17:05:53.471" v="6040"/>
          <ac:spMkLst>
            <pc:docMk/>
            <pc:sldMk cId="2981002960" sldId="256"/>
            <ac:spMk id="49" creationId="{AC346BF6-1693-6E4A-ABBA-E58D3DE36A92}"/>
          </ac:spMkLst>
        </pc:spChg>
        <pc:spChg chg="add del mod">
          <ac:chgData name="DUNCAN, NIAMH (UG)" userId="58a9c57c-7dfc-452c-b76e-a11f258387d7" providerId="ADAL" clId="{C855007B-A052-4531-9466-AEB34F252979}" dt="2023-02-11T16:58:11.048" v="5369" actId="478"/>
          <ac:spMkLst>
            <pc:docMk/>
            <pc:sldMk cId="2981002960" sldId="256"/>
            <ac:spMk id="51" creationId="{0BA5568F-C612-3733-0ABC-D663856AC3D9}"/>
          </ac:spMkLst>
        </pc:spChg>
        <pc:spChg chg="add mod">
          <ac:chgData name="DUNCAN, NIAMH (UG)" userId="58a9c57c-7dfc-452c-b76e-a11f258387d7" providerId="ADAL" clId="{C855007B-A052-4531-9466-AEB34F252979}" dt="2023-02-12T17:36:59.270" v="8249" actId="207"/>
          <ac:spMkLst>
            <pc:docMk/>
            <pc:sldMk cId="2981002960" sldId="256"/>
            <ac:spMk id="52" creationId="{35129DDA-D6D8-7745-D686-D46EB4FA3E1C}"/>
          </ac:spMkLst>
        </pc:spChg>
        <pc:spChg chg="add mod">
          <ac:chgData name="DUNCAN, NIAMH (UG)" userId="58a9c57c-7dfc-452c-b76e-a11f258387d7" providerId="ADAL" clId="{C855007B-A052-4531-9466-AEB34F252979}" dt="2023-02-12T17:36:20.524" v="8247" actId="1076"/>
          <ac:spMkLst>
            <pc:docMk/>
            <pc:sldMk cId="2981002960" sldId="256"/>
            <ac:spMk id="53" creationId="{028CBB92-DA52-8A67-9259-5A96A9F1206B}"/>
          </ac:spMkLst>
        </pc:spChg>
        <pc:spChg chg="add mod">
          <ac:chgData name="DUNCAN, NIAMH (UG)" userId="58a9c57c-7dfc-452c-b76e-a11f258387d7" providerId="ADAL" clId="{C855007B-A052-4531-9466-AEB34F252979}" dt="2023-02-11T17:09:39.978" v="6114" actId="20577"/>
          <ac:spMkLst>
            <pc:docMk/>
            <pc:sldMk cId="2981002960" sldId="256"/>
            <ac:spMk id="55" creationId="{8D581E5B-8C86-3840-C59A-39D5AF24E85D}"/>
          </ac:spMkLst>
        </pc:spChg>
        <pc:grpChg chg="mod">
          <ac:chgData name="DUNCAN, NIAMH (UG)" userId="58a9c57c-7dfc-452c-b76e-a11f258387d7" providerId="ADAL" clId="{C855007B-A052-4531-9466-AEB34F252979}" dt="2023-02-11T16:45:12.607" v="4816"/>
          <ac:grpSpMkLst>
            <pc:docMk/>
            <pc:sldMk cId="2981002960" sldId="256"/>
            <ac:grpSpMk id="43" creationId="{3447BF5B-F204-AE7F-E08E-08CB2CC54C01}"/>
          </ac:grpSpMkLst>
        </pc:grpChg>
        <pc:picChg chg="add del mod">
          <ac:chgData name="DUNCAN, NIAMH (UG)" userId="58a9c57c-7dfc-452c-b76e-a11f258387d7" providerId="ADAL" clId="{C855007B-A052-4531-9466-AEB34F252979}" dt="2023-02-11T16:55:40.401" v="5244" actId="1076"/>
          <ac:picMkLst>
            <pc:docMk/>
            <pc:sldMk cId="2981002960" sldId="256"/>
            <ac:picMk id="10" creationId="{B096D6AB-E6A6-F085-11D8-B79D78984336}"/>
          </ac:picMkLst>
        </pc:picChg>
        <pc:picChg chg="add del mod">
          <ac:chgData name="DUNCAN, NIAMH (UG)" userId="58a9c57c-7dfc-452c-b76e-a11f258387d7" providerId="ADAL" clId="{C855007B-A052-4531-9466-AEB34F252979}" dt="2023-02-11T16:42:28.572" v="4762" actId="478"/>
          <ac:picMkLst>
            <pc:docMk/>
            <pc:sldMk cId="2981002960" sldId="256"/>
            <ac:picMk id="31" creationId="{BA098EAC-1EC0-436B-5D08-B0E252B2EAAC}"/>
          </ac:picMkLst>
        </pc:picChg>
        <pc:picChg chg="add del mod">
          <ac:chgData name="DUNCAN, NIAMH (UG)" userId="58a9c57c-7dfc-452c-b76e-a11f258387d7" providerId="ADAL" clId="{C855007B-A052-4531-9466-AEB34F252979}" dt="2023-02-11T16:51:50.911" v="4899" actId="478"/>
          <ac:picMkLst>
            <pc:docMk/>
            <pc:sldMk cId="2981002960" sldId="256"/>
            <ac:picMk id="47" creationId="{640E0D50-9890-1278-766E-CB673388A4B9}"/>
          </ac:picMkLst>
        </pc:picChg>
        <pc:inkChg chg="add del">
          <ac:chgData name="DUNCAN, NIAMH (UG)" userId="58a9c57c-7dfc-452c-b76e-a11f258387d7" providerId="ADAL" clId="{C855007B-A052-4531-9466-AEB34F252979}" dt="2023-02-11T16:45:56.114" v="4830" actId="478"/>
          <ac:inkMkLst>
            <pc:docMk/>
            <pc:sldMk cId="2981002960" sldId="256"/>
            <ac:inkMk id="36" creationId="{7DA4EDAA-FEFD-9B4A-D099-6A65C93A097D}"/>
          </ac:inkMkLst>
        </pc:inkChg>
        <pc:inkChg chg="add del">
          <ac:chgData name="DUNCAN, NIAMH (UG)" userId="58a9c57c-7dfc-452c-b76e-a11f258387d7" providerId="ADAL" clId="{C855007B-A052-4531-9466-AEB34F252979}" dt="2023-02-11T16:44:48.422" v="4806" actId="9405"/>
          <ac:inkMkLst>
            <pc:docMk/>
            <pc:sldMk cId="2981002960" sldId="256"/>
            <ac:inkMk id="37" creationId="{629F0B54-A495-677D-68EB-0126D05CAC20}"/>
          </ac:inkMkLst>
        </pc:inkChg>
        <pc:inkChg chg="add del mod">
          <ac:chgData name="DUNCAN, NIAMH (UG)" userId="58a9c57c-7dfc-452c-b76e-a11f258387d7" providerId="ADAL" clId="{C855007B-A052-4531-9466-AEB34F252979}" dt="2023-02-11T16:47:44.368" v="4857" actId="478"/>
          <ac:inkMkLst>
            <pc:docMk/>
            <pc:sldMk cId="2981002960" sldId="256"/>
            <ac:inkMk id="38" creationId="{5A07B8BE-1A3A-7297-021D-B653FCEEC27D}"/>
          </ac:inkMkLst>
        </pc:inkChg>
        <pc:inkChg chg="add del mod">
          <ac:chgData name="DUNCAN, NIAMH (UG)" userId="58a9c57c-7dfc-452c-b76e-a11f258387d7" providerId="ADAL" clId="{C855007B-A052-4531-9466-AEB34F252979}" dt="2023-02-11T16:45:13.539" v="4819" actId="9405"/>
          <ac:inkMkLst>
            <pc:docMk/>
            <pc:sldMk cId="2981002960" sldId="256"/>
            <ac:inkMk id="39" creationId="{56477852-09E0-6548-50E5-244AE9C89659}"/>
          </ac:inkMkLst>
        </pc:inkChg>
        <pc:inkChg chg="add del mod">
          <ac:chgData name="DUNCAN, NIAMH (UG)" userId="58a9c57c-7dfc-452c-b76e-a11f258387d7" providerId="ADAL" clId="{C855007B-A052-4531-9466-AEB34F252979}" dt="2023-02-11T16:45:12.980" v="4818" actId="9405"/>
          <ac:inkMkLst>
            <pc:docMk/>
            <pc:sldMk cId="2981002960" sldId="256"/>
            <ac:inkMk id="40" creationId="{DCCC924D-8067-FDEE-4579-C0331C3BCBB6}"/>
          </ac:inkMkLst>
        </pc:inkChg>
        <pc:inkChg chg="add del mod">
          <ac:chgData name="DUNCAN, NIAMH (UG)" userId="58a9c57c-7dfc-452c-b76e-a11f258387d7" providerId="ADAL" clId="{C855007B-A052-4531-9466-AEB34F252979}" dt="2023-02-11T16:45:12.804" v="4817" actId="9405"/>
          <ac:inkMkLst>
            <pc:docMk/>
            <pc:sldMk cId="2981002960" sldId="256"/>
            <ac:inkMk id="41" creationId="{F30F29D7-219B-26CF-A1BC-E4B82B24A344}"/>
          </ac:inkMkLst>
        </pc:inkChg>
        <pc:inkChg chg="add del mod">
          <ac:chgData name="DUNCAN, NIAMH (UG)" userId="58a9c57c-7dfc-452c-b76e-a11f258387d7" providerId="ADAL" clId="{C855007B-A052-4531-9466-AEB34F252979}" dt="2023-02-11T16:45:12.607" v="4816"/>
          <ac:inkMkLst>
            <pc:docMk/>
            <pc:sldMk cId="2981002960" sldId="256"/>
            <ac:inkMk id="42" creationId="{BEA0BED7-0936-8E15-11A1-A0B79D76DDC3}"/>
          </ac:inkMkLst>
        </pc:inkChg>
        <pc:inkChg chg="add del">
          <ac:chgData name="DUNCAN, NIAMH (UG)" userId="58a9c57c-7dfc-452c-b76e-a11f258387d7" providerId="ADAL" clId="{C855007B-A052-4531-9466-AEB34F252979}" dt="2023-02-11T16:45:12.381" v="4814" actId="9405"/>
          <ac:inkMkLst>
            <pc:docMk/>
            <pc:sldMk cId="2981002960" sldId="256"/>
            <ac:inkMk id="44" creationId="{2F404898-4472-FD6B-66D5-AB679E1D0A47}"/>
          </ac:inkMkLst>
        </pc:inkChg>
        <pc:inkChg chg="add del mod">
          <ac:chgData name="DUNCAN, NIAMH (UG)" userId="58a9c57c-7dfc-452c-b76e-a11f258387d7" providerId="ADAL" clId="{C855007B-A052-4531-9466-AEB34F252979}" dt="2023-02-11T16:47:39.142" v="4855" actId="478"/>
          <ac:inkMkLst>
            <pc:docMk/>
            <pc:sldMk cId="2981002960" sldId="256"/>
            <ac:inkMk id="45" creationId="{9654EF07-A1D1-4911-F4CE-0032EB27647D}"/>
          </ac:inkMkLst>
        </pc:inkChg>
        <pc:inkChg chg="add mod">
          <ac:chgData name="DUNCAN, NIAMH (UG)" userId="58a9c57c-7dfc-452c-b76e-a11f258387d7" providerId="ADAL" clId="{C855007B-A052-4531-9466-AEB34F252979}" dt="2023-02-11T16:47:42.836" v="4856" actId="1076"/>
          <ac:inkMkLst>
            <pc:docMk/>
            <pc:sldMk cId="2981002960" sldId="256"/>
            <ac:inkMk id="46" creationId="{DA3D234D-E1A1-2DCF-4B1C-5A32A627DDEE}"/>
          </ac:inkMkLst>
        </pc:inkChg>
        <pc:cxnChg chg="add del mod">
          <ac:chgData name="DUNCAN, NIAMH (UG)" userId="58a9c57c-7dfc-452c-b76e-a11f258387d7" providerId="ADAL" clId="{C855007B-A052-4531-9466-AEB34F252979}" dt="2023-02-10T17:31:54.514" v="95" actId="478"/>
          <ac:cxnSpMkLst>
            <pc:docMk/>
            <pc:sldMk cId="2981002960" sldId="256"/>
            <ac:cxnSpMk id="5" creationId="{1BB9C97F-3680-1278-A952-2D1F31EA9D14}"/>
          </ac:cxnSpMkLst>
        </pc:cxnChg>
      </pc:sldChg>
      <pc:sldChg chg="addSp delSp modSp new mod delAnim modAnim">
        <pc:chgData name="DUNCAN, NIAMH (UG)" userId="58a9c57c-7dfc-452c-b76e-a11f258387d7" providerId="ADAL" clId="{C855007B-A052-4531-9466-AEB34F252979}" dt="2023-02-13T13:36:27.399" v="9256" actId="20577"/>
        <pc:sldMkLst>
          <pc:docMk/>
          <pc:sldMk cId="2901032960" sldId="257"/>
        </pc:sldMkLst>
        <pc:spChg chg="mod">
          <ac:chgData name="DUNCAN, NIAMH (UG)" userId="58a9c57c-7dfc-452c-b76e-a11f258387d7" providerId="ADAL" clId="{C855007B-A052-4531-9466-AEB34F252979}" dt="2023-02-11T16:27:20.643" v="4564" actId="1076"/>
          <ac:spMkLst>
            <pc:docMk/>
            <pc:sldMk cId="2901032960" sldId="257"/>
            <ac:spMk id="2" creationId="{954C32BC-573B-698D-7BB0-BCF728D48326}"/>
          </ac:spMkLst>
        </pc:spChg>
        <pc:spChg chg="del">
          <ac:chgData name="DUNCAN, NIAMH (UG)" userId="58a9c57c-7dfc-452c-b76e-a11f258387d7" providerId="ADAL" clId="{C855007B-A052-4531-9466-AEB34F252979}" dt="2023-02-11T13:52:37.042" v="941" actId="478"/>
          <ac:spMkLst>
            <pc:docMk/>
            <pc:sldMk cId="2901032960" sldId="257"/>
            <ac:spMk id="3" creationId="{CBAF6175-7157-B1D4-35D3-B71448D2093C}"/>
          </ac:spMkLst>
        </pc:spChg>
        <pc:spChg chg="add mod">
          <ac:chgData name="DUNCAN, NIAMH (UG)" userId="58a9c57c-7dfc-452c-b76e-a11f258387d7" providerId="ADAL" clId="{C855007B-A052-4531-9466-AEB34F252979}" dt="2023-02-13T13:36:27.399" v="9256" actId="20577"/>
          <ac:spMkLst>
            <pc:docMk/>
            <pc:sldMk cId="2901032960" sldId="257"/>
            <ac:spMk id="4" creationId="{09ED077E-8C53-7470-1A73-1E5C030FF0A1}"/>
          </ac:spMkLst>
        </pc:spChg>
        <pc:spChg chg="add mod">
          <ac:chgData name="DUNCAN, NIAMH (UG)" userId="58a9c57c-7dfc-452c-b76e-a11f258387d7" providerId="ADAL" clId="{C855007B-A052-4531-9466-AEB34F252979}" dt="2023-02-12T17:46:02.509" v="8499" actId="20577"/>
          <ac:spMkLst>
            <pc:docMk/>
            <pc:sldMk cId="2901032960" sldId="257"/>
            <ac:spMk id="5" creationId="{C58FAFF7-5D24-20D9-0739-1825E47DBA4D}"/>
          </ac:spMkLst>
        </pc:spChg>
        <pc:spChg chg="add mod">
          <ac:chgData name="DUNCAN, NIAMH (UG)" userId="58a9c57c-7dfc-452c-b76e-a11f258387d7" providerId="ADAL" clId="{C855007B-A052-4531-9466-AEB34F252979}" dt="2023-02-12T17:46:13.401" v="8507" actId="20577"/>
          <ac:spMkLst>
            <pc:docMk/>
            <pc:sldMk cId="2901032960" sldId="257"/>
            <ac:spMk id="6" creationId="{70E4FB99-8187-2079-1123-59B121BF944C}"/>
          </ac:spMkLst>
        </pc:spChg>
        <pc:spChg chg="add mod">
          <ac:chgData name="DUNCAN, NIAMH (UG)" userId="58a9c57c-7dfc-452c-b76e-a11f258387d7" providerId="ADAL" clId="{C855007B-A052-4531-9466-AEB34F252979}" dt="2023-02-12T17:46:57.012" v="8511" actId="20577"/>
          <ac:spMkLst>
            <pc:docMk/>
            <pc:sldMk cId="2901032960" sldId="257"/>
            <ac:spMk id="7" creationId="{DF33857C-A13F-4905-1F17-E4154C1E0D90}"/>
          </ac:spMkLst>
        </pc:spChg>
        <pc:spChg chg="add mod">
          <ac:chgData name="DUNCAN, NIAMH (UG)" userId="58a9c57c-7dfc-452c-b76e-a11f258387d7" providerId="ADAL" clId="{C855007B-A052-4531-9466-AEB34F252979}" dt="2023-02-11T16:17:57.824" v="4485" actId="1076"/>
          <ac:spMkLst>
            <pc:docMk/>
            <pc:sldMk cId="2901032960" sldId="257"/>
            <ac:spMk id="8" creationId="{61951FC8-A71D-6FE2-304C-FDF14B25719E}"/>
          </ac:spMkLst>
        </pc:spChg>
        <pc:spChg chg="add mod">
          <ac:chgData name="DUNCAN, NIAMH (UG)" userId="58a9c57c-7dfc-452c-b76e-a11f258387d7" providerId="ADAL" clId="{C855007B-A052-4531-9466-AEB34F252979}" dt="2023-02-11T17:57:18.981" v="7438" actId="14100"/>
          <ac:spMkLst>
            <pc:docMk/>
            <pc:sldMk cId="2901032960" sldId="257"/>
            <ac:spMk id="9" creationId="{CBD1C720-8F53-85DF-6EE1-AA207B8F9C1D}"/>
          </ac:spMkLst>
        </pc:spChg>
        <pc:spChg chg="add mod">
          <ac:chgData name="DUNCAN, NIAMH (UG)" userId="58a9c57c-7dfc-452c-b76e-a11f258387d7" providerId="ADAL" clId="{C855007B-A052-4531-9466-AEB34F252979}" dt="2023-02-12T15:15:36.608" v="7608" actId="1076"/>
          <ac:spMkLst>
            <pc:docMk/>
            <pc:sldMk cId="2901032960" sldId="257"/>
            <ac:spMk id="10" creationId="{72F239AE-AB3B-489F-2076-DCCED79A8354}"/>
          </ac:spMkLst>
        </pc:spChg>
        <pc:spChg chg="add del mod">
          <ac:chgData name="DUNCAN, NIAMH (UG)" userId="58a9c57c-7dfc-452c-b76e-a11f258387d7" providerId="ADAL" clId="{C855007B-A052-4531-9466-AEB34F252979}" dt="2023-02-11T17:57:11.527" v="7435" actId="478"/>
          <ac:spMkLst>
            <pc:docMk/>
            <pc:sldMk cId="2901032960" sldId="257"/>
            <ac:spMk id="10" creationId="{DEED5CBD-47D7-743D-8D25-64E6404DDF86}"/>
          </ac:spMkLst>
        </pc:spChg>
        <pc:spChg chg="add mod">
          <ac:chgData name="DUNCAN, NIAMH (UG)" userId="58a9c57c-7dfc-452c-b76e-a11f258387d7" providerId="ADAL" clId="{C855007B-A052-4531-9466-AEB34F252979}" dt="2023-02-11T16:35:22.882" v="4727" actId="207"/>
          <ac:spMkLst>
            <pc:docMk/>
            <pc:sldMk cId="2901032960" sldId="257"/>
            <ac:spMk id="12" creationId="{4B5AA219-8547-46D1-DE65-5AC1EC3811DE}"/>
          </ac:spMkLst>
        </pc:spChg>
        <pc:spChg chg="add mod">
          <ac:chgData name="DUNCAN, NIAMH (UG)" userId="58a9c57c-7dfc-452c-b76e-a11f258387d7" providerId="ADAL" clId="{C855007B-A052-4531-9466-AEB34F252979}" dt="2023-02-11T17:36:13.633" v="7095" actId="14100"/>
          <ac:spMkLst>
            <pc:docMk/>
            <pc:sldMk cId="2901032960" sldId="257"/>
            <ac:spMk id="29" creationId="{AAD2E796-DEA0-F8BE-2185-F85D2181A367}"/>
          </ac:spMkLst>
        </pc:spChg>
        <pc:picChg chg="add mod">
          <ac:chgData name="DUNCAN, NIAMH (UG)" userId="58a9c57c-7dfc-452c-b76e-a11f258387d7" providerId="ADAL" clId="{C855007B-A052-4531-9466-AEB34F252979}" dt="2023-02-13T13:35:45.608" v="9203" actId="1076"/>
          <ac:picMkLst>
            <pc:docMk/>
            <pc:sldMk cId="2901032960" sldId="257"/>
            <ac:picMk id="3" creationId="{D59556C4-6893-8734-3F8D-7370ABB4640B}"/>
          </ac:picMkLst>
        </pc:picChg>
        <pc:picChg chg="add mod">
          <ac:chgData name="DUNCAN, NIAMH (UG)" userId="58a9c57c-7dfc-452c-b76e-a11f258387d7" providerId="ADAL" clId="{C855007B-A052-4531-9466-AEB34F252979}" dt="2023-02-11T16:18:11.578" v="4490" actId="1076"/>
          <ac:picMkLst>
            <pc:docMk/>
            <pc:sldMk cId="2901032960" sldId="257"/>
            <ac:picMk id="11" creationId="{70C92FD8-E7DC-EC16-BB8D-D4C1391C4FCD}"/>
          </ac:picMkLst>
        </pc:picChg>
        <pc:picChg chg="add del mod">
          <ac:chgData name="DUNCAN, NIAMH (UG)" userId="58a9c57c-7dfc-452c-b76e-a11f258387d7" providerId="ADAL" clId="{C855007B-A052-4531-9466-AEB34F252979}" dt="2023-02-11T17:41:02.179" v="7155" actId="478"/>
          <ac:picMkLst>
            <pc:docMk/>
            <pc:sldMk cId="2901032960" sldId="257"/>
            <ac:picMk id="13" creationId="{C06FC12D-618C-F2AA-DF92-BA4C150F59BA}"/>
          </ac:picMkLst>
        </pc:picChg>
        <pc:picChg chg="add del mod">
          <ac:chgData name="DUNCAN, NIAMH (UG)" userId="58a9c57c-7dfc-452c-b76e-a11f258387d7" providerId="ADAL" clId="{C855007B-A052-4531-9466-AEB34F252979}" dt="2023-02-13T13:35:46.967" v="9204" actId="478"/>
          <ac:picMkLst>
            <pc:docMk/>
            <pc:sldMk cId="2901032960" sldId="257"/>
            <ac:picMk id="13" creationId="{EAEE7BD1-4BAC-4A6E-BFF2-15A1AB844367}"/>
          </ac:picMkLst>
        </pc:picChg>
        <pc:picChg chg="add mod">
          <ac:chgData name="DUNCAN, NIAMH (UG)" userId="58a9c57c-7dfc-452c-b76e-a11f258387d7" providerId="ADAL" clId="{C855007B-A052-4531-9466-AEB34F252979}" dt="2023-02-13T13:36:00.997" v="9206" actId="1076"/>
          <ac:picMkLst>
            <pc:docMk/>
            <pc:sldMk cId="2901032960" sldId="257"/>
            <ac:picMk id="14" creationId="{30571804-AFAF-77C7-142E-EE08691772C6}"/>
          </ac:picMkLst>
        </pc:picChg>
        <pc:picChg chg="add del mod">
          <ac:chgData name="DUNCAN, NIAMH (UG)" userId="58a9c57c-7dfc-452c-b76e-a11f258387d7" providerId="ADAL" clId="{C855007B-A052-4531-9466-AEB34F252979}" dt="2023-02-11T17:57:13.612" v="7436" actId="478"/>
          <ac:picMkLst>
            <pc:docMk/>
            <pc:sldMk cId="2901032960" sldId="257"/>
            <ac:picMk id="14" creationId="{7A6351F5-3071-BC48-318A-CFC3D40788A2}"/>
          </ac:picMkLst>
        </pc:picChg>
        <pc:picChg chg="add del mod">
          <ac:chgData name="DUNCAN, NIAMH (UG)" userId="58a9c57c-7dfc-452c-b76e-a11f258387d7" providerId="ADAL" clId="{C855007B-A052-4531-9466-AEB34F252979}" dt="2023-02-13T13:35:38.834" v="9200" actId="478"/>
          <ac:picMkLst>
            <pc:docMk/>
            <pc:sldMk cId="2901032960" sldId="257"/>
            <ac:picMk id="30" creationId="{6DFD59D4-73FA-7F52-3CFA-839963BF9FB0}"/>
          </ac:picMkLst>
        </pc:picChg>
        <pc:inkChg chg="add mod">
          <ac:chgData name="DUNCAN, NIAMH (UG)" userId="58a9c57c-7dfc-452c-b76e-a11f258387d7" providerId="ADAL" clId="{C855007B-A052-4531-9466-AEB34F252979}" dt="2023-02-11T16:18:09.443" v="4489" actId="1076"/>
          <ac:inkMkLst>
            <pc:docMk/>
            <pc:sldMk cId="2901032960" sldId="257"/>
            <ac:inkMk id="15" creationId="{48FDE0F4-BDD2-F988-F39D-AE8453029D4F}"/>
          </ac:inkMkLst>
        </pc:inkChg>
        <pc:inkChg chg="add mod">
          <ac:chgData name="DUNCAN, NIAMH (UG)" userId="58a9c57c-7dfc-452c-b76e-a11f258387d7" providerId="ADAL" clId="{C855007B-A052-4531-9466-AEB34F252979}" dt="2023-02-11T16:18:09.443" v="4489" actId="1076"/>
          <ac:inkMkLst>
            <pc:docMk/>
            <pc:sldMk cId="2901032960" sldId="257"/>
            <ac:inkMk id="16" creationId="{F37B64B1-06A7-B4DA-A8AC-F015CFD98E25}"/>
          </ac:inkMkLst>
        </pc:inkChg>
        <pc:inkChg chg="add mod">
          <ac:chgData name="DUNCAN, NIAMH (UG)" userId="58a9c57c-7dfc-452c-b76e-a11f258387d7" providerId="ADAL" clId="{C855007B-A052-4531-9466-AEB34F252979}" dt="2023-02-11T16:18:09.443" v="4489" actId="1076"/>
          <ac:inkMkLst>
            <pc:docMk/>
            <pc:sldMk cId="2901032960" sldId="257"/>
            <ac:inkMk id="17" creationId="{DC41BA1F-3483-3AAC-3DAA-3EE8169275B3}"/>
          </ac:inkMkLst>
        </pc:inkChg>
        <pc:inkChg chg="add mod">
          <ac:chgData name="DUNCAN, NIAMH (UG)" userId="58a9c57c-7dfc-452c-b76e-a11f258387d7" providerId="ADAL" clId="{C855007B-A052-4531-9466-AEB34F252979}" dt="2023-02-11T16:18:09.443" v="4489" actId="1076"/>
          <ac:inkMkLst>
            <pc:docMk/>
            <pc:sldMk cId="2901032960" sldId="257"/>
            <ac:inkMk id="18" creationId="{C4A86102-D558-3C29-B71C-4B866885D714}"/>
          </ac:inkMkLst>
        </pc:inkChg>
        <pc:inkChg chg="add mod">
          <ac:chgData name="DUNCAN, NIAMH (UG)" userId="58a9c57c-7dfc-452c-b76e-a11f258387d7" providerId="ADAL" clId="{C855007B-A052-4531-9466-AEB34F252979}" dt="2023-02-11T16:18:09.443" v="4489" actId="1076"/>
          <ac:inkMkLst>
            <pc:docMk/>
            <pc:sldMk cId="2901032960" sldId="257"/>
            <ac:inkMk id="19" creationId="{A6D004AA-700A-9DA6-2D61-D53F6FDF72A0}"/>
          </ac:inkMkLst>
        </pc:inkChg>
        <pc:inkChg chg="add mod">
          <ac:chgData name="DUNCAN, NIAMH (UG)" userId="58a9c57c-7dfc-452c-b76e-a11f258387d7" providerId="ADAL" clId="{C855007B-A052-4531-9466-AEB34F252979}" dt="2023-02-11T16:18:09.443" v="4489" actId="1076"/>
          <ac:inkMkLst>
            <pc:docMk/>
            <pc:sldMk cId="2901032960" sldId="257"/>
            <ac:inkMk id="20" creationId="{4D3F8D93-8BE2-743B-2381-ED327D702198}"/>
          </ac:inkMkLst>
        </pc:inkChg>
        <pc:inkChg chg="add mod">
          <ac:chgData name="DUNCAN, NIAMH (UG)" userId="58a9c57c-7dfc-452c-b76e-a11f258387d7" providerId="ADAL" clId="{C855007B-A052-4531-9466-AEB34F252979}" dt="2023-02-11T16:18:09.443" v="4489" actId="1076"/>
          <ac:inkMkLst>
            <pc:docMk/>
            <pc:sldMk cId="2901032960" sldId="257"/>
            <ac:inkMk id="21" creationId="{135EA7D3-7203-0CF3-D8F4-6A63117A6F2F}"/>
          </ac:inkMkLst>
        </pc:inkChg>
        <pc:inkChg chg="add mod">
          <ac:chgData name="DUNCAN, NIAMH (UG)" userId="58a9c57c-7dfc-452c-b76e-a11f258387d7" providerId="ADAL" clId="{C855007B-A052-4531-9466-AEB34F252979}" dt="2023-02-11T16:18:09.443" v="4489" actId="1076"/>
          <ac:inkMkLst>
            <pc:docMk/>
            <pc:sldMk cId="2901032960" sldId="257"/>
            <ac:inkMk id="22" creationId="{BD37E02C-35DA-09DE-9322-DB1A64F3946E}"/>
          </ac:inkMkLst>
        </pc:inkChg>
        <pc:inkChg chg="add mod">
          <ac:chgData name="DUNCAN, NIAMH (UG)" userId="58a9c57c-7dfc-452c-b76e-a11f258387d7" providerId="ADAL" clId="{C855007B-A052-4531-9466-AEB34F252979}" dt="2023-02-11T16:18:09.443" v="4489" actId="1076"/>
          <ac:inkMkLst>
            <pc:docMk/>
            <pc:sldMk cId="2901032960" sldId="257"/>
            <ac:inkMk id="23" creationId="{6B0AC6CC-2519-F51D-E133-7FF0F61A4380}"/>
          </ac:inkMkLst>
        </pc:inkChg>
        <pc:inkChg chg="add mod">
          <ac:chgData name="DUNCAN, NIAMH (UG)" userId="58a9c57c-7dfc-452c-b76e-a11f258387d7" providerId="ADAL" clId="{C855007B-A052-4531-9466-AEB34F252979}" dt="2023-02-11T16:18:09.443" v="4489" actId="1076"/>
          <ac:inkMkLst>
            <pc:docMk/>
            <pc:sldMk cId="2901032960" sldId="257"/>
            <ac:inkMk id="24" creationId="{3330D89D-87C3-A5B6-AB0A-D54B0E7A8C3F}"/>
          </ac:inkMkLst>
        </pc:inkChg>
        <pc:inkChg chg="add mod">
          <ac:chgData name="DUNCAN, NIAMH (UG)" userId="58a9c57c-7dfc-452c-b76e-a11f258387d7" providerId="ADAL" clId="{C855007B-A052-4531-9466-AEB34F252979}" dt="2023-02-11T16:18:09.443" v="4489" actId="1076"/>
          <ac:inkMkLst>
            <pc:docMk/>
            <pc:sldMk cId="2901032960" sldId="257"/>
            <ac:inkMk id="25" creationId="{F20C01B1-66AF-CBBB-9185-8399409E45E7}"/>
          </ac:inkMkLst>
        </pc:inkChg>
        <pc:inkChg chg="add mod">
          <ac:chgData name="DUNCAN, NIAMH (UG)" userId="58a9c57c-7dfc-452c-b76e-a11f258387d7" providerId="ADAL" clId="{C855007B-A052-4531-9466-AEB34F252979}" dt="2023-02-11T16:18:09.443" v="4489" actId="1076"/>
          <ac:inkMkLst>
            <pc:docMk/>
            <pc:sldMk cId="2901032960" sldId="257"/>
            <ac:inkMk id="26" creationId="{77CA66A0-9B54-8C39-5E77-E4D0E639E941}"/>
          </ac:inkMkLst>
        </pc:inkChg>
        <pc:inkChg chg="add mod">
          <ac:chgData name="DUNCAN, NIAMH (UG)" userId="58a9c57c-7dfc-452c-b76e-a11f258387d7" providerId="ADAL" clId="{C855007B-A052-4531-9466-AEB34F252979}" dt="2023-02-11T16:18:09.443" v="4489" actId="1076"/>
          <ac:inkMkLst>
            <pc:docMk/>
            <pc:sldMk cId="2901032960" sldId="257"/>
            <ac:inkMk id="27" creationId="{AAB5F88E-55D1-772D-8DDB-9BA1B9DD8FBD}"/>
          </ac:inkMkLst>
        </pc:inkChg>
        <pc:inkChg chg="add mod">
          <ac:chgData name="DUNCAN, NIAMH (UG)" userId="58a9c57c-7dfc-452c-b76e-a11f258387d7" providerId="ADAL" clId="{C855007B-A052-4531-9466-AEB34F252979}" dt="2023-02-11T16:18:09.443" v="4489" actId="1076"/>
          <ac:inkMkLst>
            <pc:docMk/>
            <pc:sldMk cId="2901032960" sldId="257"/>
            <ac:inkMk id="28" creationId="{EB522014-8B22-8729-1114-33BFCFD36F0A}"/>
          </ac:inkMkLst>
        </pc:inkChg>
      </pc:sldChg>
      <pc:sldChg chg="addSp delSp modSp new mod">
        <pc:chgData name="DUNCAN, NIAMH (UG)" userId="58a9c57c-7dfc-452c-b76e-a11f258387d7" providerId="ADAL" clId="{C855007B-A052-4531-9466-AEB34F252979}" dt="2023-02-13T13:38:41.765" v="9361" actId="20577"/>
        <pc:sldMkLst>
          <pc:docMk/>
          <pc:sldMk cId="2666914991" sldId="258"/>
        </pc:sldMkLst>
        <pc:spChg chg="mod">
          <ac:chgData name="DUNCAN, NIAMH (UG)" userId="58a9c57c-7dfc-452c-b76e-a11f258387d7" providerId="ADAL" clId="{C855007B-A052-4531-9466-AEB34F252979}" dt="2023-02-11T15:59:33.085" v="4003" actId="207"/>
          <ac:spMkLst>
            <pc:docMk/>
            <pc:sldMk cId="2666914991" sldId="258"/>
            <ac:spMk id="2" creationId="{D67991F0-7E5B-4523-782F-401AF86C8F35}"/>
          </ac:spMkLst>
        </pc:spChg>
        <pc:spChg chg="del">
          <ac:chgData name="DUNCAN, NIAMH (UG)" userId="58a9c57c-7dfc-452c-b76e-a11f258387d7" providerId="ADAL" clId="{C855007B-A052-4531-9466-AEB34F252979}" dt="2023-02-11T14:04:38.182" v="1317" actId="478"/>
          <ac:spMkLst>
            <pc:docMk/>
            <pc:sldMk cId="2666914991" sldId="258"/>
            <ac:spMk id="3" creationId="{C4F47B00-F8FB-BC70-F7EB-082C964B57A4}"/>
          </ac:spMkLst>
        </pc:spChg>
        <pc:spChg chg="add mod">
          <ac:chgData name="DUNCAN, NIAMH (UG)" userId="58a9c57c-7dfc-452c-b76e-a11f258387d7" providerId="ADAL" clId="{C855007B-A052-4531-9466-AEB34F252979}" dt="2023-02-13T13:37:14.764" v="9284" actId="20577"/>
          <ac:spMkLst>
            <pc:docMk/>
            <pc:sldMk cId="2666914991" sldId="258"/>
            <ac:spMk id="4" creationId="{235F9805-397A-8CF7-3934-BA126A7956E4}"/>
          </ac:spMkLst>
        </pc:spChg>
        <pc:spChg chg="add mod">
          <ac:chgData name="DUNCAN, NIAMH (UG)" userId="58a9c57c-7dfc-452c-b76e-a11f258387d7" providerId="ADAL" clId="{C855007B-A052-4531-9466-AEB34F252979}" dt="2023-02-12T17:47:26.806" v="8513" actId="1076"/>
          <ac:spMkLst>
            <pc:docMk/>
            <pc:sldMk cId="2666914991" sldId="258"/>
            <ac:spMk id="5" creationId="{838AA296-CA70-30DD-65D1-E3037F1A240E}"/>
          </ac:spMkLst>
        </pc:spChg>
        <pc:spChg chg="add mod">
          <ac:chgData name="DUNCAN, NIAMH (UG)" userId="58a9c57c-7dfc-452c-b76e-a11f258387d7" providerId="ADAL" clId="{C855007B-A052-4531-9466-AEB34F252979}" dt="2023-02-13T13:38:12.888" v="9345" actId="20577"/>
          <ac:spMkLst>
            <pc:docMk/>
            <pc:sldMk cId="2666914991" sldId="258"/>
            <ac:spMk id="6" creationId="{FF7CD2F5-7501-EDF9-A436-A8DBFC093F41}"/>
          </ac:spMkLst>
        </pc:spChg>
        <pc:spChg chg="add mod">
          <ac:chgData name="DUNCAN, NIAMH (UG)" userId="58a9c57c-7dfc-452c-b76e-a11f258387d7" providerId="ADAL" clId="{C855007B-A052-4531-9466-AEB34F252979}" dt="2023-02-13T13:38:41.765" v="9361" actId="20577"/>
          <ac:spMkLst>
            <pc:docMk/>
            <pc:sldMk cId="2666914991" sldId="258"/>
            <ac:spMk id="7" creationId="{895D718E-28E2-6923-05B8-80A2E2E73603}"/>
          </ac:spMkLst>
        </pc:spChg>
        <pc:spChg chg="add mod">
          <ac:chgData name="DUNCAN, NIAMH (UG)" userId="58a9c57c-7dfc-452c-b76e-a11f258387d7" providerId="ADAL" clId="{C855007B-A052-4531-9466-AEB34F252979}" dt="2023-02-11T16:35:40.642" v="4728" actId="207"/>
          <ac:spMkLst>
            <pc:docMk/>
            <pc:sldMk cId="2666914991" sldId="258"/>
            <ac:spMk id="9" creationId="{834762A8-2AAA-C96F-5DD1-376346C1E729}"/>
          </ac:spMkLst>
        </pc:spChg>
        <pc:spChg chg="add del">
          <ac:chgData name="DUNCAN, NIAMH (UG)" userId="58a9c57c-7dfc-452c-b76e-a11f258387d7" providerId="ADAL" clId="{C855007B-A052-4531-9466-AEB34F252979}" dt="2023-02-12T15:37:00.615" v="7753" actId="478"/>
          <ac:spMkLst>
            <pc:docMk/>
            <pc:sldMk cId="2666914991" sldId="258"/>
            <ac:spMk id="10" creationId="{4EA3B3FB-9A4E-7860-6197-A8B9B4C8562B}"/>
          </ac:spMkLst>
        </pc:spChg>
        <pc:spChg chg="add mod">
          <ac:chgData name="DUNCAN, NIAMH (UG)" userId="58a9c57c-7dfc-452c-b76e-a11f258387d7" providerId="ADAL" clId="{C855007B-A052-4531-9466-AEB34F252979}" dt="2023-02-12T15:38:42.804" v="7814" actId="1076"/>
          <ac:spMkLst>
            <pc:docMk/>
            <pc:sldMk cId="2666914991" sldId="258"/>
            <ac:spMk id="11" creationId="{2B6D8FEA-A4FE-D8A0-CE5A-5E65D84B661B}"/>
          </ac:spMkLst>
        </pc:spChg>
        <pc:spChg chg="add mod">
          <ac:chgData name="DUNCAN, NIAMH (UG)" userId="58a9c57c-7dfc-452c-b76e-a11f258387d7" providerId="ADAL" clId="{C855007B-A052-4531-9466-AEB34F252979}" dt="2023-02-12T17:26:17.158" v="8100" actId="313"/>
          <ac:spMkLst>
            <pc:docMk/>
            <pc:sldMk cId="2666914991" sldId="258"/>
            <ac:spMk id="12" creationId="{BA832479-AD0D-42C3-95A7-B6BBC37E123D}"/>
          </ac:spMkLst>
        </pc:spChg>
        <pc:picChg chg="add del mod">
          <ac:chgData name="DUNCAN, NIAMH (UG)" userId="58a9c57c-7dfc-452c-b76e-a11f258387d7" providerId="ADAL" clId="{C855007B-A052-4531-9466-AEB34F252979}" dt="2023-02-12T15:36:57.705" v="7751" actId="478"/>
          <ac:picMkLst>
            <pc:docMk/>
            <pc:sldMk cId="2666914991" sldId="258"/>
            <ac:picMk id="8" creationId="{8B40CCCF-D941-7269-B427-E26F726A4E58}"/>
          </ac:picMkLst>
        </pc:picChg>
        <pc:picChg chg="add mod">
          <ac:chgData name="DUNCAN, NIAMH (UG)" userId="58a9c57c-7dfc-452c-b76e-a11f258387d7" providerId="ADAL" clId="{C855007B-A052-4531-9466-AEB34F252979}" dt="2023-02-12T15:37:39.686" v="7764" actId="1076"/>
          <ac:picMkLst>
            <pc:docMk/>
            <pc:sldMk cId="2666914991" sldId="258"/>
            <ac:picMk id="1026" creationId="{5F8AA0A4-B13C-7D6F-AD53-56565CF01D02}"/>
          </ac:picMkLst>
        </pc:picChg>
      </pc:sldChg>
      <pc:sldChg chg="addSp delSp modSp new mod">
        <pc:chgData name="DUNCAN, NIAMH (UG)" userId="58a9c57c-7dfc-452c-b76e-a11f258387d7" providerId="ADAL" clId="{C855007B-A052-4531-9466-AEB34F252979}" dt="2023-02-11T15:32:08.974" v="3429" actId="207"/>
        <pc:sldMkLst>
          <pc:docMk/>
          <pc:sldMk cId="3274731755" sldId="259"/>
        </pc:sldMkLst>
        <pc:spChg chg="del">
          <ac:chgData name="DUNCAN, NIAMH (UG)" userId="58a9c57c-7dfc-452c-b76e-a11f258387d7" providerId="ADAL" clId="{C855007B-A052-4531-9466-AEB34F252979}" dt="2023-02-10T17:41:43.550" v="103" actId="478"/>
          <ac:spMkLst>
            <pc:docMk/>
            <pc:sldMk cId="3274731755" sldId="259"/>
            <ac:spMk id="2" creationId="{930A4A30-15BD-8BDA-C668-ADAEE7763E7B}"/>
          </ac:spMkLst>
        </pc:spChg>
        <pc:spChg chg="del mod">
          <ac:chgData name="DUNCAN, NIAMH (UG)" userId="58a9c57c-7dfc-452c-b76e-a11f258387d7" providerId="ADAL" clId="{C855007B-A052-4531-9466-AEB34F252979}" dt="2023-02-10T17:41:46.950" v="105" actId="478"/>
          <ac:spMkLst>
            <pc:docMk/>
            <pc:sldMk cId="3274731755" sldId="259"/>
            <ac:spMk id="3" creationId="{8328899A-F8FE-C07C-45B1-CDD2E397E4B7}"/>
          </ac:spMkLst>
        </pc:spChg>
        <pc:spChg chg="add mod">
          <ac:chgData name="DUNCAN, NIAMH (UG)" userId="58a9c57c-7dfc-452c-b76e-a11f258387d7" providerId="ADAL" clId="{C855007B-A052-4531-9466-AEB34F252979}" dt="2023-02-10T18:31:44.055" v="303" actId="2711"/>
          <ac:spMkLst>
            <pc:docMk/>
            <pc:sldMk cId="3274731755" sldId="259"/>
            <ac:spMk id="27" creationId="{26E52E74-BA6D-E01B-E968-0740DDE8E984}"/>
          </ac:spMkLst>
        </pc:spChg>
        <pc:spChg chg="add mod">
          <ac:chgData name="DUNCAN, NIAMH (UG)" userId="58a9c57c-7dfc-452c-b76e-a11f258387d7" providerId="ADAL" clId="{C855007B-A052-4531-9466-AEB34F252979}" dt="2023-02-11T15:32:08.974" v="3429" actId="207"/>
          <ac:spMkLst>
            <pc:docMk/>
            <pc:sldMk cId="3274731755" sldId="259"/>
            <ac:spMk id="121" creationId="{980B3C42-5AE6-8241-F242-68BFD4AFFA83}"/>
          </ac:spMkLst>
        </pc:spChg>
        <pc:spChg chg="add mod">
          <ac:chgData name="DUNCAN, NIAMH (UG)" userId="58a9c57c-7dfc-452c-b76e-a11f258387d7" providerId="ADAL" clId="{C855007B-A052-4531-9466-AEB34F252979}" dt="2023-02-11T15:32:06.111" v="3428" actId="207"/>
          <ac:spMkLst>
            <pc:docMk/>
            <pc:sldMk cId="3274731755" sldId="259"/>
            <ac:spMk id="122" creationId="{68314F81-DE7A-ED76-4F4B-0B09884F1877}"/>
          </ac:spMkLst>
        </pc:spChg>
        <pc:grpChg chg="del mod">
          <ac:chgData name="DUNCAN, NIAMH (UG)" userId="58a9c57c-7dfc-452c-b76e-a11f258387d7" providerId="ADAL" clId="{C855007B-A052-4531-9466-AEB34F252979}" dt="2023-02-10T18:24:27.446" v="122"/>
          <ac:grpSpMkLst>
            <pc:docMk/>
            <pc:sldMk cId="3274731755" sldId="259"/>
            <ac:grpSpMk id="31" creationId="{576226D5-2C58-1B87-5B6E-B75874EEFA35}"/>
          </ac:grpSpMkLst>
        </pc:grpChg>
        <pc:grpChg chg="del mod">
          <ac:chgData name="DUNCAN, NIAMH (UG)" userId="58a9c57c-7dfc-452c-b76e-a11f258387d7" providerId="ADAL" clId="{C855007B-A052-4531-9466-AEB34F252979}" dt="2023-02-10T18:25:20.065" v="136"/>
          <ac:grpSpMkLst>
            <pc:docMk/>
            <pc:sldMk cId="3274731755" sldId="259"/>
            <ac:grpSpMk id="34" creationId="{ADB2DC0F-8928-313A-B870-605F91DA0118}"/>
          </ac:grpSpMkLst>
        </pc:grpChg>
        <pc:grpChg chg="del mod">
          <ac:chgData name="DUNCAN, NIAMH (UG)" userId="58a9c57c-7dfc-452c-b76e-a11f258387d7" providerId="ADAL" clId="{C855007B-A052-4531-9466-AEB34F252979}" dt="2023-02-10T18:25:20.065" v="136"/>
          <ac:grpSpMkLst>
            <pc:docMk/>
            <pc:sldMk cId="3274731755" sldId="259"/>
            <ac:grpSpMk id="38" creationId="{EB940FCE-16C6-2D04-F201-EB779E271F4E}"/>
          </ac:grpSpMkLst>
        </pc:grpChg>
        <pc:grpChg chg="mod">
          <ac:chgData name="DUNCAN, NIAMH (UG)" userId="58a9c57c-7dfc-452c-b76e-a11f258387d7" providerId="ADAL" clId="{C855007B-A052-4531-9466-AEB34F252979}" dt="2023-02-10T18:25:20.065" v="136"/>
          <ac:grpSpMkLst>
            <pc:docMk/>
            <pc:sldMk cId="3274731755" sldId="259"/>
            <ac:grpSpMk id="43" creationId="{077F3B9B-936C-B041-9B03-3AD9173AF8A7}"/>
          </ac:grpSpMkLst>
        </pc:grpChg>
        <pc:grpChg chg="add del mod">
          <ac:chgData name="DUNCAN, NIAMH (UG)" userId="58a9c57c-7dfc-452c-b76e-a11f258387d7" providerId="ADAL" clId="{C855007B-A052-4531-9466-AEB34F252979}" dt="2023-02-10T18:26:47.405" v="167"/>
          <ac:grpSpMkLst>
            <pc:docMk/>
            <pc:sldMk cId="3274731755" sldId="259"/>
            <ac:grpSpMk id="62" creationId="{60E62585-39E1-E361-A5FA-B70F8A4F32D3}"/>
          </ac:grpSpMkLst>
        </pc:grpChg>
        <pc:grpChg chg="mod">
          <ac:chgData name="DUNCAN, NIAMH (UG)" userId="58a9c57c-7dfc-452c-b76e-a11f258387d7" providerId="ADAL" clId="{C855007B-A052-4531-9466-AEB34F252979}" dt="2023-02-10T18:26:45.410" v="165"/>
          <ac:grpSpMkLst>
            <pc:docMk/>
            <pc:sldMk cId="3274731755" sldId="259"/>
            <ac:grpSpMk id="64" creationId="{EECAA309-04CC-F794-F150-577E378A49FA}"/>
          </ac:grpSpMkLst>
        </pc:grpChg>
        <pc:grpChg chg="add del mod">
          <ac:chgData name="DUNCAN, NIAMH (UG)" userId="58a9c57c-7dfc-452c-b76e-a11f258387d7" providerId="ADAL" clId="{C855007B-A052-4531-9466-AEB34F252979}" dt="2023-02-10T18:27:24.535" v="183"/>
          <ac:grpSpMkLst>
            <pc:docMk/>
            <pc:sldMk cId="3274731755" sldId="259"/>
            <ac:grpSpMk id="67" creationId="{F1FD3060-F456-8795-1EA5-5D3E10A1E7EC}"/>
          </ac:grpSpMkLst>
        </pc:grpChg>
        <pc:grpChg chg="mod">
          <ac:chgData name="DUNCAN, NIAMH (UG)" userId="58a9c57c-7dfc-452c-b76e-a11f258387d7" providerId="ADAL" clId="{C855007B-A052-4531-9466-AEB34F252979}" dt="2023-02-10T18:27:19.665" v="181"/>
          <ac:grpSpMkLst>
            <pc:docMk/>
            <pc:sldMk cId="3274731755" sldId="259"/>
            <ac:grpSpMk id="76" creationId="{01FCCB7B-A155-556C-F06E-43F7A3316523}"/>
          </ac:grpSpMkLst>
        </pc:grpChg>
        <pc:grpChg chg="del mod">
          <ac:chgData name="DUNCAN, NIAMH (UG)" userId="58a9c57c-7dfc-452c-b76e-a11f258387d7" providerId="ADAL" clId="{C855007B-A052-4531-9466-AEB34F252979}" dt="2023-02-10T18:28:45.680" v="196" actId="478"/>
          <ac:grpSpMkLst>
            <pc:docMk/>
            <pc:sldMk cId="3274731755" sldId="259"/>
            <ac:grpSpMk id="78" creationId="{E9B88473-7BF2-8536-0251-E8DA40362775}"/>
          </ac:grpSpMkLst>
        </pc:grpChg>
        <pc:grpChg chg="mod">
          <ac:chgData name="DUNCAN, NIAMH (UG)" userId="58a9c57c-7dfc-452c-b76e-a11f258387d7" providerId="ADAL" clId="{C855007B-A052-4531-9466-AEB34F252979}" dt="2023-02-10T18:28:39.140" v="194" actId="164"/>
          <ac:grpSpMkLst>
            <pc:docMk/>
            <pc:sldMk cId="3274731755" sldId="259"/>
            <ac:grpSpMk id="86" creationId="{447517A6-908C-52F4-3936-C06BAF019508}"/>
          </ac:grpSpMkLst>
        </pc:grpChg>
        <pc:grpChg chg="mod">
          <ac:chgData name="DUNCAN, NIAMH (UG)" userId="58a9c57c-7dfc-452c-b76e-a11f258387d7" providerId="ADAL" clId="{C855007B-A052-4531-9466-AEB34F252979}" dt="2023-02-10T18:29:35.427" v="218" actId="1076"/>
          <ac:grpSpMkLst>
            <pc:docMk/>
            <pc:sldMk cId="3274731755" sldId="259"/>
            <ac:grpSpMk id="88" creationId="{631CA31A-0E07-45C5-8005-6255087C2989}"/>
          </ac:grpSpMkLst>
        </pc:grpChg>
        <pc:grpChg chg="mod">
          <ac:chgData name="DUNCAN, NIAMH (UG)" userId="58a9c57c-7dfc-452c-b76e-a11f258387d7" providerId="ADAL" clId="{C855007B-A052-4531-9466-AEB34F252979}" dt="2023-02-10T18:29:32.875" v="217" actId="1076"/>
          <ac:grpSpMkLst>
            <pc:docMk/>
            <pc:sldMk cId="3274731755" sldId="259"/>
            <ac:grpSpMk id="89" creationId="{B0F65CC9-1D7E-5068-5BB4-E2B1551785AA}"/>
          </ac:grpSpMkLst>
        </pc:grpChg>
        <pc:grpChg chg="add mod">
          <ac:chgData name="DUNCAN, NIAMH (UG)" userId="58a9c57c-7dfc-452c-b76e-a11f258387d7" providerId="ADAL" clId="{C855007B-A052-4531-9466-AEB34F252979}" dt="2023-02-10T18:29:39.866" v="219" actId="1076"/>
          <ac:grpSpMkLst>
            <pc:docMk/>
            <pc:sldMk cId="3274731755" sldId="259"/>
            <ac:grpSpMk id="90" creationId="{EB26702D-251B-26D5-9E27-5D67674C327E}"/>
          </ac:grpSpMkLst>
        </pc:grpChg>
        <pc:grpChg chg="mod">
          <ac:chgData name="DUNCAN, NIAMH (UG)" userId="58a9c57c-7dfc-452c-b76e-a11f258387d7" providerId="ADAL" clId="{C855007B-A052-4531-9466-AEB34F252979}" dt="2023-02-10T18:33:21.865" v="324" actId="164"/>
          <ac:grpSpMkLst>
            <pc:docMk/>
            <pc:sldMk cId="3274731755" sldId="259"/>
            <ac:grpSpMk id="133" creationId="{A12BE176-6783-4AF8-B273-E56B9D805EBC}"/>
          </ac:grpSpMkLst>
        </pc:grpChg>
        <pc:inkChg chg="add mod">
          <ac:chgData name="DUNCAN, NIAMH (UG)" userId="58a9c57c-7dfc-452c-b76e-a11f258387d7" providerId="ADAL" clId="{C855007B-A052-4531-9466-AEB34F252979}" dt="2023-02-10T17:42:21.930" v="106"/>
          <ac:inkMkLst>
            <pc:docMk/>
            <pc:sldMk cId="3274731755" sldId="259"/>
            <ac:inkMk id="4" creationId="{B762E84F-7962-E24E-1829-9A44D04D538E}"/>
          </ac:inkMkLst>
        </pc:inkChg>
        <pc:inkChg chg="add mod">
          <ac:chgData name="DUNCAN, NIAMH (UG)" userId="58a9c57c-7dfc-452c-b76e-a11f258387d7" providerId="ADAL" clId="{C855007B-A052-4531-9466-AEB34F252979}" dt="2023-02-10T17:42:21.930" v="106"/>
          <ac:inkMkLst>
            <pc:docMk/>
            <pc:sldMk cId="3274731755" sldId="259"/>
            <ac:inkMk id="5" creationId="{93110476-BA5C-D0C2-838A-6BBE281992FA}"/>
          </ac:inkMkLst>
        </pc:inkChg>
        <pc:inkChg chg="add del mod">
          <ac:chgData name="DUNCAN, NIAMH (UG)" userId="58a9c57c-7dfc-452c-b76e-a11f258387d7" providerId="ADAL" clId="{C855007B-A052-4531-9466-AEB34F252979}" dt="2023-02-10T18:24:42.985" v="130"/>
          <ac:inkMkLst>
            <pc:docMk/>
            <pc:sldMk cId="3274731755" sldId="259"/>
            <ac:inkMk id="6" creationId="{9909A198-B4CB-0A14-7BCF-EC5BBB7FC5BD}"/>
          </ac:inkMkLst>
        </pc:inkChg>
        <pc:inkChg chg="add del mod">
          <ac:chgData name="DUNCAN, NIAMH (UG)" userId="58a9c57c-7dfc-452c-b76e-a11f258387d7" providerId="ADAL" clId="{C855007B-A052-4531-9466-AEB34F252979}" dt="2023-02-10T18:24:42.977" v="129"/>
          <ac:inkMkLst>
            <pc:docMk/>
            <pc:sldMk cId="3274731755" sldId="259"/>
            <ac:inkMk id="7" creationId="{74C2DBE5-6E5C-5330-D9B5-5CC302A8C99D}"/>
          </ac:inkMkLst>
        </pc:inkChg>
        <pc:inkChg chg="add del mod">
          <ac:chgData name="DUNCAN, NIAMH (UG)" userId="58a9c57c-7dfc-452c-b76e-a11f258387d7" providerId="ADAL" clId="{C855007B-A052-4531-9466-AEB34F252979}" dt="2023-02-10T18:25:26.555" v="137"/>
          <ac:inkMkLst>
            <pc:docMk/>
            <pc:sldMk cId="3274731755" sldId="259"/>
            <ac:inkMk id="8" creationId="{E39D7CA8-FFEE-0697-BB80-2E22B9222D51}"/>
          </ac:inkMkLst>
        </pc:inkChg>
        <pc:inkChg chg="add del mod">
          <ac:chgData name="DUNCAN, NIAMH (UG)" userId="58a9c57c-7dfc-452c-b76e-a11f258387d7" providerId="ADAL" clId="{C855007B-A052-4531-9466-AEB34F252979}" dt="2023-02-10T18:25:27.155" v="138"/>
          <ac:inkMkLst>
            <pc:docMk/>
            <pc:sldMk cId="3274731755" sldId="259"/>
            <ac:inkMk id="9" creationId="{A5270EA3-B710-5BD3-4352-012339ED411B}"/>
          </ac:inkMkLst>
        </pc:inkChg>
        <pc:inkChg chg="add del mod">
          <ac:chgData name="DUNCAN, NIAMH (UG)" userId="58a9c57c-7dfc-452c-b76e-a11f258387d7" providerId="ADAL" clId="{C855007B-A052-4531-9466-AEB34F252979}" dt="2023-02-10T18:28:55.405" v="202" actId="478"/>
          <ac:inkMkLst>
            <pc:docMk/>
            <pc:sldMk cId="3274731755" sldId="259"/>
            <ac:inkMk id="10" creationId="{17EA98B9-497D-14F5-2BF1-81D2D965D731}"/>
          </ac:inkMkLst>
        </pc:inkChg>
        <pc:inkChg chg="add del mod">
          <ac:chgData name="DUNCAN, NIAMH (UG)" userId="58a9c57c-7dfc-452c-b76e-a11f258387d7" providerId="ADAL" clId="{C855007B-A052-4531-9466-AEB34F252979}" dt="2023-02-10T18:25:28.035" v="139"/>
          <ac:inkMkLst>
            <pc:docMk/>
            <pc:sldMk cId="3274731755" sldId="259"/>
            <ac:inkMk id="11" creationId="{E7E5A126-1701-D2D8-63BD-E1C3DB4CA699}"/>
          </ac:inkMkLst>
        </pc:inkChg>
        <pc:inkChg chg="add del mod">
          <ac:chgData name="DUNCAN, NIAMH (UG)" userId="58a9c57c-7dfc-452c-b76e-a11f258387d7" providerId="ADAL" clId="{C855007B-A052-4531-9466-AEB34F252979}" dt="2023-02-10T18:26:26.131" v="153"/>
          <ac:inkMkLst>
            <pc:docMk/>
            <pc:sldMk cId="3274731755" sldId="259"/>
            <ac:inkMk id="12" creationId="{370CFDB2-3290-9C43-D483-E46CB06C02FE}"/>
          </ac:inkMkLst>
        </pc:inkChg>
        <pc:inkChg chg="add del mod">
          <ac:chgData name="DUNCAN, NIAMH (UG)" userId="58a9c57c-7dfc-452c-b76e-a11f258387d7" providerId="ADAL" clId="{C855007B-A052-4531-9466-AEB34F252979}" dt="2023-02-10T18:26:27.585" v="155"/>
          <ac:inkMkLst>
            <pc:docMk/>
            <pc:sldMk cId="3274731755" sldId="259"/>
            <ac:inkMk id="13" creationId="{AF9E2FF0-E156-05C7-ACF5-2905BDF1879C}"/>
          </ac:inkMkLst>
        </pc:inkChg>
        <pc:inkChg chg="add del mod">
          <ac:chgData name="DUNCAN, NIAMH (UG)" userId="58a9c57c-7dfc-452c-b76e-a11f258387d7" providerId="ADAL" clId="{C855007B-A052-4531-9466-AEB34F252979}" dt="2023-02-10T18:29:02.385" v="206" actId="478"/>
          <ac:inkMkLst>
            <pc:docMk/>
            <pc:sldMk cId="3274731755" sldId="259"/>
            <ac:inkMk id="14" creationId="{E02310E8-6EBA-41C7-FD4C-E9C44B2E63E8}"/>
          </ac:inkMkLst>
        </pc:inkChg>
        <pc:inkChg chg="add del mod">
          <ac:chgData name="DUNCAN, NIAMH (UG)" userId="58a9c57c-7dfc-452c-b76e-a11f258387d7" providerId="ADAL" clId="{C855007B-A052-4531-9466-AEB34F252979}" dt="2023-02-10T18:26:29.005" v="157"/>
          <ac:inkMkLst>
            <pc:docMk/>
            <pc:sldMk cId="3274731755" sldId="259"/>
            <ac:inkMk id="15" creationId="{29BC964C-2CA4-31A1-7556-6B9ED3A9BC53}"/>
          </ac:inkMkLst>
        </pc:inkChg>
        <pc:inkChg chg="add mod">
          <ac:chgData name="DUNCAN, NIAMH (UG)" userId="58a9c57c-7dfc-452c-b76e-a11f258387d7" providerId="ADAL" clId="{C855007B-A052-4531-9466-AEB34F252979}" dt="2023-02-10T17:42:21.930" v="106"/>
          <ac:inkMkLst>
            <pc:docMk/>
            <pc:sldMk cId="3274731755" sldId="259"/>
            <ac:inkMk id="16" creationId="{432E15E6-807E-0F8C-4229-65CEE1EA2DF4}"/>
          </ac:inkMkLst>
        </pc:inkChg>
        <pc:inkChg chg="add del mod">
          <ac:chgData name="DUNCAN, NIAMH (UG)" userId="58a9c57c-7dfc-452c-b76e-a11f258387d7" providerId="ADAL" clId="{C855007B-A052-4531-9466-AEB34F252979}" dt="2023-02-10T17:42:34.383" v="109"/>
          <ac:inkMkLst>
            <pc:docMk/>
            <pc:sldMk cId="3274731755" sldId="259"/>
            <ac:inkMk id="17" creationId="{0ECC6CD9-ADEC-AC6B-EB1A-E78450B7D422}"/>
          </ac:inkMkLst>
        </pc:inkChg>
        <pc:inkChg chg="add del mod">
          <ac:chgData name="DUNCAN, NIAMH (UG)" userId="58a9c57c-7dfc-452c-b76e-a11f258387d7" providerId="ADAL" clId="{C855007B-A052-4531-9466-AEB34F252979}" dt="2023-02-10T17:42:33.676" v="108"/>
          <ac:inkMkLst>
            <pc:docMk/>
            <pc:sldMk cId="3274731755" sldId="259"/>
            <ac:inkMk id="18" creationId="{27998F76-DE0D-B8E0-1694-351C4CF4A592}"/>
          </ac:inkMkLst>
        </pc:inkChg>
        <pc:inkChg chg="add del mod">
          <ac:chgData name="DUNCAN, NIAMH (UG)" userId="58a9c57c-7dfc-452c-b76e-a11f258387d7" providerId="ADAL" clId="{C855007B-A052-4531-9466-AEB34F252979}" dt="2023-02-10T17:42:32.632" v="107"/>
          <ac:inkMkLst>
            <pc:docMk/>
            <pc:sldMk cId="3274731755" sldId="259"/>
            <ac:inkMk id="19" creationId="{3E8491C5-9D4A-DD63-03D8-CE6F0ACEDCDA}"/>
          </ac:inkMkLst>
        </pc:inkChg>
        <pc:inkChg chg="add del mod">
          <ac:chgData name="DUNCAN, NIAMH (UG)" userId="58a9c57c-7dfc-452c-b76e-a11f258387d7" providerId="ADAL" clId="{C855007B-A052-4531-9466-AEB34F252979}" dt="2023-02-10T17:42:35.740" v="110"/>
          <ac:inkMkLst>
            <pc:docMk/>
            <pc:sldMk cId="3274731755" sldId="259"/>
            <ac:inkMk id="20" creationId="{1BFEA1FC-6C2F-72C5-33EA-8B9D791F2AC9}"/>
          </ac:inkMkLst>
        </pc:inkChg>
        <pc:inkChg chg="add del mod">
          <ac:chgData name="DUNCAN, NIAMH (UG)" userId="58a9c57c-7dfc-452c-b76e-a11f258387d7" providerId="ADAL" clId="{C855007B-A052-4531-9466-AEB34F252979}" dt="2023-02-10T17:42:36.320" v="111"/>
          <ac:inkMkLst>
            <pc:docMk/>
            <pc:sldMk cId="3274731755" sldId="259"/>
            <ac:inkMk id="21" creationId="{CD729084-8798-AD85-0E01-7026CBB7AA7A}"/>
          </ac:inkMkLst>
        </pc:inkChg>
        <pc:inkChg chg="add del mod">
          <ac:chgData name="DUNCAN, NIAMH (UG)" userId="58a9c57c-7dfc-452c-b76e-a11f258387d7" providerId="ADAL" clId="{C855007B-A052-4531-9466-AEB34F252979}" dt="2023-02-10T17:42:36.903" v="112"/>
          <ac:inkMkLst>
            <pc:docMk/>
            <pc:sldMk cId="3274731755" sldId="259"/>
            <ac:inkMk id="22" creationId="{45AE6DB6-6EAC-5A04-CC4D-E17EB760B910}"/>
          </ac:inkMkLst>
        </pc:inkChg>
        <pc:inkChg chg="add del mod">
          <ac:chgData name="DUNCAN, NIAMH (UG)" userId="58a9c57c-7dfc-452c-b76e-a11f258387d7" providerId="ADAL" clId="{C855007B-A052-4531-9466-AEB34F252979}" dt="2023-02-10T18:24:42.035" v="127"/>
          <ac:inkMkLst>
            <pc:docMk/>
            <pc:sldMk cId="3274731755" sldId="259"/>
            <ac:inkMk id="23" creationId="{A0946131-1064-023D-523F-30C28DF76C9B}"/>
          </ac:inkMkLst>
        </pc:inkChg>
        <pc:inkChg chg="add mod">
          <ac:chgData name="DUNCAN, NIAMH (UG)" userId="58a9c57c-7dfc-452c-b76e-a11f258387d7" providerId="ADAL" clId="{C855007B-A052-4531-9466-AEB34F252979}" dt="2023-02-10T17:42:21.930" v="106"/>
          <ac:inkMkLst>
            <pc:docMk/>
            <pc:sldMk cId="3274731755" sldId="259"/>
            <ac:inkMk id="24" creationId="{F264DDF1-2D35-AF94-FD89-99238C518C9F}"/>
          </ac:inkMkLst>
        </pc:inkChg>
        <pc:inkChg chg="add del mod">
          <ac:chgData name="DUNCAN, NIAMH (UG)" userId="58a9c57c-7dfc-452c-b76e-a11f258387d7" providerId="ADAL" clId="{C855007B-A052-4531-9466-AEB34F252979}" dt="2023-02-10T18:28:51.899" v="200" actId="478"/>
          <ac:inkMkLst>
            <pc:docMk/>
            <pc:sldMk cId="3274731755" sldId="259"/>
            <ac:inkMk id="25" creationId="{3F5A6E72-3717-94BA-0060-BF3FCD4B64E7}"/>
          </ac:inkMkLst>
        </pc:inkChg>
        <pc:inkChg chg="add del mod">
          <ac:chgData name="DUNCAN, NIAMH (UG)" userId="58a9c57c-7dfc-452c-b76e-a11f258387d7" providerId="ADAL" clId="{C855007B-A052-4531-9466-AEB34F252979}" dt="2023-02-10T18:28:46.935" v="197" actId="478"/>
          <ac:inkMkLst>
            <pc:docMk/>
            <pc:sldMk cId="3274731755" sldId="259"/>
            <ac:inkMk id="26" creationId="{A7294AF6-1753-D3E9-8495-65A231F2FCFF}"/>
          </ac:inkMkLst>
        </pc:inkChg>
        <pc:inkChg chg="add mod">
          <ac:chgData name="DUNCAN, NIAMH (UG)" userId="58a9c57c-7dfc-452c-b76e-a11f258387d7" providerId="ADAL" clId="{C855007B-A052-4531-9466-AEB34F252979}" dt="2023-02-10T18:25:20.065" v="136"/>
          <ac:inkMkLst>
            <pc:docMk/>
            <pc:sldMk cId="3274731755" sldId="259"/>
            <ac:inkMk id="28" creationId="{C2D8B497-6E73-B0D5-5663-F988450D8CAB}"/>
          </ac:inkMkLst>
        </pc:inkChg>
        <pc:inkChg chg="add mod">
          <ac:chgData name="DUNCAN, NIAMH (UG)" userId="58a9c57c-7dfc-452c-b76e-a11f258387d7" providerId="ADAL" clId="{C855007B-A052-4531-9466-AEB34F252979}" dt="2023-02-10T18:25:20.065" v="136"/>
          <ac:inkMkLst>
            <pc:docMk/>
            <pc:sldMk cId="3274731755" sldId="259"/>
            <ac:inkMk id="29" creationId="{BB96D3EC-067B-19F3-A3D6-9D9E5CBF591A}"/>
          </ac:inkMkLst>
        </pc:inkChg>
        <pc:inkChg chg="add mod">
          <ac:chgData name="DUNCAN, NIAMH (UG)" userId="58a9c57c-7dfc-452c-b76e-a11f258387d7" providerId="ADAL" clId="{C855007B-A052-4531-9466-AEB34F252979}" dt="2023-02-10T18:25:20.065" v="136"/>
          <ac:inkMkLst>
            <pc:docMk/>
            <pc:sldMk cId="3274731755" sldId="259"/>
            <ac:inkMk id="30" creationId="{E43C2BDD-60C9-EE73-DEE7-ECC5F2DAFA62}"/>
          </ac:inkMkLst>
        </pc:inkChg>
        <pc:inkChg chg="add mod">
          <ac:chgData name="DUNCAN, NIAMH (UG)" userId="58a9c57c-7dfc-452c-b76e-a11f258387d7" providerId="ADAL" clId="{C855007B-A052-4531-9466-AEB34F252979}" dt="2023-02-10T18:25:20.065" v="136"/>
          <ac:inkMkLst>
            <pc:docMk/>
            <pc:sldMk cId="3274731755" sldId="259"/>
            <ac:inkMk id="32" creationId="{CAD390FE-9738-25E8-D6D7-0328ECE794DB}"/>
          </ac:inkMkLst>
        </pc:inkChg>
        <pc:inkChg chg="add mod">
          <ac:chgData name="DUNCAN, NIAMH (UG)" userId="58a9c57c-7dfc-452c-b76e-a11f258387d7" providerId="ADAL" clId="{C855007B-A052-4531-9466-AEB34F252979}" dt="2023-02-10T18:25:20.065" v="136"/>
          <ac:inkMkLst>
            <pc:docMk/>
            <pc:sldMk cId="3274731755" sldId="259"/>
            <ac:inkMk id="33" creationId="{06CE9B08-9285-A9EF-52CE-491D46B8D392}"/>
          </ac:inkMkLst>
        </pc:inkChg>
        <pc:inkChg chg="add mod">
          <ac:chgData name="DUNCAN, NIAMH (UG)" userId="58a9c57c-7dfc-452c-b76e-a11f258387d7" providerId="ADAL" clId="{C855007B-A052-4531-9466-AEB34F252979}" dt="2023-02-10T18:25:20.065" v="136"/>
          <ac:inkMkLst>
            <pc:docMk/>
            <pc:sldMk cId="3274731755" sldId="259"/>
            <ac:inkMk id="35" creationId="{F743E426-81CC-51C2-D6F0-F6B6B79B1BF1}"/>
          </ac:inkMkLst>
        </pc:inkChg>
        <pc:inkChg chg="add mod">
          <ac:chgData name="DUNCAN, NIAMH (UG)" userId="58a9c57c-7dfc-452c-b76e-a11f258387d7" providerId="ADAL" clId="{C855007B-A052-4531-9466-AEB34F252979}" dt="2023-02-10T18:25:20.065" v="136"/>
          <ac:inkMkLst>
            <pc:docMk/>
            <pc:sldMk cId="3274731755" sldId="259"/>
            <ac:inkMk id="36" creationId="{73929F5D-37CE-07A5-4265-DD0BE6023790}"/>
          </ac:inkMkLst>
        </pc:inkChg>
        <pc:inkChg chg="add mod">
          <ac:chgData name="DUNCAN, NIAMH (UG)" userId="58a9c57c-7dfc-452c-b76e-a11f258387d7" providerId="ADAL" clId="{C855007B-A052-4531-9466-AEB34F252979}" dt="2023-02-10T18:25:20.065" v="136"/>
          <ac:inkMkLst>
            <pc:docMk/>
            <pc:sldMk cId="3274731755" sldId="259"/>
            <ac:inkMk id="37" creationId="{7BBEE3E3-C17D-C07D-094A-3F7807C6C4E7}"/>
          </ac:inkMkLst>
        </pc:inkChg>
        <pc:inkChg chg="add del">
          <ac:chgData name="DUNCAN, NIAMH (UG)" userId="58a9c57c-7dfc-452c-b76e-a11f258387d7" providerId="ADAL" clId="{C855007B-A052-4531-9466-AEB34F252979}" dt="2023-02-10T18:24:50.697" v="132" actId="9405"/>
          <ac:inkMkLst>
            <pc:docMk/>
            <pc:sldMk cId="3274731755" sldId="259"/>
            <ac:inkMk id="39" creationId="{6689DC77-518A-8747-7E6C-34E984F1B678}"/>
          </ac:inkMkLst>
        </pc:inkChg>
        <pc:inkChg chg="add">
          <ac:chgData name="DUNCAN, NIAMH (UG)" userId="58a9c57c-7dfc-452c-b76e-a11f258387d7" providerId="ADAL" clId="{C855007B-A052-4531-9466-AEB34F252979}" dt="2023-02-10T18:24:54.687" v="133" actId="9405"/>
          <ac:inkMkLst>
            <pc:docMk/>
            <pc:sldMk cId="3274731755" sldId="259"/>
            <ac:inkMk id="40" creationId="{D9A719F3-D6D4-545C-988C-B67910C7E59E}"/>
          </ac:inkMkLst>
        </pc:inkChg>
        <pc:inkChg chg="add">
          <ac:chgData name="DUNCAN, NIAMH (UG)" userId="58a9c57c-7dfc-452c-b76e-a11f258387d7" providerId="ADAL" clId="{C855007B-A052-4531-9466-AEB34F252979}" dt="2023-02-10T18:24:58.181" v="134" actId="9405"/>
          <ac:inkMkLst>
            <pc:docMk/>
            <pc:sldMk cId="3274731755" sldId="259"/>
            <ac:inkMk id="41" creationId="{127816EC-413E-338B-5227-307A8795B97C}"/>
          </ac:inkMkLst>
        </pc:inkChg>
        <pc:inkChg chg="add mod">
          <ac:chgData name="DUNCAN, NIAMH (UG)" userId="58a9c57c-7dfc-452c-b76e-a11f258387d7" providerId="ADAL" clId="{C855007B-A052-4531-9466-AEB34F252979}" dt="2023-02-10T18:25:20.065" v="136"/>
          <ac:inkMkLst>
            <pc:docMk/>
            <pc:sldMk cId="3274731755" sldId="259"/>
            <ac:inkMk id="42" creationId="{C133474D-BAC5-7596-E379-500B4CE4BF94}"/>
          </ac:inkMkLst>
        </pc:inkChg>
        <pc:inkChg chg="add del">
          <ac:chgData name="DUNCAN, NIAMH (UG)" userId="58a9c57c-7dfc-452c-b76e-a11f258387d7" providerId="ADAL" clId="{C855007B-A052-4531-9466-AEB34F252979}" dt="2023-02-10T18:25:38.910" v="141" actId="9405"/>
          <ac:inkMkLst>
            <pc:docMk/>
            <pc:sldMk cId="3274731755" sldId="259"/>
            <ac:inkMk id="44" creationId="{47EE45A4-0AB0-C3C1-8351-A2211DB18F53}"/>
          </ac:inkMkLst>
        </pc:inkChg>
        <pc:inkChg chg="add del">
          <ac:chgData name="DUNCAN, NIAMH (UG)" userId="58a9c57c-7dfc-452c-b76e-a11f258387d7" providerId="ADAL" clId="{C855007B-A052-4531-9466-AEB34F252979}" dt="2023-02-10T18:26:23.275" v="152"/>
          <ac:inkMkLst>
            <pc:docMk/>
            <pc:sldMk cId="3274731755" sldId="259"/>
            <ac:inkMk id="45" creationId="{D7E9EE5B-EB8A-3D06-5887-67B674B9EB25}"/>
          </ac:inkMkLst>
        </pc:inkChg>
        <pc:inkChg chg="add del">
          <ac:chgData name="DUNCAN, NIAMH (UG)" userId="58a9c57c-7dfc-452c-b76e-a11f258387d7" providerId="ADAL" clId="{C855007B-A052-4531-9466-AEB34F252979}" dt="2023-02-10T18:26:27.585" v="154"/>
          <ac:inkMkLst>
            <pc:docMk/>
            <pc:sldMk cId="3274731755" sldId="259"/>
            <ac:inkMk id="46" creationId="{797F3AB2-0C5C-9BCF-4D9B-7A9E4E8A44B4}"/>
          </ac:inkMkLst>
        </pc:inkChg>
        <pc:inkChg chg="add del">
          <ac:chgData name="DUNCAN, NIAMH (UG)" userId="58a9c57c-7dfc-452c-b76e-a11f258387d7" providerId="ADAL" clId="{C855007B-A052-4531-9466-AEB34F252979}" dt="2023-02-10T18:29:00.347" v="205" actId="478"/>
          <ac:inkMkLst>
            <pc:docMk/>
            <pc:sldMk cId="3274731755" sldId="259"/>
            <ac:inkMk id="47" creationId="{BDA439BE-2274-B38E-AD34-9763C9F8CD00}"/>
          </ac:inkMkLst>
        </pc:inkChg>
        <pc:inkChg chg="add del">
          <ac:chgData name="DUNCAN, NIAMH (UG)" userId="58a9c57c-7dfc-452c-b76e-a11f258387d7" providerId="ADAL" clId="{C855007B-A052-4531-9466-AEB34F252979}" dt="2023-02-10T18:26:19.495" v="150"/>
          <ac:inkMkLst>
            <pc:docMk/>
            <pc:sldMk cId="3274731755" sldId="259"/>
            <ac:inkMk id="48" creationId="{C7256E35-EDEE-1589-D38E-30C6D92FD5E5}"/>
          </ac:inkMkLst>
        </pc:inkChg>
        <pc:inkChg chg="add del">
          <ac:chgData name="DUNCAN, NIAMH (UG)" userId="58a9c57c-7dfc-452c-b76e-a11f258387d7" providerId="ADAL" clId="{C855007B-A052-4531-9466-AEB34F252979}" dt="2023-02-10T18:26:00.535" v="147" actId="9405"/>
          <ac:inkMkLst>
            <pc:docMk/>
            <pc:sldMk cId="3274731755" sldId="259"/>
            <ac:inkMk id="49" creationId="{89437771-6151-6686-9E12-E31AA9BEFE4C}"/>
          </ac:inkMkLst>
        </pc:inkChg>
        <pc:inkChg chg="add del">
          <ac:chgData name="DUNCAN, NIAMH (UG)" userId="58a9c57c-7dfc-452c-b76e-a11f258387d7" providerId="ADAL" clId="{C855007B-A052-4531-9466-AEB34F252979}" dt="2023-02-10T18:26:10.885" v="149"/>
          <ac:inkMkLst>
            <pc:docMk/>
            <pc:sldMk cId="3274731755" sldId="259"/>
            <ac:inkMk id="50" creationId="{7670D9D4-37CA-0433-8FF6-36CE3C343E82}"/>
          </ac:inkMkLst>
        </pc:inkChg>
        <pc:inkChg chg="add del">
          <ac:chgData name="DUNCAN, NIAMH (UG)" userId="58a9c57c-7dfc-452c-b76e-a11f258387d7" providerId="ADAL" clId="{C855007B-A052-4531-9466-AEB34F252979}" dt="2023-02-10T18:26:21.485" v="151"/>
          <ac:inkMkLst>
            <pc:docMk/>
            <pc:sldMk cId="3274731755" sldId="259"/>
            <ac:inkMk id="51" creationId="{0D85F228-0E81-C3FA-C250-D490294FBC2C}"/>
          </ac:inkMkLst>
        </pc:inkChg>
        <pc:inkChg chg="add del">
          <ac:chgData name="DUNCAN, NIAMH (UG)" userId="58a9c57c-7dfc-452c-b76e-a11f258387d7" providerId="ADAL" clId="{C855007B-A052-4531-9466-AEB34F252979}" dt="2023-02-10T18:26:29.005" v="156"/>
          <ac:inkMkLst>
            <pc:docMk/>
            <pc:sldMk cId="3274731755" sldId="259"/>
            <ac:inkMk id="52" creationId="{665CF4FF-C952-688D-23B3-20FBF3463A8A}"/>
          </ac:inkMkLst>
        </pc:inkChg>
        <pc:inkChg chg="add del">
          <ac:chgData name="DUNCAN, NIAMH (UG)" userId="58a9c57c-7dfc-452c-b76e-a11f258387d7" providerId="ADAL" clId="{C855007B-A052-4531-9466-AEB34F252979}" dt="2023-02-10T18:28:50.445" v="199" actId="478"/>
          <ac:inkMkLst>
            <pc:docMk/>
            <pc:sldMk cId="3274731755" sldId="259"/>
            <ac:inkMk id="53" creationId="{C6C227C4-E5BA-3B25-1F0A-28C84F132A88}"/>
          </ac:inkMkLst>
        </pc:inkChg>
        <pc:inkChg chg="add del">
          <ac:chgData name="DUNCAN, NIAMH (UG)" userId="58a9c57c-7dfc-452c-b76e-a11f258387d7" providerId="ADAL" clId="{C855007B-A052-4531-9466-AEB34F252979}" dt="2023-02-10T18:28:58.745" v="204" actId="478"/>
          <ac:inkMkLst>
            <pc:docMk/>
            <pc:sldMk cId="3274731755" sldId="259"/>
            <ac:inkMk id="54" creationId="{2ED0CC51-EBE9-305B-FBB4-106CAFEA1ECB}"/>
          </ac:inkMkLst>
        </pc:inkChg>
        <pc:inkChg chg="add del">
          <ac:chgData name="DUNCAN, NIAMH (UG)" userId="58a9c57c-7dfc-452c-b76e-a11f258387d7" providerId="ADAL" clId="{C855007B-A052-4531-9466-AEB34F252979}" dt="2023-02-10T18:28:53.735" v="201" actId="478"/>
          <ac:inkMkLst>
            <pc:docMk/>
            <pc:sldMk cId="3274731755" sldId="259"/>
            <ac:inkMk id="55" creationId="{642A4B5A-F498-8388-A9E2-C60DDED981B3}"/>
          </ac:inkMkLst>
        </pc:inkChg>
        <pc:inkChg chg="add del">
          <ac:chgData name="DUNCAN, NIAMH (UG)" userId="58a9c57c-7dfc-452c-b76e-a11f258387d7" providerId="ADAL" clId="{C855007B-A052-4531-9466-AEB34F252979}" dt="2023-02-10T18:28:57.012" v="203" actId="478"/>
          <ac:inkMkLst>
            <pc:docMk/>
            <pc:sldMk cId="3274731755" sldId="259"/>
            <ac:inkMk id="56" creationId="{27745FF6-2A12-5B41-A544-EB0E054FDFC9}"/>
          </ac:inkMkLst>
        </pc:inkChg>
        <pc:inkChg chg="add del">
          <ac:chgData name="DUNCAN, NIAMH (UG)" userId="58a9c57c-7dfc-452c-b76e-a11f258387d7" providerId="ADAL" clId="{C855007B-A052-4531-9466-AEB34F252979}" dt="2023-02-10T18:27:08.105" v="171"/>
          <ac:inkMkLst>
            <pc:docMk/>
            <pc:sldMk cId="3274731755" sldId="259"/>
            <ac:inkMk id="57" creationId="{2B6B814A-0B7C-D31F-AB81-B95DCDC5930E}"/>
          </ac:inkMkLst>
        </pc:inkChg>
        <pc:inkChg chg="add del">
          <ac:chgData name="DUNCAN, NIAMH (UG)" userId="58a9c57c-7dfc-452c-b76e-a11f258387d7" providerId="ADAL" clId="{C855007B-A052-4531-9466-AEB34F252979}" dt="2023-02-10T18:27:11.165" v="177"/>
          <ac:inkMkLst>
            <pc:docMk/>
            <pc:sldMk cId="3274731755" sldId="259"/>
            <ac:inkMk id="58" creationId="{0FFCE53A-7B80-0826-7B42-2BDFD8F94425}"/>
          </ac:inkMkLst>
        </pc:inkChg>
        <pc:inkChg chg="add del">
          <ac:chgData name="DUNCAN, NIAMH (UG)" userId="58a9c57c-7dfc-452c-b76e-a11f258387d7" providerId="ADAL" clId="{C855007B-A052-4531-9466-AEB34F252979}" dt="2023-02-10T18:29:03.849" v="207" actId="478"/>
          <ac:inkMkLst>
            <pc:docMk/>
            <pc:sldMk cId="3274731755" sldId="259"/>
            <ac:inkMk id="59" creationId="{6B48393B-C13A-BDB4-8EEC-8B470059B395}"/>
          </ac:inkMkLst>
        </pc:inkChg>
        <pc:inkChg chg="add del mod">
          <ac:chgData name="DUNCAN, NIAMH (UG)" userId="58a9c57c-7dfc-452c-b76e-a11f258387d7" providerId="ADAL" clId="{C855007B-A052-4531-9466-AEB34F252979}" dt="2023-02-10T18:29:06.317" v="209" actId="478"/>
          <ac:inkMkLst>
            <pc:docMk/>
            <pc:sldMk cId="3274731755" sldId="259"/>
            <ac:inkMk id="60" creationId="{1BBF7F86-B32D-1DD9-2E78-4770A2A8019F}"/>
          </ac:inkMkLst>
        </pc:inkChg>
        <pc:inkChg chg="add del mod">
          <ac:chgData name="DUNCAN, NIAMH (UG)" userId="58a9c57c-7dfc-452c-b76e-a11f258387d7" providerId="ADAL" clId="{C855007B-A052-4531-9466-AEB34F252979}" dt="2023-02-10T18:26:47.405" v="167"/>
          <ac:inkMkLst>
            <pc:docMk/>
            <pc:sldMk cId="3274731755" sldId="259"/>
            <ac:inkMk id="61" creationId="{BC01EC87-9913-4156-37CB-011A73452BE0}"/>
          </ac:inkMkLst>
        </pc:inkChg>
        <pc:inkChg chg="add del mod">
          <ac:chgData name="DUNCAN, NIAMH (UG)" userId="58a9c57c-7dfc-452c-b76e-a11f258387d7" providerId="ADAL" clId="{C855007B-A052-4531-9466-AEB34F252979}" dt="2023-02-10T18:26:45.410" v="165"/>
          <ac:inkMkLst>
            <pc:docMk/>
            <pc:sldMk cId="3274731755" sldId="259"/>
            <ac:inkMk id="63" creationId="{AD730CB4-A49D-5668-8735-9A99708B77DB}"/>
          </ac:inkMkLst>
        </pc:inkChg>
        <pc:inkChg chg="add mod">
          <ac:chgData name="DUNCAN, NIAMH (UG)" userId="58a9c57c-7dfc-452c-b76e-a11f258387d7" providerId="ADAL" clId="{C855007B-A052-4531-9466-AEB34F252979}" dt="2023-02-10T18:27:24.535" v="183"/>
          <ac:inkMkLst>
            <pc:docMk/>
            <pc:sldMk cId="3274731755" sldId="259"/>
            <ac:inkMk id="65" creationId="{82096ADD-23CD-F271-BB35-7DE5A9B75A43}"/>
          </ac:inkMkLst>
        </pc:inkChg>
        <pc:inkChg chg="add mod">
          <ac:chgData name="DUNCAN, NIAMH (UG)" userId="58a9c57c-7dfc-452c-b76e-a11f258387d7" providerId="ADAL" clId="{C855007B-A052-4531-9466-AEB34F252979}" dt="2023-02-10T18:27:24.535" v="183"/>
          <ac:inkMkLst>
            <pc:docMk/>
            <pc:sldMk cId="3274731755" sldId="259"/>
            <ac:inkMk id="66" creationId="{738CFF8C-2D91-5FF1-1DF0-D81346CE5685}"/>
          </ac:inkMkLst>
        </pc:inkChg>
        <pc:inkChg chg="add del">
          <ac:chgData name="DUNCAN, NIAMH (UG)" userId="58a9c57c-7dfc-452c-b76e-a11f258387d7" providerId="ADAL" clId="{C855007B-A052-4531-9466-AEB34F252979}" dt="2023-02-10T18:27:09.045" v="172"/>
          <ac:inkMkLst>
            <pc:docMk/>
            <pc:sldMk cId="3274731755" sldId="259"/>
            <ac:inkMk id="68" creationId="{9859EA9A-A0C8-30D1-B08B-15804026929C}"/>
          </ac:inkMkLst>
        </pc:inkChg>
        <pc:inkChg chg="add del">
          <ac:chgData name="DUNCAN, NIAMH (UG)" userId="58a9c57c-7dfc-452c-b76e-a11f258387d7" providerId="ADAL" clId="{C855007B-A052-4531-9466-AEB34F252979}" dt="2023-02-10T18:27:09.482" v="173"/>
          <ac:inkMkLst>
            <pc:docMk/>
            <pc:sldMk cId="3274731755" sldId="259"/>
            <ac:inkMk id="69" creationId="{CF8A5801-3A5A-B544-647E-E854A5BDAEB7}"/>
          </ac:inkMkLst>
        </pc:inkChg>
        <pc:inkChg chg="add del">
          <ac:chgData name="DUNCAN, NIAMH (UG)" userId="58a9c57c-7dfc-452c-b76e-a11f258387d7" providerId="ADAL" clId="{C855007B-A052-4531-9466-AEB34F252979}" dt="2023-02-10T18:27:09.977" v="174"/>
          <ac:inkMkLst>
            <pc:docMk/>
            <pc:sldMk cId="3274731755" sldId="259"/>
            <ac:inkMk id="70" creationId="{60BBAB85-1904-C662-D38E-E54469B93BAF}"/>
          </ac:inkMkLst>
        </pc:inkChg>
        <pc:inkChg chg="add del">
          <ac:chgData name="DUNCAN, NIAMH (UG)" userId="58a9c57c-7dfc-452c-b76e-a11f258387d7" providerId="ADAL" clId="{C855007B-A052-4531-9466-AEB34F252979}" dt="2023-02-10T18:27:10.475" v="175"/>
          <ac:inkMkLst>
            <pc:docMk/>
            <pc:sldMk cId="3274731755" sldId="259"/>
            <ac:inkMk id="71" creationId="{422F364F-DA46-0831-F563-EC77BB8FD466}"/>
          </ac:inkMkLst>
        </pc:inkChg>
        <pc:inkChg chg="add del">
          <ac:chgData name="DUNCAN, NIAMH (UG)" userId="58a9c57c-7dfc-452c-b76e-a11f258387d7" providerId="ADAL" clId="{C855007B-A052-4531-9466-AEB34F252979}" dt="2023-02-10T18:27:11.165" v="176"/>
          <ac:inkMkLst>
            <pc:docMk/>
            <pc:sldMk cId="3274731755" sldId="259"/>
            <ac:inkMk id="72" creationId="{2BB73183-48F2-2F1E-2B49-9457FD69169A}"/>
          </ac:inkMkLst>
        </pc:inkChg>
        <pc:inkChg chg="add del">
          <ac:chgData name="DUNCAN, NIAMH (UG)" userId="58a9c57c-7dfc-452c-b76e-a11f258387d7" providerId="ADAL" clId="{C855007B-A052-4531-9466-AEB34F252979}" dt="2023-02-10T18:29:04.865" v="208" actId="478"/>
          <ac:inkMkLst>
            <pc:docMk/>
            <pc:sldMk cId="3274731755" sldId="259"/>
            <ac:inkMk id="73" creationId="{2DDEF316-87E1-94FD-8BD3-7D8C60E4F25A}"/>
          </ac:inkMkLst>
        </pc:inkChg>
        <pc:inkChg chg="add del">
          <ac:chgData name="DUNCAN, NIAMH (UG)" userId="58a9c57c-7dfc-452c-b76e-a11f258387d7" providerId="ADAL" clId="{C855007B-A052-4531-9466-AEB34F252979}" dt="2023-02-10T18:28:48.338" v="198" actId="478"/>
          <ac:inkMkLst>
            <pc:docMk/>
            <pc:sldMk cId="3274731755" sldId="259"/>
            <ac:inkMk id="74" creationId="{EFBBEFC8-8EAB-1934-610A-E599DA1580AC}"/>
          </ac:inkMkLst>
        </pc:inkChg>
        <pc:inkChg chg="add del mod">
          <ac:chgData name="DUNCAN, NIAMH (UG)" userId="58a9c57c-7dfc-452c-b76e-a11f258387d7" providerId="ADAL" clId="{C855007B-A052-4531-9466-AEB34F252979}" dt="2023-02-10T18:27:19.665" v="181"/>
          <ac:inkMkLst>
            <pc:docMk/>
            <pc:sldMk cId="3274731755" sldId="259"/>
            <ac:inkMk id="75" creationId="{A3518CAD-545A-ABA6-A1E7-79F9013D8973}"/>
          </ac:inkMkLst>
        </pc:inkChg>
        <pc:inkChg chg="add mod">
          <ac:chgData name="DUNCAN, NIAMH (UG)" userId="58a9c57c-7dfc-452c-b76e-a11f258387d7" providerId="ADAL" clId="{C855007B-A052-4531-9466-AEB34F252979}" dt="2023-02-10T18:27:24.535" v="183"/>
          <ac:inkMkLst>
            <pc:docMk/>
            <pc:sldMk cId="3274731755" sldId="259"/>
            <ac:inkMk id="77" creationId="{D5F6B243-651A-02B5-CC9C-27D9E86715FA}"/>
          </ac:inkMkLst>
        </pc:inkChg>
        <pc:inkChg chg="add del">
          <ac:chgData name="DUNCAN, NIAMH (UG)" userId="58a9c57c-7dfc-452c-b76e-a11f258387d7" providerId="ADAL" clId="{C855007B-A052-4531-9466-AEB34F252979}" dt="2023-02-10T18:29:08.055" v="210" actId="478"/>
          <ac:inkMkLst>
            <pc:docMk/>
            <pc:sldMk cId="3274731755" sldId="259"/>
            <ac:inkMk id="79" creationId="{E9D935CD-4C10-1AAB-2042-0150312776F3}"/>
          </ac:inkMkLst>
        </pc:inkChg>
        <pc:inkChg chg="add del">
          <ac:chgData name="DUNCAN, NIAMH (UG)" userId="58a9c57c-7dfc-452c-b76e-a11f258387d7" providerId="ADAL" clId="{C855007B-A052-4531-9466-AEB34F252979}" dt="2023-02-10T18:28:43.445" v="195" actId="478"/>
          <ac:inkMkLst>
            <pc:docMk/>
            <pc:sldMk cId="3274731755" sldId="259"/>
            <ac:inkMk id="80" creationId="{4FB20A82-54DC-DC91-6298-8DB617A3252F}"/>
          </ac:inkMkLst>
        </pc:inkChg>
        <pc:inkChg chg="add mod">
          <ac:chgData name="DUNCAN, NIAMH (UG)" userId="58a9c57c-7dfc-452c-b76e-a11f258387d7" providerId="ADAL" clId="{C855007B-A052-4531-9466-AEB34F252979}" dt="2023-02-10T18:28:30.160" v="193" actId="164"/>
          <ac:inkMkLst>
            <pc:docMk/>
            <pc:sldMk cId="3274731755" sldId="259"/>
            <ac:inkMk id="81" creationId="{520115E5-E677-C8BE-0781-A9FC87A7BE6F}"/>
          </ac:inkMkLst>
        </pc:inkChg>
        <pc:inkChg chg="add mod">
          <ac:chgData name="DUNCAN, NIAMH (UG)" userId="58a9c57c-7dfc-452c-b76e-a11f258387d7" providerId="ADAL" clId="{C855007B-A052-4531-9466-AEB34F252979}" dt="2023-02-10T18:28:39.140" v="194" actId="164"/>
          <ac:inkMkLst>
            <pc:docMk/>
            <pc:sldMk cId="3274731755" sldId="259"/>
            <ac:inkMk id="82" creationId="{7EF7A9BC-159B-CDB1-DFFA-9C4362BCB835}"/>
          </ac:inkMkLst>
        </pc:inkChg>
        <pc:inkChg chg="add mod">
          <ac:chgData name="DUNCAN, NIAMH (UG)" userId="58a9c57c-7dfc-452c-b76e-a11f258387d7" providerId="ADAL" clId="{C855007B-A052-4531-9466-AEB34F252979}" dt="2023-02-10T18:28:30.160" v="193" actId="164"/>
          <ac:inkMkLst>
            <pc:docMk/>
            <pc:sldMk cId="3274731755" sldId="259"/>
            <ac:inkMk id="83" creationId="{F85E93BD-F7B4-1B3D-4F63-C74C7989EC21}"/>
          </ac:inkMkLst>
        </pc:inkChg>
        <pc:inkChg chg="add mod">
          <ac:chgData name="DUNCAN, NIAMH (UG)" userId="58a9c57c-7dfc-452c-b76e-a11f258387d7" providerId="ADAL" clId="{C855007B-A052-4531-9466-AEB34F252979}" dt="2023-02-10T18:28:39.140" v="194" actId="164"/>
          <ac:inkMkLst>
            <pc:docMk/>
            <pc:sldMk cId="3274731755" sldId="259"/>
            <ac:inkMk id="84" creationId="{2A56FAF9-0A8F-A1A0-EE80-05F09535C571}"/>
          </ac:inkMkLst>
        </pc:inkChg>
        <pc:inkChg chg="add mod">
          <ac:chgData name="DUNCAN, NIAMH (UG)" userId="58a9c57c-7dfc-452c-b76e-a11f258387d7" providerId="ADAL" clId="{C855007B-A052-4531-9466-AEB34F252979}" dt="2023-02-10T18:28:39.140" v="194" actId="164"/>
          <ac:inkMkLst>
            <pc:docMk/>
            <pc:sldMk cId="3274731755" sldId="259"/>
            <ac:inkMk id="85" creationId="{259DF254-C56C-8985-B727-934F6EBBB5E0}"/>
          </ac:inkMkLst>
        </pc:inkChg>
        <pc:inkChg chg="add mod">
          <ac:chgData name="DUNCAN, NIAMH (UG)" userId="58a9c57c-7dfc-452c-b76e-a11f258387d7" providerId="ADAL" clId="{C855007B-A052-4531-9466-AEB34F252979}" dt="2023-02-10T18:28:30.160" v="193" actId="164"/>
          <ac:inkMkLst>
            <pc:docMk/>
            <pc:sldMk cId="3274731755" sldId="259"/>
            <ac:inkMk id="87" creationId="{ECC8F02D-F6AD-A673-94B0-BC1E0B35A5CB}"/>
          </ac:inkMkLst>
        </pc:inkChg>
        <pc:inkChg chg="mod">
          <ac:chgData name="DUNCAN, NIAMH (UG)" userId="58a9c57c-7dfc-452c-b76e-a11f258387d7" providerId="ADAL" clId="{C855007B-A052-4531-9466-AEB34F252979}" dt="2023-02-10T18:29:21.755" v="213"/>
          <ac:inkMkLst>
            <pc:docMk/>
            <pc:sldMk cId="3274731755" sldId="259"/>
            <ac:inkMk id="91" creationId="{5FE2ED49-0297-9C61-DB22-E91536E88E52}"/>
          </ac:inkMkLst>
        </pc:inkChg>
        <pc:inkChg chg="mod">
          <ac:chgData name="DUNCAN, NIAMH (UG)" userId="58a9c57c-7dfc-452c-b76e-a11f258387d7" providerId="ADAL" clId="{C855007B-A052-4531-9466-AEB34F252979}" dt="2023-02-10T18:29:21.755" v="213"/>
          <ac:inkMkLst>
            <pc:docMk/>
            <pc:sldMk cId="3274731755" sldId="259"/>
            <ac:inkMk id="92" creationId="{E4DD4DD4-9129-2885-EF5D-8ED224BCDAFF}"/>
          </ac:inkMkLst>
        </pc:inkChg>
        <pc:inkChg chg="mod">
          <ac:chgData name="DUNCAN, NIAMH (UG)" userId="58a9c57c-7dfc-452c-b76e-a11f258387d7" providerId="ADAL" clId="{C855007B-A052-4531-9466-AEB34F252979}" dt="2023-02-10T18:29:21.755" v="213"/>
          <ac:inkMkLst>
            <pc:docMk/>
            <pc:sldMk cId="3274731755" sldId="259"/>
            <ac:inkMk id="93" creationId="{068DD456-346E-EB48-EA74-D9FA726CCA86}"/>
          </ac:inkMkLst>
        </pc:inkChg>
        <pc:inkChg chg="add del">
          <ac:chgData name="DUNCAN, NIAMH (UG)" userId="58a9c57c-7dfc-452c-b76e-a11f258387d7" providerId="ADAL" clId="{C855007B-A052-4531-9466-AEB34F252979}" dt="2023-02-10T18:30:20.494" v="267"/>
          <ac:inkMkLst>
            <pc:docMk/>
            <pc:sldMk cId="3274731755" sldId="259"/>
            <ac:inkMk id="94" creationId="{8CFA62CB-C9A4-71CC-7B81-DEB038EBD0C8}"/>
          </ac:inkMkLst>
        </pc:inkChg>
        <pc:inkChg chg="add del">
          <ac:chgData name="DUNCAN, NIAMH (UG)" userId="58a9c57c-7dfc-452c-b76e-a11f258387d7" providerId="ADAL" clId="{C855007B-A052-4531-9466-AEB34F252979}" dt="2023-02-10T18:30:21.001" v="268"/>
          <ac:inkMkLst>
            <pc:docMk/>
            <pc:sldMk cId="3274731755" sldId="259"/>
            <ac:inkMk id="95" creationId="{FCA2EE3F-01CF-FEB4-ECFC-6D22DFD2ED85}"/>
          </ac:inkMkLst>
        </pc:inkChg>
        <pc:inkChg chg="add del">
          <ac:chgData name="DUNCAN, NIAMH (UG)" userId="58a9c57c-7dfc-452c-b76e-a11f258387d7" providerId="ADAL" clId="{C855007B-A052-4531-9466-AEB34F252979}" dt="2023-02-10T18:30:22.107" v="269"/>
          <ac:inkMkLst>
            <pc:docMk/>
            <pc:sldMk cId="3274731755" sldId="259"/>
            <ac:inkMk id="96" creationId="{2E03D1FE-EE99-DB8E-1C31-91C479CD6BFE}"/>
          </ac:inkMkLst>
        </pc:inkChg>
        <pc:inkChg chg="add del">
          <ac:chgData name="DUNCAN, NIAMH (UG)" userId="58a9c57c-7dfc-452c-b76e-a11f258387d7" providerId="ADAL" clId="{C855007B-A052-4531-9466-AEB34F252979}" dt="2023-02-10T18:30:22.625" v="270"/>
          <ac:inkMkLst>
            <pc:docMk/>
            <pc:sldMk cId="3274731755" sldId="259"/>
            <ac:inkMk id="97" creationId="{3BCACFCC-2F9D-F758-D1E1-1CC49546BA56}"/>
          </ac:inkMkLst>
        </pc:inkChg>
        <pc:inkChg chg="add del">
          <ac:chgData name="DUNCAN, NIAMH (UG)" userId="58a9c57c-7dfc-452c-b76e-a11f258387d7" providerId="ADAL" clId="{C855007B-A052-4531-9466-AEB34F252979}" dt="2023-02-10T18:30:23.215" v="271"/>
          <ac:inkMkLst>
            <pc:docMk/>
            <pc:sldMk cId="3274731755" sldId="259"/>
            <ac:inkMk id="98" creationId="{26643421-E639-7BC9-C9E8-B2843B18EFCE}"/>
          </ac:inkMkLst>
        </pc:inkChg>
        <pc:inkChg chg="add del">
          <ac:chgData name="DUNCAN, NIAMH (UG)" userId="58a9c57c-7dfc-452c-b76e-a11f258387d7" providerId="ADAL" clId="{C855007B-A052-4531-9466-AEB34F252979}" dt="2023-02-10T18:30:23.715" v="272"/>
          <ac:inkMkLst>
            <pc:docMk/>
            <pc:sldMk cId="3274731755" sldId="259"/>
            <ac:inkMk id="99" creationId="{312A6F40-2487-4F5B-2E98-7A8D0AAC6910}"/>
          </ac:inkMkLst>
        </pc:inkChg>
        <pc:inkChg chg="add del">
          <ac:chgData name="DUNCAN, NIAMH (UG)" userId="58a9c57c-7dfc-452c-b76e-a11f258387d7" providerId="ADAL" clId="{C855007B-A052-4531-9466-AEB34F252979}" dt="2023-02-10T18:30:24.195" v="273"/>
          <ac:inkMkLst>
            <pc:docMk/>
            <pc:sldMk cId="3274731755" sldId="259"/>
            <ac:inkMk id="100" creationId="{71D06B27-872F-CDED-6551-0C9F41787ADE}"/>
          </ac:inkMkLst>
        </pc:inkChg>
        <pc:inkChg chg="add del">
          <ac:chgData name="DUNCAN, NIAMH (UG)" userId="58a9c57c-7dfc-452c-b76e-a11f258387d7" providerId="ADAL" clId="{C855007B-A052-4531-9466-AEB34F252979}" dt="2023-02-10T18:30:14.485" v="266" actId="9405"/>
          <ac:inkMkLst>
            <pc:docMk/>
            <pc:sldMk cId="3274731755" sldId="259"/>
            <ac:inkMk id="101" creationId="{31534B9C-80D3-D5E0-1949-70C94C4805C0}"/>
          </ac:inkMkLst>
        </pc:inkChg>
        <pc:inkChg chg="add del">
          <ac:chgData name="DUNCAN, NIAMH (UG)" userId="58a9c57c-7dfc-452c-b76e-a11f258387d7" providerId="ADAL" clId="{C855007B-A052-4531-9466-AEB34F252979}" dt="2023-02-10T18:30:14.338" v="265" actId="9405"/>
          <ac:inkMkLst>
            <pc:docMk/>
            <pc:sldMk cId="3274731755" sldId="259"/>
            <ac:inkMk id="102" creationId="{4C96A59C-3332-5F9E-923B-E17A12EE0F3D}"/>
          </ac:inkMkLst>
        </pc:inkChg>
        <pc:inkChg chg="add del">
          <ac:chgData name="DUNCAN, NIAMH (UG)" userId="58a9c57c-7dfc-452c-b76e-a11f258387d7" providerId="ADAL" clId="{C855007B-A052-4531-9466-AEB34F252979}" dt="2023-02-10T18:30:14.195" v="264" actId="9405"/>
          <ac:inkMkLst>
            <pc:docMk/>
            <pc:sldMk cId="3274731755" sldId="259"/>
            <ac:inkMk id="103" creationId="{948592F8-C5E6-441F-EB1E-252300D7ED52}"/>
          </ac:inkMkLst>
        </pc:inkChg>
        <pc:inkChg chg="add del">
          <ac:chgData name="DUNCAN, NIAMH (UG)" userId="58a9c57c-7dfc-452c-b76e-a11f258387d7" providerId="ADAL" clId="{C855007B-A052-4531-9466-AEB34F252979}" dt="2023-02-10T18:30:14.025" v="263" actId="9405"/>
          <ac:inkMkLst>
            <pc:docMk/>
            <pc:sldMk cId="3274731755" sldId="259"/>
            <ac:inkMk id="104" creationId="{70456E83-1079-5035-8663-EB1FF111D235}"/>
          </ac:inkMkLst>
        </pc:inkChg>
        <pc:inkChg chg="add del">
          <ac:chgData name="DUNCAN, NIAMH (UG)" userId="58a9c57c-7dfc-452c-b76e-a11f258387d7" providerId="ADAL" clId="{C855007B-A052-4531-9466-AEB34F252979}" dt="2023-02-10T18:30:13.865" v="262" actId="9405"/>
          <ac:inkMkLst>
            <pc:docMk/>
            <pc:sldMk cId="3274731755" sldId="259"/>
            <ac:inkMk id="105" creationId="{CE8ADCFF-D2F0-3F94-D47A-E8A85B0255B8}"/>
          </ac:inkMkLst>
        </pc:inkChg>
        <pc:inkChg chg="add del">
          <ac:chgData name="DUNCAN, NIAMH (UG)" userId="58a9c57c-7dfc-452c-b76e-a11f258387d7" providerId="ADAL" clId="{C855007B-A052-4531-9466-AEB34F252979}" dt="2023-02-10T18:30:13.725" v="261" actId="9405"/>
          <ac:inkMkLst>
            <pc:docMk/>
            <pc:sldMk cId="3274731755" sldId="259"/>
            <ac:inkMk id="106" creationId="{DEE91A60-88DC-585C-C63C-0117C660BDC6}"/>
          </ac:inkMkLst>
        </pc:inkChg>
        <pc:inkChg chg="add del">
          <ac:chgData name="DUNCAN, NIAMH (UG)" userId="58a9c57c-7dfc-452c-b76e-a11f258387d7" providerId="ADAL" clId="{C855007B-A052-4531-9466-AEB34F252979}" dt="2023-02-10T18:30:13.578" v="260" actId="9405"/>
          <ac:inkMkLst>
            <pc:docMk/>
            <pc:sldMk cId="3274731755" sldId="259"/>
            <ac:inkMk id="107" creationId="{AA54EC54-D7ED-EAFC-FBD0-DDF3EAEFD0FD}"/>
          </ac:inkMkLst>
        </pc:inkChg>
        <pc:inkChg chg="add del">
          <ac:chgData name="DUNCAN, NIAMH (UG)" userId="58a9c57c-7dfc-452c-b76e-a11f258387d7" providerId="ADAL" clId="{C855007B-A052-4531-9466-AEB34F252979}" dt="2023-02-10T18:30:13.415" v="259" actId="9405"/>
          <ac:inkMkLst>
            <pc:docMk/>
            <pc:sldMk cId="3274731755" sldId="259"/>
            <ac:inkMk id="108" creationId="{8103ECEF-FD1F-FA90-DF96-329D839601BB}"/>
          </ac:inkMkLst>
        </pc:inkChg>
        <pc:inkChg chg="add del">
          <ac:chgData name="DUNCAN, NIAMH (UG)" userId="58a9c57c-7dfc-452c-b76e-a11f258387d7" providerId="ADAL" clId="{C855007B-A052-4531-9466-AEB34F252979}" dt="2023-02-10T18:30:13.262" v="258" actId="9405"/>
          <ac:inkMkLst>
            <pc:docMk/>
            <pc:sldMk cId="3274731755" sldId="259"/>
            <ac:inkMk id="109" creationId="{25F5C5CE-256A-FFB3-8A47-CC50C88ED12B}"/>
          </ac:inkMkLst>
        </pc:inkChg>
        <pc:inkChg chg="add del">
          <ac:chgData name="DUNCAN, NIAMH (UG)" userId="58a9c57c-7dfc-452c-b76e-a11f258387d7" providerId="ADAL" clId="{C855007B-A052-4531-9466-AEB34F252979}" dt="2023-02-10T18:30:13.165" v="257" actId="9405"/>
          <ac:inkMkLst>
            <pc:docMk/>
            <pc:sldMk cId="3274731755" sldId="259"/>
            <ac:inkMk id="110" creationId="{87D38A53-BDBD-8D3D-D140-2C58ACC4510E}"/>
          </ac:inkMkLst>
        </pc:inkChg>
        <pc:inkChg chg="add del">
          <ac:chgData name="DUNCAN, NIAMH (UG)" userId="58a9c57c-7dfc-452c-b76e-a11f258387d7" providerId="ADAL" clId="{C855007B-A052-4531-9466-AEB34F252979}" dt="2023-02-10T18:30:12.985" v="256" actId="9405"/>
          <ac:inkMkLst>
            <pc:docMk/>
            <pc:sldMk cId="3274731755" sldId="259"/>
            <ac:inkMk id="111" creationId="{297AB185-3A6C-3B71-BFBA-DA8727FE9FF6}"/>
          </ac:inkMkLst>
        </pc:inkChg>
        <pc:inkChg chg="add del">
          <ac:chgData name="DUNCAN, NIAMH (UG)" userId="58a9c57c-7dfc-452c-b76e-a11f258387d7" providerId="ADAL" clId="{C855007B-A052-4531-9466-AEB34F252979}" dt="2023-02-10T18:30:12.879" v="255" actId="9405"/>
          <ac:inkMkLst>
            <pc:docMk/>
            <pc:sldMk cId="3274731755" sldId="259"/>
            <ac:inkMk id="112" creationId="{252DF714-B041-86E8-B74A-B78D89732CFE}"/>
          </ac:inkMkLst>
        </pc:inkChg>
        <pc:inkChg chg="add del">
          <ac:chgData name="DUNCAN, NIAMH (UG)" userId="58a9c57c-7dfc-452c-b76e-a11f258387d7" providerId="ADAL" clId="{C855007B-A052-4531-9466-AEB34F252979}" dt="2023-02-10T18:30:12.777" v="254" actId="9405"/>
          <ac:inkMkLst>
            <pc:docMk/>
            <pc:sldMk cId="3274731755" sldId="259"/>
            <ac:inkMk id="113" creationId="{B7773131-B5D5-35F5-4E88-D7FE88D8B891}"/>
          </ac:inkMkLst>
        </pc:inkChg>
        <pc:inkChg chg="add del">
          <ac:chgData name="DUNCAN, NIAMH (UG)" userId="58a9c57c-7dfc-452c-b76e-a11f258387d7" providerId="ADAL" clId="{C855007B-A052-4531-9466-AEB34F252979}" dt="2023-02-10T18:30:12.663" v="253" actId="9405"/>
          <ac:inkMkLst>
            <pc:docMk/>
            <pc:sldMk cId="3274731755" sldId="259"/>
            <ac:inkMk id="114" creationId="{7529DF9D-F720-AB8F-4321-A01F74EE613A}"/>
          </ac:inkMkLst>
        </pc:inkChg>
        <pc:inkChg chg="add del">
          <ac:chgData name="DUNCAN, NIAMH (UG)" userId="58a9c57c-7dfc-452c-b76e-a11f258387d7" providerId="ADAL" clId="{C855007B-A052-4531-9466-AEB34F252979}" dt="2023-02-10T18:30:12.519" v="252" actId="9405"/>
          <ac:inkMkLst>
            <pc:docMk/>
            <pc:sldMk cId="3274731755" sldId="259"/>
            <ac:inkMk id="115" creationId="{F5B26C20-8A14-A2DF-F4F8-FA0BC8164D12}"/>
          </ac:inkMkLst>
        </pc:inkChg>
        <pc:inkChg chg="add del">
          <ac:chgData name="DUNCAN, NIAMH (UG)" userId="58a9c57c-7dfc-452c-b76e-a11f258387d7" providerId="ADAL" clId="{C855007B-A052-4531-9466-AEB34F252979}" dt="2023-02-10T18:30:12.379" v="251" actId="9405"/>
          <ac:inkMkLst>
            <pc:docMk/>
            <pc:sldMk cId="3274731755" sldId="259"/>
            <ac:inkMk id="116" creationId="{BC4916EE-B37C-FD4C-B86A-359B8A8367D1}"/>
          </ac:inkMkLst>
        </pc:inkChg>
        <pc:inkChg chg="add del">
          <ac:chgData name="DUNCAN, NIAMH (UG)" userId="58a9c57c-7dfc-452c-b76e-a11f258387d7" providerId="ADAL" clId="{C855007B-A052-4531-9466-AEB34F252979}" dt="2023-02-10T18:30:12.248" v="250" actId="9405"/>
          <ac:inkMkLst>
            <pc:docMk/>
            <pc:sldMk cId="3274731755" sldId="259"/>
            <ac:inkMk id="117" creationId="{C787E8DE-3D9D-E4FE-0097-DF4CFC6447B1}"/>
          </ac:inkMkLst>
        </pc:inkChg>
        <pc:inkChg chg="add del">
          <ac:chgData name="DUNCAN, NIAMH (UG)" userId="58a9c57c-7dfc-452c-b76e-a11f258387d7" providerId="ADAL" clId="{C855007B-A052-4531-9466-AEB34F252979}" dt="2023-02-10T18:30:12.137" v="249" actId="9405"/>
          <ac:inkMkLst>
            <pc:docMk/>
            <pc:sldMk cId="3274731755" sldId="259"/>
            <ac:inkMk id="118" creationId="{3C9E25C9-0927-FBCF-14E0-4C6AE7FA7B40}"/>
          </ac:inkMkLst>
        </pc:inkChg>
        <pc:inkChg chg="add del">
          <ac:chgData name="DUNCAN, NIAMH (UG)" userId="58a9c57c-7dfc-452c-b76e-a11f258387d7" providerId="ADAL" clId="{C855007B-A052-4531-9466-AEB34F252979}" dt="2023-02-10T18:30:12.016" v="248" actId="9405"/>
          <ac:inkMkLst>
            <pc:docMk/>
            <pc:sldMk cId="3274731755" sldId="259"/>
            <ac:inkMk id="119" creationId="{31BACE46-ECCD-7F0E-FFC1-7DE759B4F400}"/>
          </ac:inkMkLst>
        </pc:inkChg>
        <pc:inkChg chg="add del">
          <ac:chgData name="DUNCAN, NIAMH (UG)" userId="58a9c57c-7dfc-452c-b76e-a11f258387d7" providerId="ADAL" clId="{C855007B-A052-4531-9466-AEB34F252979}" dt="2023-02-10T18:30:11.866" v="247" actId="9405"/>
          <ac:inkMkLst>
            <pc:docMk/>
            <pc:sldMk cId="3274731755" sldId="259"/>
            <ac:inkMk id="120" creationId="{37F49693-4B33-05E9-7AB5-11149E749093}"/>
          </ac:inkMkLst>
        </pc:inkChg>
        <pc:inkChg chg="add mod">
          <ac:chgData name="DUNCAN, NIAMH (UG)" userId="58a9c57c-7dfc-452c-b76e-a11f258387d7" providerId="ADAL" clId="{C855007B-A052-4531-9466-AEB34F252979}" dt="2023-02-10T18:33:21.865" v="324" actId="164"/>
          <ac:inkMkLst>
            <pc:docMk/>
            <pc:sldMk cId="3274731755" sldId="259"/>
            <ac:inkMk id="123" creationId="{5F8D2D06-BC19-ADAF-0917-AF1440385AC4}"/>
          </ac:inkMkLst>
        </pc:inkChg>
        <pc:inkChg chg="add mod">
          <ac:chgData name="DUNCAN, NIAMH (UG)" userId="58a9c57c-7dfc-452c-b76e-a11f258387d7" providerId="ADAL" clId="{C855007B-A052-4531-9466-AEB34F252979}" dt="2023-02-10T18:33:21.865" v="324" actId="164"/>
          <ac:inkMkLst>
            <pc:docMk/>
            <pc:sldMk cId="3274731755" sldId="259"/>
            <ac:inkMk id="124" creationId="{DA1F717E-3011-3B60-D786-E4CB5915B87A}"/>
          </ac:inkMkLst>
        </pc:inkChg>
        <pc:inkChg chg="add mod">
          <ac:chgData name="DUNCAN, NIAMH (UG)" userId="58a9c57c-7dfc-452c-b76e-a11f258387d7" providerId="ADAL" clId="{C855007B-A052-4531-9466-AEB34F252979}" dt="2023-02-10T18:33:21.865" v="324" actId="164"/>
          <ac:inkMkLst>
            <pc:docMk/>
            <pc:sldMk cId="3274731755" sldId="259"/>
            <ac:inkMk id="125" creationId="{63D5CC3C-5189-73E4-E05F-FE6597EA8C8A}"/>
          </ac:inkMkLst>
        </pc:inkChg>
        <pc:inkChg chg="add mod">
          <ac:chgData name="DUNCAN, NIAMH (UG)" userId="58a9c57c-7dfc-452c-b76e-a11f258387d7" providerId="ADAL" clId="{C855007B-A052-4531-9466-AEB34F252979}" dt="2023-02-10T18:33:21.865" v="324" actId="164"/>
          <ac:inkMkLst>
            <pc:docMk/>
            <pc:sldMk cId="3274731755" sldId="259"/>
            <ac:inkMk id="126" creationId="{AA11784A-7E4C-BC2F-A7EC-2BE06D65A916}"/>
          </ac:inkMkLst>
        </pc:inkChg>
        <pc:inkChg chg="add mod">
          <ac:chgData name="DUNCAN, NIAMH (UG)" userId="58a9c57c-7dfc-452c-b76e-a11f258387d7" providerId="ADAL" clId="{C855007B-A052-4531-9466-AEB34F252979}" dt="2023-02-10T18:33:21.865" v="324" actId="164"/>
          <ac:inkMkLst>
            <pc:docMk/>
            <pc:sldMk cId="3274731755" sldId="259"/>
            <ac:inkMk id="127" creationId="{D019F44E-B97B-D792-E85F-3E19F41B4436}"/>
          </ac:inkMkLst>
        </pc:inkChg>
        <pc:inkChg chg="add del">
          <ac:chgData name="DUNCAN, NIAMH (UG)" userId="58a9c57c-7dfc-452c-b76e-a11f258387d7" providerId="ADAL" clId="{C855007B-A052-4531-9466-AEB34F252979}" dt="2023-02-10T18:32:49.855" v="316" actId="9405"/>
          <ac:inkMkLst>
            <pc:docMk/>
            <pc:sldMk cId="3274731755" sldId="259"/>
            <ac:inkMk id="128" creationId="{D55C9E18-0964-414F-82FB-E2580F38F0B2}"/>
          </ac:inkMkLst>
        </pc:inkChg>
        <pc:inkChg chg="add del">
          <ac:chgData name="DUNCAN, NIAMH (UG)" userId="58a9c57c-7dfc-452c-b76e-a11f258387d7" providerId="ADAL" clId="{C855007B-A052-4531-9466-AEB34F252979}" dt="2023-02-10T18:32:52.975" v="318" actId="9405"/>
          <ac:inkMkLst>
            <pc:docMk/>
            <pc:sldMk cId="3274731755" sldId="259"/>
            <ac:inkMk id="129" creationId="{21D1FFAC-3D54-D841-802B-BBF117C862A5}"/>
          </ac:inkMkLst>
        </pc:inkChg>
        <pc:inkChg chg="add del">
          <ac:chgData name="DUNCAN, NIAMH (UG)" userId="58a9c57c-7dfc-452c-b76e-a11f258387d7" providerId="ADAL" clId="{C855007B-A052-4531-9466-AEB34F252979}" dt="2023-02-10T18:32:58.545" v="320" actId="9405"/>
          <ac:inkMkLst>
            <pc:docMk/>
            <pc:sldMk cId="3274731755" sldId="259"/>
            <ac:inkMk id="130" creationId="{5650F9EA-1DEC-D7A2-3E18-E616DE35B0A4}"/>
          </ac:inkMkLst>
        </pc:inkChg>
        <pc:inkChg chg="add del">
          <ac:chgData name="DUNCAN, NIAMH (UG)" userId="58a9c57c-7dfc-452c-b76e-a11f258387d7" providerId="ADAL" clId="{C855007B-A052-4531-9466-AEB34F252979}" dt="2023-02-10T18:33:04.345" v="322" actId="9405"/>
          <ac:inkMkLst>
            <pc:docMk/>
            <pc:sldMk cId="3274731755" sldId="259"/>
            <ac:inkMk id="131" creationId="{9394B87D-3390-8D5A-D9AC-6E8C9A5BA35C}"/>
          </ac:inkMkLst>
        </pc:inkChg>
        <pc:inkChg chg="add mod">
          <ac:chgData name="DUNCAN, NIAMH (UG)" userId="58a9c57c-7dfc-452c-b76e-a11f258387d7" providerId="ADAL" clId="{C855007B-A052-4531-9466-AEB34F252979}" dt="2023-02-10T18:33:21.865" v="324" actId="164"/>
          <ac:inkMkLst>
            <pc:docMk/>
            <pc:sldMk cId="3274731755" sldId="259"/>
            <ac:inkMk id="132" creationId="{3B204921-BEB7-BE28-1F17-EB471AA1934B}"/>
          </ac:inkMkLst>
        </pc:inkChg>
        <pc:inkChg chg="add del mod">
          <ac:chgData name="DUNCAN, NIAMH (UG)" userId="58a9c57c-7dfc-452c-b76e-a11f258387d7" providerId="ADAL" clId="{C855007B-A052-4531-9466-AEB34F252979}" dt="2023-02-10T18:33:33.265" v="346"/>
          <ac:inkMkLst>
            <pc:docMk/>
            <pc:sldMk cId="3274731755" sldId="259"/>
            <ac:inkMk id="134" creationId="{E1C2BA2E-ED82-1DD3-F7C8-5FC9895F40F2}"/>
          </ac:inkMkLst>
        </pc:inkChg>
        <pc:inkChg chg="add del mod">
          <ac:chgData name="DUNCAN, NIAMH (UG)" userId="58a9c57c-7dfc-452c-b76e-a11f258387d7" providerId="ADAL" clId="{C855007B-A052-4531-9466-AEB34F252979}" dt="2023-02-10T18:33:33.265" v="346"/>
          <ac:inkMkLst>
            <pc:docMk/>
            <pc:sldMk cId="3274731755" sldId="259"/>
            <ac:inkMk id="135" creationId="{A6411CBA-202A-BC5C-5194-71D16D10D5DE}"/>
          </ac:inkMkLst>
        </pc:inkChg>
        <pc:inkChg chg="add del mod">
          <ac:chgData name="DUNCAN, NIAMH (UG)" userId="58a9c57c-7dfc-452c-b76e-a11f258387d7" providerId="ADAL" clId="{C855007B-A052-4531-9466-AEB34F252979}" dt="2023-02-10T18:33:33.265" v="346"/>
          <ac:inkMkLst>
            <pc:docMk/>
            <pc:sldMk cId="3274731755" sldId="259"/>
            <ac:inkMk id="136" creationId="{574F3F82-E8D4-B050-7B72-D6F0CDDAAE00}"/>
          </ac:inkMkLst>
        </pc:inkChg>
        <pc:inkChg chg="add del mod">
          <ac:chgData name="DUNCAN, NIAMH (UG)" userId="58a9c57c-7dfc-452c-b76e-a11f258387d7" providerId="ADAL" clId="{C855007B-A052-4531-9466-AEB34F252979}" dt="2023-02-10T18:33:33.265" v="346"/>
          <ac:inkMkLst>
            <pc:docMk/>
            <pc:sldMk cId="3274731755" sldId="259"/>
            <ac:inkMk id="137" creationId="{F929FD17-E086-4270-82EA-55017CDAD227}"/>
          </ac:inkMkLst>
        </pc:inkChg>
        <pc:inkChg chg="add del mod">
          <ac:chgData name="DUNCAN, NIAMH (UG)" userId="58a9c57c-7dfc-452c-b76e-a11f258387d7" providerId="ADAL" clId="{C855007B-A052-4531-9466-AEB34F252979}" dt="2023-02-10T18:33:33.265" v="346"/>
          <ac:inkMkLst>
            <pc:docMk/>
            <pc:sldMk cId="3274731755" sldId="259"/>
            <ac:inkMk id="138" creationId="{D95977EC-1096-8243-A391-5C25FE8D9493}"/>
          </ac:inkMkLst>
        </pc:inkChg>
        <pc:inkChg chg="add del mod">
          <ac:chgData name="DUNCAN, NIAMH (UG)" userId="58a9c57c-7dfc-452c-b76e-a11f258387d7" providerId="ADAL" clId="{C855007B-A052-4531-9466-AEB34F252979}" dt="2023-02-10T18:33:33.265" v="346"/>
          <ac:inkMkLst>
            <pc:docMk/>
            <pc:sldMk cId="3274731755" sldId="259"/>
            <ac:inkMk id="139" creationId="{30F26C3F-5A0C-0E88-CD99-3C8F81105FF2}"/>
          </ac:inkMkLst>
        </pc:inkChg>
        <pc:inkChg chg="add del mod">
          <ac:chgData name="DUNCAN, NIAMH (UG)" userId="58a9c57c-7dfc-452c-b76e-a11f258387d7" providerId="ADAL" clId="{C855007B-A052-4531-9466-AEB34F252979}" dt="2023-02-10T18:33:32.719" v="345"/>
          <ac:inkMkLst>
            <pc:docMk/>
            <pc:sldMk cId="3274731755" sldId="259"/>
            <ac:inkMk id="140" creationId="{CBB41243-A45E-3E8E-D923-4B45A68C8FA7}"/>
          </ac:inkMkLst>
        </pc:inkChg>
        <pc:inkChg chg="add del mod">
          <ac:chgData name="DUNCAN, NIAMH (UG)" userId="58a9c57c-7dfc-452c-b76e-a11f258387d7" providerId="ADAL" clId="{C855007B-A052-4531-9466-AEB34F252979}" dt="2023-02-10T18:33:32.719" v="345"/>
          <ac:inkMkLst>
            <pc:docMk/>
            <pc:sldMk cId="3274731755" sldId="259"/>
            <ac:inkMk id="141" creationId="{132A894F-5D46-E24B-78CA-DAA9122FAF54}"/>
          </ac:inkMkLst>
        </pc:inkChg>
        <pc:inkChg chg="add del mod">
          <ac:chgData name="DUNCAN, NIAMH (UG)" userId="58a9c57c-7dfc-452c-b76e-a11f258387d7" providerId="ADAL" clId="{C855007B-A052-4531-9466-AEB34F252979}" dt="2023-02-10T18:33:32.719" v="345"/>
          <ac:inkMkLst>
            <pc:docMk/>
            <pc:sldMk cId="3274731755" sldId="259"/>
            <ac:inkMk id="142" creationId="{33EB29FE-A955-D3DA-047B-B27EA06F159B}"/>
          </ac:inkMkLst>
        </pc:inkChg>
        <pc:inkChg chg="add del mod">
          <ac:chgData name="DUNCAN, NIAMH (UG)" userId="58a9c57c-7dfc-452c-b76e-a11f258387d7" providerId="ADAL" clId="{C855007B-A052-4531-9466-AEB34F252979}" dt="2023-02-10T18:33:32.719" v="345"/>
          <ac:inkMkLst>
            <pc:docMk/>
            <pc:sldMk cId="3274731755" sldId="259"/>
            <ac:inkMk id="143" creationId="{86F04563-DDB5-549E-5C31-8094BD76B07F}"/>
          </ac:inkMkLst>
        </pc:inkChg>
        <pc:inkChg chg="add del mod">
          <ac:chgData name="DUNCAN, NIAMH (UG)" userId="58a9c57c-7dfc-452c-b76e-a11f258387d7" providerId="ADAL" clId="{C855007B-A052-4531-9466-AEB34F252979}" dt="2023-02-10T18:33:32.719" v="345"/>
          <ac:inkMkLst>
            <pc:docMk/>
            <pc:sldMk cId="3274731755" sldId="259"/>
            <ac:inkMk id="144" creationId="{C49DE7DE-1011-E423-06C0-79CEF3E01662}"/>
          </ac:inkMkLst>
        </pc:inkChg>
        <pc:inkChg chg="add del mod">
          <ac:chgData name="DUNCAN, NIAMH (UG)" userId="58a9c57c-7dfc-452c-b76e-a11f258387d7" providerId="ADAL" clId="{C855007B-A052-4531-9466-AEB34F252979}" dt="2023-02-10T18:33:32.719" v="345"/>
          <ac:inkMkLst>
            <pc:docMk/>
            <pc:sldMk cId="3274731755" sldId="259"/>
            <ac:inkMk id="145" creationId="{5BF328DA-5E15-AFFD-5700-098C94505535}"/>
          </ac:inkMkLst>
        </pc:inkChg>
        <pc:inkChg chg="add del mod">
          <ac:chgData name="DUNCAN, NIAMH (UG)" userId="58a9c57c-7dfc-452c-b76e-a11f258387d7" providerId="ADAL" clId="{C855007B-A052-4531-9466-AEB34F252979}" dt="2023-02-10T18:33:32.547" v="344"/>
          <ac:inkMkLst>
            <pc:docMk/>
            <pc:sldMk cId="3274731755" sldId="259"/>
            <ac:inkMk id="146" creationId="{EEBA57F7-36C5-3B5A-52BD-DD7E390045B7}"/>
          </ac:inkMkLst>
        </pc:inkChg>
        <pc:inkChg chg="add del mod">
          <ac:chgData name="DUNCAN, NIAMH (UG)" userId="58a9c57c-7dfc-452c-b76e-a11f258387d7" providerId="ADAL" clId="{C855007B-A052-4531-9466-AEB34F252979}" dt="2023-02-10T18:33:32.547" v="344"/>
          <ac:inkMkLst>
            <pc:docMk/>
            <pc:sldMk cId="3274731755" sldId="259"/>
            <ac:inkMk id="147" creationId="{26978FD6-D21C-6D22-C495-5F85886AF8A1}"/>
          </ac:inkMkLst>
        </pc:inkChg>
        <pc:inkChg chg="add del mod">
          <ac:chgData name="DUNCAN, NIAMH (UG)" userId="58a9c57c-7dfc-452c-b76e-a11f258387d7" providerId="ADAL" clId="{C855007B-A052-4531-9466-AEB34F252979}" dt="2023-02-10T18:33:32.547" v="344"/>
          <ac:inkMkLst>
            <pc:docMk/>
            <pc:sldMk cId="3274731755" sldId="259"/>
            <ac:inkMk id="148" creationId="{029FFD88-3F94-16F0-C4D8-39215A275333}"/>
          </ac:inkMkLst>
        </pc:inkChg>
        <pc:inkChg chg="add del mod">
          <ac:chgData name="DUNCAN, NIAMH (UG)" userId="58a9c57c-7dfc-452c-b76e-a11f258387d7" providerId="ADAL" clId="{C855007B-A052-4531-9466-AEB34F252979}" dt="2023-02-10T18:33:32.547" v="344"/>
          <ac:inkMkLst>
            <pc:docMk/>
            <pc:sldMk cId="3274731755" sldId="259"/>
            <ac:inkMk id="149" creationId="{A477F4FC-09FF-046E-EBB0-25B1F56EFF34}"/>
          </ac:inkMkLst>
        </pc:inkChg>
        <pc:inkChg chg="add del mod">
          <ac:chgData name="DUNCAN, NIAMH (UG)" userId="58a9c57c-7dfc-452c-b76e-a11f258387d7" providerId="ADAL" clId="{C855007B-A052-4531-9466-AEB34F252979}" dt="2023-02-10T18:33:32.547" v="344"/>
          <ac:inkMkLst>
            <pc:docMk/>
            <pc:sldMk cId="3274731755" sldId="259"/>
            <ac:inkMk id="150" creationId="{6E70CA1D-0465-0BA0-AD16-DFD4EF4D3238}"/>
          </ac:inkMkLst>
        </pc:inkChg>
        <pc:inkChg chg="add del mod">
          <ac:chgData name="DUNCAN, NIAMH (UG)" userId="58a9c57c-7dfc-452c-b76e-a11f258387d7" providerId="ADAL" clId="{C855007B-A052-4531-9466-AEB34F252979}" dt="2023-02-10T18:33:32.547" v="344"/>
          <ac:inkMkLst>
            <pc:docMk/>
            <pc:sldMk cId="3274731755" sldId="259"/>
            <ac:inkMk id="151" creationId="{7110771F-A93B-D480-EF8C-4B21917D5BB9}"/>
          </ac:inkMkLst>
        </pc:inkChg>
        <pc:inkChg chg="add del mod">
          <ac:chgData name="DUNCAN, NIAMH (UG)" userId="58a9c57c-7dfc-452c-b76e-a11f258387d7" providerId="ADAL" clId="{C855007B-A052-4531-9466-AEB34F252979}" dt="2023-02-10T18:33:32.425" v="343"/>
          <ac:inkMkLst>
            <pc:docMk/>
            <pc:sldMk cId="3274731755" sldId="259"/>
            <ac:inkMk id="152" creationId="{7B0DB167-5514-E01C-81B3-E9726FDB831D}"/>
          </ac:inkMkLst>
        </pc:inkChg>
        <pc:inkChg chg="add del mod">
          <ac:chgData name="DUNCAN, NIAMH (UG)" userId="58a9c57c-7dfc-452c-b76e-a11f258387d7" providerId="ADAL" clId="{C855007B-A052-4531-9466-AEB34F252979}" dt="2023-02-10T18:33:32.425" v="343"/>
          <ac:inkMkLst>
            <pc:docMk/>
            <pc:sldMk cId="3274731755" sldId="259"/>
            <ac:inkMk id="153" creationId="{1B6827F0-D722-1412-3FAC-ED5D6ADC303C}"/>
          </ac:inkMkLst>
        </pc:inkChg>
        <pc:inkChg chg="add del mod">
          <ac:chgData name="DUNCAN, NIAMH (UG)" userId="58a9c57c-7dfc-452c-b76e-a11f258387d7" providerId="ADAL" clId="{C855007B-A052-4531-9466-AEB34F252979}" dt="2023-02-10T18:33:32.425" v="343"/>
          <ac:inkMkLst>
            <pc:docMk/>
            <pc:sldMk cId="3274731755" sldId="259"/>
            <ac:inkMk id="154" creationId="{59B59054-E371-7AAB-4B29-33B042F57FCF}"/>
          </ac:inkMkLst>
        </pc:inkChg>
        <pc:inkChg chg="add del mod">
          <ac:chgData name="DUNCAN, NIAMH (UG)" userId="58a9c57c-7dfc-452c-b76e-a11f258387d7" providerId="ADAL" clId="{C855007B-A052-4531-9466-AEB34F252979}" dt="2023-02-10T18:33:32.425" v="343"/>
          <ac:inkMkLst>
            <pc:docMk/>
            <pc:sldMk cId="3274731755" sldId="259"/>
            <ac:inkMk id="155" creationId="{90EFB925-663D-A6DF-527F-A6B2C19EB6B8}"/>
          </ac:inkMkLst>
        </pc:inkChg>
        <pc:inkChg chg="add del mod">
          <ac:chgData name="DUNCAN, NIAMH (UG)" userId="58a9c57c-7dfc-452c-b76e-a11f258387d7" providerId="ADAL" clId="{C855007B-A052-4531-9466-AEB34F252979}" dt="2023-02-10T18:33:32.425" v="343"/>
          <ac:inkMkLst>
            <pc:docMk/>
            <pc:sldMk cId="3274731755" sldId="259"/>
            <ac:inkMk id="156" creationId="{13D0821C-79EB-14C0-6DDC-8846B115B168}"/>
          </ac:inkMkLst>
        </pc:inkChg>
        <pc:inkChg chg="add del mod">
          <ac:chgData name="DUNCAN, NIAMH (UG)" userId="58a9c57c-7dfc-452c-b76e-a11f258387d7" providerId="ADAL" clId="{C855007B-A052-4531-9466-AEB34F252979}" dt="2023-02-10T18:33:32.425" v="343"/>
          <ac:inkMkLst>
            <pc:docMk/>
            <pc:sldMk cId="3274731755" sldId="259"/>
            <ac:inkMk id="157" creationId="{49A5FF2A-052C-A19C-2168-3B3B6F475E6A}"/>
          </ac:inkMkLst>
        </pc:inkChg>
        <pc:inkChg chg="add del mod">
          <ac:chgData name="DUNCAN, NIAMH (UG)" userId="58a9c57c-7dfc-452c-b76e-a11f258387d7" providerId="ADAL" clId="{C855007B-A052-4531-9466-AEB34F252979}" dt="2023-02-10T18:33:32.270" v="342"/>
          <ac:inkMkLst>
            <pc:docMk/>
            <pc:sldMk cId="3274731755" sldId="259"/>
            <ac:inkMk id="158" creationId="{84D68C0B-2788-9F8F-DE02-665A7BA0743E}"/>
          </ac:inkMkLst>
        </pc:inkChg>
        <pc:inkChg chg="add del mod">
          <ac:chgData name="DUNCAN, NIAMH (UG)" userId="58a9c57c-7dfc-452c-b76e-a11f258387d7" providerId="ADAL" clId="{C855007B-A052-4531-9466-AEB34F252979}" dt="2023-02-10T18:33:32.270" v="342"/>
          <ac:inkMkLst>
            <pc:docMk/>
            <pc:sldMk cId="3274731755" sldId="259"/>
            <ac:inkMk id="159" creationId="{81CAE8A0-D18D-A696-5B7F-CDDC8A5C3E9F}"/>
          </ac:inkMkLst>
        </pc:inkChg>
        <pc:inkChg chg="add del mod">
          <ac:chgData name="DUNCAN, NIAMH (UG)" userId="58a9c57c-7dfc-452c-b76e-a11f258387d7" providerId="ADAL" clId="{C855007B-A052-4531-9466-AEB34F252979}" dt="2023-02-10T18:33:32.270" v="342"/>
          <ac:inkMkLst>
            <pc:docMk/>
            <pc:sldMk cId="3274731755" sldId="259"/>
            <ac:inkMk id="160" creationId="{4EABADFF-5FF6-BF8E-D95F-1CBE83DD9D03}"/>
          </ac:inkMkLst>
        </pc:inkChg>
        <pc:inkChg chg="add del mod">
          <ac:chgData name="DUNCAN, NIAMH (UG)" userId="58a9c57c-7dfc-452c-b76e-a11f258387d7" providerId="ADAL" clId="{C855007B-A052-4531-9466-AEB34F252979}" dt="2023-02-10T18:33:32.270" v="342"/>
          <ac:inkMkLst>
            <pc:docMk/>
            <pc:sldMk cId="3274731755" sldId="259"/>
            <ac:inkMk id="161" creationId="{EB401ED8-1436-3D7E-3C50-40E727F03A34}"/>
          </ac:inkMkLst>
        </pc:inkChg>
        <pc:inkChg chg="add del mod">
          <ac:chgData name="DUNCAN, NIAMH (UG)" userId="58a9c57c-7dfc-452c-b76e-a11f258387d7" providerId="ADAL" clId="{C855007B-A052-4531-9466-AEB34F252979}" dt="2023-02-10T18:33:32.270" v="342"/>
          <ac:inkMkLst>
            <pc:docMk/>
            <pc:sldMk cId="3274731755" sldId="259"/>
            <ac:inkMk id="162" creationId="{30FDFBD0-6D91-95D0-7A32-9164B0104D24}"/>
          </ac:inkMkLst>
        </pc:inkChg>
        <pc:inkChg chg="add del mod">
          <ac:chgData name="DUNCAN, NIAMH (UG)" userId="58a9c57c-7dfc-452c-b76e-a11f258387d7" providerId="ADAL" clId="{C855007B-A052-4531-9466-AEB34F252979}" dt="2023-02-10T18:33:32.270" v="342"/>
          <ac:inkMkLst>
            <pc:docMk/>
            <pc:sldMk cId="3274731755" sldId="259"/>
            <ac:inkMk id="163" creationId="{B690175D-3BBA-3D22-4432-0492AE33C65E}"/>
          </ac:inkMkLst>
        </pc:inkChg>
        <pc:inkChg chg="add del mod">
          <ac:chgData name="DUNCAN, NIAMH (UG)" userId="58a9c57c-7dfc-452c-b76e-a11f258387d7" providerId="ADAL" clId="{C855007B-A052-4531-9466-AEB34F252979}" dt="2023-02-10T18:33:32.010" v="341"/>
          <ac:inkMkLst>
            <pc:docMk/>
            <pc:sldMk cId="3274731755" sldId="259"/>
            <ac:inkMk id="164" creationId="{98494AA1-EF5E-8242-4AA8-5EBD7738B7E7}"/>
          </ac:inkMkLst>
        </pc:inkChg>
        <pc:inkChg chg="add del mod">
          <ac:chgData name="DUNCAN, NIAMH (UG)" userId="58a9c57c-7dfc-452c-b76e-a11f258387d7" providerId="ADAL" clId="{C855007B-A052-4531-9466-AEB34F252979}" dt="2023-02-10T18:33:32.010" v="341"/>
          <ac:inkMkLst>
            <pc:docMk/>
            <pc:sldMk cId="3274731755" sldId="259"/>
            <ac:inkMk id="165" creationId="{1D50D080-FA7C-57B3-1962-899DCA182A61}"/>
          </ac:inkMkLst>
        </pc:inkChg>
        <pc:inkChg chg="add del mod">
          <ac:chgData name="DUNCAN, NIAMH (UG)" userId="58a9c57c-7dfc-452c-b76e-a11f258387d7" providerId="ADAL" clId="{C855007B-A052-4531-9466-AEB34F252979}" dt="2023-02-10T18:33:32.010" v="341"/>
          <ac:inkMkLst>
            <pc:docMk/>
            <pc:sldMk cId="3274731755" sldId="259"/>
            <ac:inkMk id="166" creationId="{15571672-C395-A821-30AF-D62AD3BAABF3}"/>
          </ac:inkMkLst>
        </pc:inkChg>
        <pc:inkChg chg="add del mod">
          <ac:chgData name="DUNCAN, NIAMH (UG)" userId="58a9c57c-7dfc-452c-b76e-a11f258387d7" providerId="ADAL" clId="{C855007B-A052-4531-9466-AEB34F252979}" dt="2023-02-10T18:33:32.010" v="341"/>
          <ac:inkMkLst>
            <pc:docMk/>
            <pc:sldMk cId="3274731755" sldId="259"/>
            <ac:inkMk id="167" creationId="{F79BD931-1A3D-827F-9E47-E1B2175B5626}"/>
          </ac:inkMkLst>
        </pc:inkChg>
        <pc:inkChg chg="add del mod">
          <ac:chgData name="DUNCAN, NIAMH (UG)" userId="58a9c57c-7dfc-452c-b76e-a11f258387d7" providerId="ADAL" clId="{C855007B-A052-4531-9466-AEB34F252979}" dt="2023-02-10T18:33:32.010" v="341"/>
          <ac:inkMkLst>
            <pc:docMk/>
            <pc:sldMk cId="3274731755" sldId="259"/>
            <ac:inkMk id="168" creationId="{E4E1470B-5511-1C3E-C80F-9449900504BD}"/>
          </ac:inkMkLst>
        </pc:inkChg>
        <pc:inkChg chg="add del mod">
          <ac:chgData name="DUNCAN, NIAMH (UG)" userId="58a9c57c-7dfc-452c-b76e-a11f258387d7" providerId="ADAL" clId="{C855007B-A052-4531-9466-AEB34F252979}" dt="2023-02-10T18:33:32.010" v="341"/>
          <ac:inkMkLst>
            <pc:docMk/>
            <pc:sldMk cId="3274731755" sldId="259"/>
            <ac:inkMk id="169" creationId="{93F775A6-F449-92AA-4879-DD97FDA1739F}"/>
          </ac:inkMkLst>
        </pc:inkChg>
        <pc:inkChg chg="add del mod">
          <ac:chgData name="DUNCAN, NIAMH (UG)" userId="58a9c57c-7dfc-452c-b76e-a11f258387d7" providerId="ADAL" clId="{C855007B-A052-4531-9466-AEB34F252979}" dt="2023-02-10T18:33:31.865" v="340"/>
          <ac:inkMkLst>
            <pc:docMk/>
            <pc:sldMk cId="3274731755" sldId="259"/>
            <ac:inkMk id="170" creationId="{C50DA480-3016-4218-041D-4301CBC42ED2}"/>
          </ac:inkMkLst>
        </pc:inkChg>
        <pc:inkChg chg="add del mod">
          <ac:chgData name="DUNCAN, NIAMH (UG)" userId="58a9c57c-7dfc-452c-b76e-a11f258387d7" providerId="ADAL" clId="{C855007B-A052-4531-9466-AEB34F252979}" dt="2023-02-10T18:33:31.865" v="340"/>
          <ac:inkMkLst>
            <pc:docMk/>
            <pc:sldMk cId="3274731755" sldId="259"/>
            <ac:inkMk id="171" creationId="{2BCD306C-16A7-D0AC-6FD7-F70E5D4182B0}"/>
          </ac:inkMkLst>
        </pc:inkChg>
        <pc:inkChg chg="add del mod">
          <ac:chgData name="DUNCAN, NIAMH (UG)" userId="58a9c57c-7dfc-452c-b76e-a11f258387d7" providerId="ADAL" clId="{C855007B-A052-4531-9466-AEB34F252979}" dt="2023-02-10T18:33:31.865" v="340"/>
          <ac:inkMkLst>
            <pc:docMk/>
            <pc:sldMk cId="3274731755" sldId="259"/>
            <ac:inkMk id="172" creationId="{70501AA2-A2A5-1D6C-7BAC-DD6200043C3E}"/>
          </ac:inkMkLst>
        </pc:inkChg>
        <pc:inkChg chg="add del mod">
          <ac:chgData name="DUNCAN, NIAMH (UG)" userId="58a9c57c-7dfc-452c-b76e-a11f258387d7" providerId="ADAL" clId="{C855007B-A052-4531-9466-AEB34F252979}" dt="2023-02-10T18:33:31.865" v="340"/>
          <ac:inkMkLst>
            <pc:docMk/>
            <pc:sldMk cId="3274731755" sldId="259"/>
            <ac:inkMk id="173" creationId="{71878102-E5D4-882A-4E76-1532D8AA0141}"/>
          </ac:inkMkLst>
        </pc:inkChg>
        <pc:inkChg chg="add del mod">
          <ac:chgData name="DUNCAN, NIAMH (UG)" userId="58a9c57c-7dfc-452c-b76e-a11f258387d7" providerId="ADAL" clId="{C855007B-A052-4531-9466-AEB34F252979}" dt="2023-02-10T18:33:31.865" v="340"/>
          <ac:inkMkLst>
            <pc:docMk/>
            <pc:sldMk cId="3274731755" sldId="259"/>
            <ac:inkMk id="174" creationId="{3EE92FC3-7062-7A27-249B-CB99932E866E}"/>
          </ac:inkMkLst>
        </pc:inkChg>
        <pc:inkChg chg="add del mod">
          <ac:chgData name="DUNCAN, NIAMH (UG)" userId="58a9c57c-7dfc-452c-b76e-a11f258387d7" providerId="ADAL" clId="{C855007B-A052-4531-9466-AEB34F252979}" dt="2023-02-10T18:33:31.865" v="340"/>
          <ac:inkMkLst>
            <pc:docMk/>
            <pc:sldMk cId="3274731755" sldId="259"/>
            <ac:inkMk id="175" creationId="{11647C02-6E18-BB59-48E4-89A1109EEDAF}"/>
          </ac:inkMkLst>
        </pc:inkChg>
        <pc:inkChg chg="add del mod">
          <ac:chgData name="DUNCAN, NIAMH (UG)" userId="58a9c57c-7dfc-452c-b76e-a11f258387d7" providerId="ADAL" clId="{C855007B-A052-4531-9466-AEB34F252979}" dt="2023-02-10T18:33:31.658" v="339"/>
          <ac:inkMkLst>
            <pc:docMk/>
            <pc:sldMk cId="3274731755" sldId="259"/>
            <ac:inkMk id="176" creationId="{27DF21CF-561C-EDAF-2CB1-48336BCCE319}"/>
          </ac:inkMkLst>
        </pc:inkChg>
        <pc:inkChg chg="add del mod">
          <ac:chgData name="DUNCAN, NIAMH (UG)" userId="58a9c57c-7dfc-452c-b76e-a11f258387d7" providerId="ADAL" clId="{C855007B-A052-4531-9466-AEB34F252979}" dt="2023-02-10T18:33:31.658" v="339"/>
          <ac:inkMkLst>
            <pc:docMk/>
            <pc:sldMk cId="3274731755" sldId="259"/>
            <ac:inkMk id="177" creationId="{D2A9EEA4-A6A8-5FC3-5BED-D4F056E3CB9E}"/>
          </ac:inkMkLst>
        </pc:inkChg>
        <pc:inkChg chg="add del mod">
          <ac:chgData name="DUNCAN, NIAMH (UG)" userId="58a9c57c-7dfc-452c-b76e-a11f258387d7" providerId="ADAL" clId="{C855007B-A052-4531-9466-AEB34F252979}" dt="2023-02-10T18:33:31.658" v="339"/>
          <ac:inkMkLst>
            <pc:docMk/>
            <pc:sldMk cId="3274731755" sldId="259"/>
            <ac:inkMk id="178" creationId="{68A6F247-67C4-1C0E-5E83-669C00396417}"/>
          </ac:inkMkLst>
        </pc:inkChg>
        <pc:inkChg chg="add del mod">
          <ac:chgData name="DUNCAN, NIAMH (UG)" userId="58a9c57c-7dfc-452c-b76e-a11f258387d7" providerId="ADAL" clId="{C855007B-A052-4531-9466-AEB34F252979}" dt="2023-02-10T18:33:31.658" v="339"/>
          <ac:inkMkLst>
            <pc:docMk/>
            <pc:sldMk cId="3274731755" sldId="259"/>
            <ac:inkMk id="179" creationId="{2B42B38F-24F7-0CAD-CB6F-F7C1F869866A}"/>
          </ac:inkMkLst>
        </pc:inkChg>
        <pc:inkChg chg="add del mod">
          <ac:chgData name="DUNCAN, NIAMH (UG)" userId="58a9c57c-7dfc-452c-b76e-a11f258387d7" providerId="ADAL" clId="{C855007B-A052-4531-9466-AEB34F252979}" dt="2023-02-10T18:33:31.658" v="339"/>
          <ac:inkMkLst>
            <pc:docMk/>
            <pc:sldMk cId="3274731755" sldId="259"/>
            <ac:inkMk id="180" creationId="{474866DA-3DAA-8914-C5DF-D03B9547DF83}"/>
          </ac:inkMkLst>
        </pc:inkChg>
        <pc:inkChg chg="add del mod">
          <ac:chgData name="DUNCAN, NIAMH (UG)" userId="58a9c57c-7dfc-452c-b76e-a11f258387d7" providerId="ADAL" clId="{C855007B-A052-4531-9466-AEB34F252979}" dt="2023-02-10T18:33:31.658" v="339"/>
          <ac:inkMkLst>
            <pc:docMk/>
            <pc:sldMk cId="3274731755" sldId="259"/>
            <ac:inkMk id="181" creationId="{BDB2CD90-420B-9BBE-AD13-2460D4FA200D}"/>
          </ac:inkMkLst>
        </pc:inkChg>
        <pc:inkChg chg="add del mod">
          <ac:chgData name="DUNCAN, NIAMH (UG)" userId="58a9c57c-7dfc-452c-b76e-a11f258387d7" providerId="ADAL" clId="{C855007B-A052-4531-9466-AEB34F252979}" dt="2023-02-10T18:33:31.575" v="338"/>
          <ac:inkMkLst>
            <pc:docMk/>
            <pc:sldMk cId="3274731755" sldId="259"/>
            <ac:inkMk id="182" creationId="{99596CF5-1F22-7518-FB9A-62FD5A6C3D95}"/>
          </ac:inkMkLst>
        </pc:inkChg>
        <pc:inkChg chg="add del mod">
          <ac:chgData name="DUNCAN, NIAMH (UG)" userId="58a9c57c-7dfc-452c-b76e-a11f258387d7" providerId="ADAL" clId="{C855007B-A052-4531-9466-AEB34F252979}" dt="2023-02-10T18:33:31.575" v="338"/>
          <ac:inkMkLst>
            <pc:docMk/>
            <pc:sldMk cId="3274731755" sldId="259"/>
            <ac:inkMk id="183" creationId="{DD82ECC0-D0A4-A2FD-6AC3-C0FB1ACB19AB}"/>
          </ac:inkMkLst>
        </pc:inkChg>
        <pc:inkChg chg="add del mod">
          <ac:chgData name="DUNCAN, NIAMH (UG)" userId="58a9c57c-7dfc-452c-b76e-a11f258387d7" providerId="ADAL" clId="{C855007B-A052-4531-9466-AEB34F252979}" dt="2023-02-10T18:33:31.575" v="338"/>
          <ac:inkMkLst>
            <pc:docMk/>
            <pc:sldMk cId="3274731755" sldId="259"/>
            <ac:inkMk id="184" creationId="{6264C080-801D-6661-2A9F-5230F34FFC45}"/>
          </ac:inkMkLst>
        </pc:inkChg>
        <pc:inkChg chg="add del mod">
          <ac:chgData name="DUNCAN, NIAMH (UG)" userId="58a9c57c-7dfc-452c-b76e-a11f258387d7" providerId="ADAL" clId="{C855007B-A052-4531-9466-AEB34F252979}" dt="2023-02-10T18:33:31.575" v="338"/>
          <ac:inkMkLst>
            <pc:docMk/>
            <pc:sldMk cId="3274731755" sldId="259"/>
            <ac:inkMk id="185" creationId="{F8B830C8-9AC6-5EF1-5EAC-638F7A405E17}"/>
          </ac:inkMkLst>
        </pc:inkChg>
        <pc:inkChg chg="add del mod">
          <ac:chgData name="DUNCAN, NIAMH (UG)" userId="58a9c57c-7dfc-452c-b76e-a11f258387d7" providerId="ADAL" clId="{C855007B-A052-4531-9466-AEB34F252979}" dt="2023-02-10T18:33:31.575" v="338"/>
          <ac:inkMkLst>
            <pc:docMk/>
            <pc:sldMk cId="3274731755" sldId="259"/>
            <ac:inkMk id="186" creationId="{453B2B60-7FB5-D1AC-692F-E31EE739414A}"/>
          </ac:inkMkLst>
        </pc:inkChg>
        <pc:inkChg chg="add del mod">
          <ac:chgData name="DUNCAN, NIAMH (UG)" userId="58a9c57c-7dfc-452c-b76e-a11f258387d7" providerId="ADAL" clId="{C855007B-A052-4531-9466-AEB34F252979}" dt="2023-02-10T18:33:31.575" v="338"/>
          <ac:inkMkLst>
            <pc:docMk/>
            <pc:sldMk cId="3274731755" sldId="259"/>
            <ac:inkMk id="187" creationId="{73ABFD5F-C348-62D5-BA79-C4EF466F4683}"/>
          </ac:inkMkLst>
        </pc:inkChg>
        <pc:inkChg chg="add mod">
          <ac:chgData name="DUNCAN, NIAMH (UG)" userId="58a9c57c-7dfc-452c-b76e-a11f258387d7" providerId="ADAL" clId="{C855007B-A052-4531-9466-AEB34F252979}" dt="2023-02-10T18:33:41.045" v="348" actId="1076"/>
          <ac:inkMkLst>
            <pc:docMk/>
            <pc:sldMk cId="3274731755" sldId="259"/>
            <ac:inkMk id="188" creationId="{12422885-E20D-2AB7-A9F0-0DE2E2DC7143}"/>
          </ac:inkMkLst>
        </pc:inkChg>
        <pc:inkChg chg="add mod">
          <ac:chgData name="DUNCAN, NIAMH (UG)" userId="58a9c57c-7dfc-452c-b76e-a11f258387d7" providerId="ADAL" clId="{C855007B-A052-4531-9466-AEB34F252979}" dt="2023-02-10T18:33:41.045" v="348" actId="1076"/>
          <ac:inkMkLst>
            <pc:docMk/>
            <pc:sldMk cId="3274731755" sldId="259"/>
            <ac:inkMk id="189" creationId="{A1AB6F22-B5D3-38B9-0BA6-90D30C768959}"/>
          </ac:inkMkLst>
        </pc:inkChg>
        <pc:inkChg chg="add mod">
          <ac:chgData name="DUNCAN, NIAMH (UG)" userId="58a9c57c-7dfc-452c-b76e-a11f258387d7" providerId="ADAL" clId="{C855007B-A052-4531-9466-AEB34F252979}" dt="2023-02-10T18:33:41.045" v="348" actId="1076"/>
          <ac:inkMkLst>
            <pc:docMk/>
            <pc:sldMk cId="3274731755" sldId="259"/>
            <ac:inkMk id="190" creationId="{FC855D66-F2B2-7D04-8632-98C96EE29E9E}"/>
          </ac:inkMkLst>
        </pc:inkChg>
        <pc:inkChg chg="add mod">
          <ac:chgData name="DUNCAN, NIAMH (UG)" userId="58a9c57c-7dfc-452c-b76e-a11f258387d7" providerId="ADAL" clId="{C855007B-A052-4531-9466-AEB34F252979}" dt="2023-02-10T18:33:41.045" v="348" actId="1076"/>
          <ac:inkMkLst>
            <pc:docMk/>
            <pc:sldMk cId="3274731755" sldId="259"/>
            <ac:inkMk id="191" creationId="{8D68624F-AD65-2B2F-8E8C-756657B6A425}"/>
          </ac:inkMkLst>
        </pc:inkChg>
        <pc:inkChg chg="add mod">
          <ac:chgData name="DUNCAN, NIAMH (UG)" userId="58a9c57c-7dfc-452c-b76e-a11f258387d7" providerId="ADAL" clId="{C855007B-A052-4531-9466-AEB34F252979}" dt="2023-02-10T18:33:41.045" v="348" actId="1076"/>
          <ac:inkMkLst>
            <pc:docMk/>
            <pc:sldMk cId="3274731755" sldId="259"/>
            <ac:inkMk id="192" creationId="{3B0CC4EA-CD52-AB02-D802-3EEDB368609A}"/>
          </ac:inkMkLst>
        </pc:inkChg>
        <pc:inkChg chg="add mod">
          <ac:chgData name="DUNCAN, NIAMH (UG)" userId="58a9c57c-7dfc-452c-b76e-a11f258387d7" providerId="ADAL" clId="{C855007B-A052-4531-9466-AEB34F252979}" dt="2023-02-10T18:33:41.045" v="348" actId="1076"/>
          <ac:inkMkLst>
            <pc:docMk/>
            <pc:sldMk cId="3274731755" sldId="259"/>
            <ac:inkMk id="193" creationId="{6AE6D1CF-0199-BC22-88A1-E3C61FEB7B09}"/>
          </ac:inkMkLst>
        </pc:inkChg>
        <pc:inkChg chg="add mod">
          <ac:chgData name="DUNCAN, NIAMH (UG)" userId="58a9c57c-7dfc-452c-b76e-a11f258387d7" providerId="ADAL" clId="{C855007B-A052-4531-9466-AEB34F252979}" dt="2023-02-10T18:33:46.915" v="350" actId="1076"/>
          <ac:inkMkLst>
            <pc:docMk/>
            <pc:sldMk cId="3274731755" sldId="259"/>
            <ac:inkMk id="194" creationId="{45B83DB6-245D-1B79-A76C-07B278B6FCD6}"/>
          </ac:inkMkLst>
        </pc:inkChg>
        <pc:inkChg chg="add mod">
          <ac:chgData name="DUNCAN, NIAMH (UG)" userId="58a9c57c-7dfc-452c-b76e-a11f258387d7" providerId="ADAL" clId="{C855007B-A052-4531-9466-AEB34F252979}" dt="2023-02-10T18:33:46.915" v="350" actId="1076"/>
          <ac:inkMkLst>
            <pc:docMk/>
            <pc:sldMk cId="3274731755" sldId="259"/>
            <ac:inkMk id="195" creationId="{86F0291C-F138-DC14-1623-4B0AA4D1FBCC}"/>
          </ac:inkMkLst>
        </pc:inkChg>
        <pc:inkChg chg="add mod">
          <ac:chgData name="DUNCAN, NIAMH (UG)" userId="58a9c57c-7dfc-452c-b76e-a11f258387d7" providerId="ADAL" clId="{C855007B-A052-4531-9466-AEB34F252979}" dt="2023-02-10T18:33:46.915" v="350" actId="1076"/>
          <ac:inkMkLst>
            <pc:docMk/>
            <pc:sldMk cId="3274731755" sldId="259"/>
            <ac:inkMk id="196" creationId="{C8474E47-8009-AED8-038B-DFE17ADC04F7}"/>
          </ac:inkMkLst>
        </pc:inkChg>
        <pc:inkChg chg="add mod">
          <ac:chgData name="DUNCAN, NIAMH (UG)" userId="58a9c57c-7dfc-452c-b76e-a11f258387d7" providerId="ADAL" clId="{C855007B-A052-4531-9466-AEB34F252979}" dt="2023-02-10T18:33:46.915" v="350" actId="1076"/>
          <ac:inkMkLst>
            <pc:docMk/>
            <pc:sldMk cId="3274731755" sldId="259"/>
            <ac:inkMk id="197" creationId="{C4AAA2DA-890F-464C-AAFD-5CD32B642E85}"/>
          </ac:inkMkLst>
        </pc:inkChg>
        <pc:inkChg chg="add mod">
          <ac:chgData name="DUNCAN, NIAMH (UG)" userId="58a9c57c-7dfc-452c-b76e-a11f258387d7" providerId="ADAL" clId="{C855007B-A052-4531-9466-AEB34F252979}" dt="2023-02-10T18:33:46.915" v="350" actId="1076"/>
          <ac:inkMkLst>
            <pc:docMk/>
            <pc:sldMk cId="3274731755" sldId="259"/>
            <ac:inkMk id="198" creationId="{F7374E34-0519-1C93-F55B-222A6AC4B751}"/>
          </ac:inkMkLst>
        </pc:inkChg>
        <pc:inkChg chg="add mod">
          <ac:chgData name="DUNCAN, NIAMH (UG)" userId="58a9c57c-7dfc-452c-b76e-a11f258387d7" providerId="ADAL" clId="{C855007B-A052-4531-9466-AEB34F252979}" dt="2023-02-10T18:33:46.915" v="350" actId="1076"/>
          <ac:inkMkLst>
            <pc:docMk/>
            <pc:sldMk cId="3274731755" sldId="259"/>
            <ac:inkMk id="199" creationId="{57005FD2-6F50-3307-868E-549370E20CDF}"/>
          </ac:inkMkLst>
        </pc:inkChg>
        <pc:inkChg chg="add mod">
          <ac:chgData name="DUNCAN, NIAMH (UG)" userId="58a9c57c-7dfc-452c-b76e-a11f258387d7" providerId="ADAL" clId="{C855007B-A052-4531-9466-AEB34F252979}" dt="2023-02-10T18:33:50.885" v="352" actId="1076"/>
          <ac:inkMkLst>
            <pc:docMk/>
            <pc:sldMk cId="3274731755" sldId="259"/>
            <ac:inkMk id="200" creationId="{6A2AD4D0-9BB7-667F-A5AA-1851FE571C55}"/>
          </ac:inkMkLst>
        </pc:inkChg>
        <pc:inkChg chg="add mod">
          <ac:chgData name="DUNCAN, NIAMH (UG)" userId="58a9c57c-7dfc-452c-b76e-a11f258387d7" providerId="ADAL" clId="{C855007B-A052-4531-9466-AEB34F252979}" dt="2023-02-10T18:33:50.885" v="352" actId="1076"/>
          <ac:inkMkLst>
            <pc:docMk/>
            <pc:sldMk cId="3274731755" sldId="259"/>
            <ac:inkMk id="201" creationId="{76DC7A11-729D-1D81-E7A9-22493B99CD94}"/>
          </ac:inkMkLst>
        </pc:inkChg>
        <pc:inkChg chg="add mod">
          <ac:chgData name="DUNCAN, NIAMH (UG)" userId="58a9c57c-7dfc-452c-b76e-a11f258387d7" providerId="ADAL" clId="{C855007B-A052-4531-9466-AEB34F252979}" dt="2023-02-10T18:33:50.885" v="352" actId="1076"/>
          <ac:inkMkLst>
            <pc:docMk/>
            <pc:sldMk cId="3274731755" sldId="259"/>
            <ac:inkMk id="202" creationId="{D727643B-BF79-8773-6AE9-025CBCBCFE56}"/>
          </ac:inkMkLst>
        </pc:inkChg>
        <pc:inkChg chg="add mod">
          <ac:chgData name="DUNCAN, NIAMH (UG)" userId="58a9c57c-7dfc-452c-b76e-a11f258387d7" providerId="ADAL" clId="{C855007B-A052-4531-9466-AEB34F252979}" dt="2023-02-10T18:33:50.885" v="352" actId="1076"/>
          <ac:inkMkLst>
            <pc:docMk/>
            <pc:sldMk cId="3274731755" sldId="259"/>
            <ac:inkMk id="203" creationId="{3462DBF1-1B61-A1E8-53F4-B04F1955F9B0}"/>
          </ac:inkMkLst>
        </pc:inkChg>
        <pc:inkChg chg="add mod">
          <ac:chgData name="DUNCAN, NIAMH (UG)" userId="58a9c57c-7dfc-452c-b76e-a11f258387d7" providerId="ADAL" clId="{C855007B-A052-4531-9466-AEB34F252979}" dt="2023-02-10T18:33:50.885" v="352" actId="1076"/>
          <ac:inkMkLst>
            <pc:docMk/>
            <pc:sldMk cId="3274731755" sldId="259"/>
            <ac:inkMk id="204" creationId="{B5B992B0-194B-F23F-77FB-8CD48E0461CB}"/>
          </ac:inkMkLst>
        </pc:inkChg>
        <pc:inkChg chg="add mod">
          <ac:chgData name="DUNCAN, NIAMH (UG)" userId="58a9c57c-7dfc-452c-b76e-a11f258387d7" providerId="ADAL" clId="{C855007B-A052-4531-9466-AEB34F252979}" dt="2023-02-10T18:33:50.885" v="352" actId="1076"/>
          <ac:inkMkLst>
            <pc:docMk/>
            <pc:sldMk cId="3274731755" sldId="259"/>
            <ac:inkMk id="205" creationId="{BF7A4E0C-F7DF-33C6-72C9-6911EE64C6AF}"/>
          </ac:inkMkLst>
        </pc:inkChg>
        <pc:inkChg chg="add mod">
          <ac:chgData name="DUNCAN, NIAMH (UG)" userId="58a9c57c-7dfc-452c-b76e-a11f258387d7" providerId="ADAL" clId="{C855007B-A052-4531-9466-AEB34F252979}" dt="2023-02-10T18:34:24.185" v="366" actId="1076"/>
          <ac:inkMkLst>
            <pc:docMk/>
            <pc:sldMk cId="3274731755" sldId="259"/>
            <ac:inkMk id="206" creationId="{F4A2BB1B-045C-4B98-6663-46F508285852}"/>
          </ac:inkMkLst>
        </pc:inkChg>
        <pc:inkChg chg="add mod">
          <ac:chgData name="DUNCAN, NIAMH (UG)" userId="58a9c57c-7dfc-452c-b76e-a11f258387d7" providerId="ADAL" clId="{C855007B-A052-4531-9466-AEB34F252979}" dt="2023-02-10T18:34:24.185" v="366" actId="1076"/>
          <ac:inkMkLst>
            <pc:docMk/>
            <pc:sldMk cId="3274731755" sldId="259"/>
            <ac:inkMk id="207" creationId="{18BEB189-CBBC-9B2E-D00A-B9FE05C16CBC}"/>
          </ac:inkMkLst>
        </pc:inkChg>
        <pc:inkChg chg="add mod">
          <ac:chgData name="DUNCAN, NIAMH (UG)" userId="58a9c57c-7dfc-452c-b76e-a11f258387d7" providerId="ADAL" clId="{C855007B-A052-4531-9466-AEB34F252979}" dt="2023-02-10T18:34:24.185" v="366" actId="1076"/>
          <ac:inkMkLst>
            <pc:docMk/>
            <pc:sldMk cId="3274731755" sldId="259"/>
            <ac:inkMk id="208" creationId="{A8A7C0DC-7F12-79A5-44EA-BBE3D7A06208}"/>
          </ac:inkMkLst>
        </pc:inkChg>
        <pc:inkChg chg="add mod">
          <ac:chgData name="DUNCAN, NIAMH (UG)" userId="58a9c57c-7dfc-452c-b76e-a11f258387d7" providerId="ADAL" clId="{C855007B-A052-4531-9466-AEB34F252979}" dt="2023-02-10T18:34:24.185" v="366" actId="1076"/>
          <ac:inkMkLst>
            <pc:docMk/>
            <pc:sldMk cId="3274731755" sldId="259"/>
            <ac:inkMk id="209" creationId="{E39E6200-E2DC-1584-1296-8AD707FD3064}"/>
          </ac:inkMkLst>
        </pc:inkChg>
        <pc:inkChg chg="add mod">
          <ac:chgData name="DUNCAN, NIAMH (UG)" userId="58a9c57c-7dfc-452c-b76e-a11f258387d7" providerId="ADAL" clId="{C855007B-A052-4531-9466-AEB34F252979}" dt="2023-02-10T18:34:24.185" v="366" actId="1076"/>
          <ac:inkMkLst>
            <pc:docMk/>
            <pc:sldMk cId="3274731755" sldId="259"/>
            <ac:inkMk id="210" creationId="{8B344F0E-63A3-C8E1-9563-5FC46993BDE2}"/>
          </ac:inkMkLst>
        </pc:inkChg>
        <pc:inkChg chg="add mod">
          <ac:chgData name="DUNCAN, NIAMH (UG)" userId="58a9c57c-7dfc-452c-b76e-a11f258387d7" providerId="ADAL" clId="{C855007B-A052-4531-9466-AEB34F252979}" dt="2023-02-10T18:34:24.185" v="366" actId="1076"/>
          <ac:inkMkLst>
            <pc:docMk/>
            <pc:sldMk cId="3274731755" sldId="259"/>
            <ac:inkMk id="211" creationId="{CC3BC888-A44D-EDA0-47FE-5E050EC38C70}"/>
          </ac:inkMkLst>
        </pc:inkChg>
        <pc:inkChg chg="add del mod">
          <ac:chgData name="DUNCAN, NIAMH (UG)" userId="58a9c57c-7dfc-452c-b76e-a11f258387d7" providerId="ADAL" clId="{C855007B-A052-4531-9466-AEB34F252979}" dt="2023-02-10T18:34:21.415" v="365"/>
          <ac:inkMkLst>
            <pc:docMk/>
            <pc:sldMk cId="3274731755" sldId="259"/>
            <ac:inkMk id="212" creationId="{375B9511-4838-443F-01F3-B8E994246166}"/>
          </ac:inkMkLst>
        </pc:inkChg>
        <pc:inkChg chg="add del mod">
          <ac:chgData name="DUNCAN, NIAMH (UG)" userId="58a9c57c-7dfc-452c-b76e-a11f258387d7" providerId="ADAL" clId="{C855007B-A052-4531-9466-AEB34F252979}" dt="2023-02-10T18:34:21.415" v="365"/>
          <ac:inkMkLst>
            <pc:docMk/>
            <pc:sldMk cId="3274731755" sldId="259"/>
            <ac:inkMk id="213" creationId="{286F1008-4453-A167-01EA-DF3861A910B5}"/>
          </ac:inkMkLst>
        </pc:inkChg>
        <pc:inkChg chg="add del mod">
          <ac:chgData name="DUNCAN, NIAMH (UG)" userId="58a9c57c-7dfc-452c-b76e-a11f258387d7" providerId="ADAL" clId="{C855007B-A052-4531-9466-AEB34F252979}" dt="2023-02-10T18:34:21.415" v="365"/>
          <ac:inkMkLst>
            <pc:docMk/>
            <pc:sldMk cId="3274731755" sldId="259"/>
            <ac:inkMk id="214" creationId="{FA9E7432-21F1-AD0D-0024-FBA24748AB82}"/>
          </ac:inkMkLst>
        </pc:inkChg>
        <pc:inkChg chg="add del mod">
          <ac:chgData name="DUNCAN, NIAMH (UG)" userId="58a9c57c-7dfc-452c-b76e-a11f258387d7" providerId="ADAL" clId="{C855007B-A052-4531-9466-AEB34F252979}" dt="2023-02-10T18:34:21.415" v="365"/>
          <ac:inkMkLst>
            <pc:docMk/>
            <pc:sldMk cId="3274731755" sldId="259"/>
            <ac:inkMk id="215" creationId="{F74D89FF-D455-4C06-084C-3807CA3B2AE4}"/>
          </ac:inkMkLst>
        </pc:inkChg>
        <pc:inkChg chg="add del mod">
          <ac:chgData name="DUNCAN, NIAMH (UG)" userId="58a9c57c-7dfc-452c-b76e-a11f258387d7" providerId="ADAL" clId="{C855007B-A052-4531-9466-AEB34F252979}" dt="2023-02-10T18:34:21.415" v="365"/>
          <ac:inkMkLst>
            <pc:docMk/>
            <pc:sldMk cId="3274731755" sldId="259"/>
            <ac:inkMk id="216" creationId="{6416CD6F-E7FB-14F3-FB2D-237B5C59C2E4}"/>
          </ac:inkMkLst>
        </pc:inkChg>
        <pc:inkChg chg="add del mod">
          <ac:chgData name="DUNCAN, NIAMH (UG)" userId="58a9c57c-7dfc-452c-b76e-a11f258387d7" providerId="ADAL" clId="{C855007B-A052-4531-9466-AEB34F252979}" dt="2023-02-10T18:34:21.415" v="365"/>
          <ac:inkMkLst>
            <pc:docMk/>
            <pc:sldMk cId="3274731755" sldId="259"/>
            <ac:inkMk id="217" creationId="{91D09E5E-A5DB-4E28-CFD0-1D504A67C00B}"/>
          </ac:inkMkLst>
        </pc:inkChg>
        <pc:inkChg chg="add del mod">
          <ac:chgData name="DUNCAN, NIAMH (UG)" userId="58a9c57c-7dfc-452c-b76e-a11f258387d7" providerId="ADAL" clId="{C855007B-A052-4531-9466-AEB34F252979}" dt="2023-02-10T18:34:20.594" v="364"/>
          <ac:inkMkLst>
            <pc:docMk/>
            <pc:sldMk cId="3274731755" sldId="259"/>
            <ac:inkMk id="218" creationId="{B0DA1C22-8B66-C330-9888-727A17D67425}"/>
          </ac:inkMkLst>
        </pc:inkChg>
        <pc:inkChg chg="add del mod">
          <ac:chgData name="DUNCAN, NIAMH (UG)" userId="58a9c57c-7dfc-452c-b76e-a11f258387d7" providerId="ADAL" clId="{C855007B-A052-4531-9466-AEB34F252979}" dt="2023-02-10T18:34:20.594" v="364"/>
          <ac:inkMkLst>
            <pc:docMk/>
            <pc:sldMk cId="3274731755" sldId="259"/>
            <ac:inkMk id="219" creationId="{F86484B0-A7E7-34B5-9E21-141250C3C0C6}"/>
          </ac:inkMkLst>
        </pc:inkChg>
        <pc:inkChg chg="add del mod">
          <ac:chgData name="DUNCAN, NIAMH (UG)" userId="58a9c57c-7dfc-452c-b76e-a11f258387d7" providerId="ADAL" clId="{C855007B-A052-4531-9466-AEB34F252979}" dt="2023-02-10T18:34:20.594" v="364"/>
          <ac:inkMkLst>
            <pc:docMk/>
            <pc:sldMk cId="3274731755" sldId="259"/>
            <ac:inkMk id="220" creationId="{7CBF08BB-0F53-20C1-6CFB-EC2ACF049D32}"/>
          </ac:inkMkLst>
        </pc:inkChg>
        <pc:inkChg chg="add del mod">
          <ac:chgData name="DUNCAN, NIAMH (UG)" userId="58a9c57c-7dfc-452c-b76e-a11f258387d7" providerId="ADAL" clId="{C855007B-A052-4531-9466-AEB34F252979}" dt="2023-02-10T18:34:20.594" v="364"/>
          <ac:inkMkLst>
            <pc:docMk/>
            <pc:sldMk cId="3274731755" sldId="259"/>
            <ac:inkMk id="221" creationId="{C3F0A349-4B83-7485-8C60-D82DF4FC483D}"/>
          </ac:inkMkLst>
        </pc:inkChg>
        <pc:inkChg chg="add del mod">
          <ac:chgData name="DUNCAN, NIAMH (UG)" userId="58a9c57c-7dfc-452c-b76e-a11f258387d7" providerId="ADAL" clId="{C855007B-A052-4531-9466-AEB34F252979}" dt="2023-02-10T18:34:20.594" v="364"/>
          <ac:inkMkLst>
            <pc:docMk/>
            <pc:sldMk cId="3274731755" sldId="259"/>
            <ac:inkMk id="222" creationId="{7645226C-4EF0-4BCB-EB20-4A992E03C77D}"/>
          </ac:inkMkLst>
        </pc:inkChg>
        <pc:inkChg chg="add del mod">
          <ac:chgData name="DUNCAN, NIAMH (UG)" userId="58a9c57c-7dfc-452c-b76e-a11f258387d7" providerId="ADAL" clId="{C855007B-A052-4531-9466-AEB34F252979}" dt="2023-02-10T18:34:20.594" v="364"/>
          <ac:inkMkLst>
            <pc:docMk/>
            <pc:sldMk cId="3274731755" sldId="259"/>
            <ac:inkMk id="223" creationId="{4FF53FDB-12DE-E06A-87D8-AF1AB1A10284}"/>
          </ac:inkMkLst>
        </pc:inkChg>
        <pc:inkChg chg="add del mod">
          <ac:chgData name="DUNCAN, NIAMH (UG)" userId="58a9c57c-7dfc-452c-b76e-a11f258387d7" providerId="ADAL" clId="{C855007B-A052-4531-9466-AEB34F252979}" dt="2023-02-10T18:34:14.795" v="361"/>
          <ac:inkMkLst>
            <pc:docMk/>
            <pc:sldMk cId="3274731755" sldId="259"/>
            <ac:inkMk id="224" creationId="{5FA5295B-F554-25E8-0007-D909296662F5}"/>
          </ac:inkMkLst>
        </pc:inkChg>
        <pc:inkChg chg="add del mod">
          <ac:chgData name="DUNCAN, NIAMH (UG)" userId="58a9c57c-7dfc-452c-b76e-a11f258387d7" providerId="ADAL" clId="{C855007B-A052-4531-9466-AEB34F252979}" dt="2023-02-10T18:34:14.795" v="361"/>
          <ac:inkMkLst>
            <pc:docMk/>
            <pc:sldMk cId="3274731755" sldId="259"/>
            <ac:inkMk id="225" creationId="{A82DADAD-A0F5-2CF0-B23A-D088C39FDD86}"/>
          </ac:inkMkLst>
        </pc:inkChg>
        <pc:inkChg chg="add del mod">
          <ac:chgData name="DUNCAN, NIAMH (UG)" userId="58a9c57c-7dfc-452c-b76e-a11f258387d7" providerId="ADAL" clId="{C855007B-A052-4531-9466-AEB34F252979}" dt="2023-02-10T18:34:14.795" v="361"/>
          <ac:inkMkLst>
            <pc:docMk/>
            <pc:sldMk cId="3274731755" sldId="259"/>
            <ac:inkMk id="226" creationId="{802602C1-AE7C-BBA4-FB29-FEBA6765D66A}"/>
          </ac:inkMkLst>
        </pc:inkChg>
        <pc:inkChg chg="add del mod">
          <ac:chgData name="DUNCAN, NIAMH (UG)" userId="58a9c57c-7dfc-452c-b76e-a11f258387d7" providerId="ADAL" clId="{C855007B-A052-4531-9466-AEB34F252979}" dt="2023-02-10T18:34:14.795" v="361"/>
          <ac:inkMkLst>
            <pc:docMk/>
            <pc:sldMk cId="3274731755" sldId="259"/>
            <ac:inkMk id="227" creationId="{F0FAEEA4-152A-4D87-89A0-0694FA9E08CF}"/>
          </ac:inkMkLst>
        </pc:inkChg>
        <pc:inkChg chg="add del mod">
          <ac:chgData name="DUNCAN, NIAMH (UG)" userId="58a9c57c-7dfc-452c-b76e-a11f258387d7" providerId="ADAL" clId="{C855007B-A052-4531-9466-AEB34F252979}" dt="2023-02-10T18:34:14.795" v="361"/>
          <ac:inkMkLst>
            <pc:docMk/>
            <pc:sldMk cId="3274731755" sldId="259"/>
            <ac:inkMk id="228" creationId="{47C2DFD5-514A-6F7C-DC60-4B7BE32E09DE}"/>
          </ac:inkMkLst>
        </pc:inkChg>
        <pc:inkChg chg="add del mod">
          <ac:chgData name="DUNCAN, NIAMH (UG)" userId="58a9c57c-7dfc-452c-b76e-a11f258387d7" providerId="ADAL" clId="{C855007B-A052-4531-9466-AEB34F252979}" dt="2023-02-10T18:34:14.795" v="361"/>
          <ac:inkMkLst>
            <pc:docMk/>
            <pc:sldMk cId="3274731755" sldId="259"/>
            <ac:inkMk id="229" creationId="{202996CD-3733-CDA4-FB67-E04577BD79B9}"/>
          </ac:inkMkLst>
        </pc:inkChg>
        <pc:inkChg chg="add mod">
          <ac:chgData name="DUNCAN, NIAMH (UG)" userId="58a9c57c-7dfc-452c-b76e-a11f258387d7" providerId="ADAL" clId="{C855007B-A052-4531-9466-AEB34F252979}" dt="2023-02-10T18:34:27.674" v="368" actId="1076"/>
          <ac:inkMkLst>
            <pc:docMk/>
            <pc:sldMk cId="3274731755" sldId="259"/>
            <ac:inkMk id="230" creationId="{B6C80E63-2B54-4E82-C29F-1B8BB7E25FE3}"/>
          </ac:inkMkLst>
        </pc:inkChg>
        <pc:inkChg chg="add mod">
          <ac:chgData name="DUNCAN, NIAMH (UG)" userId="58a9c57c-7dfc-452c-b76e-a11f258387d7" providerId="ADAL" clId="{C855007B-A052-4531-9466-AEB34F252979}" dt="2023-02-10T18:34:27.674" v="368" actId="1076"/>
          <ac:inkMkLst>
            <pc:docMk/>
            <pc:sldMk cId="3274731755" sldId="259"/>
            <ac:inkMk id="231" creationId="{294CA9F7-BA68-9EC8-5D71-188568015846}"/>
          </ac:inkMkLst>
        </pc:inkChg>
        <pc:inkChg chg="add mod">
          <ac:chgData name="DUNCAN, NIAMH (UG)" userId="58a9c57c-7dfc-452c-b76e-a11f258387d7" providerId="ADAL" clId="{C855007B-A052-4531-9466-AEB34F252979}" dt="2023-02-10T18:34:27.674" v="368" actId="1076"/>
          <ac:inkMkLst>
            <pc:docMk/>
            <pc:sldMk cId="3274731755" sldId="259"/>
            <ac:inkMk id="232" creationId="{A9E7E58F-40C0-F517-C103-204B6D4F24D9}"/>
          </ac:inkMkLst>
        </pc:inkChg>
        <pc:inkChg chg="add mod">
          <ac:chgData name="DUNCAN, NIAMH (UG)" userId="58a9c57c-7dfc-452c-b76e-a11f258387d7" providerId="ADAL" clId="{C855007B-A052-4531-9466-AEB34F252979}" dt="2023-02-10T18:34:27.674" v="368" actId="1076"/>
          <ac:inkMkLst>
            <pc:docMk/>
            <pc:sldMk cId="3274731755" sldId="259"/>
            <ac:inkMk id="233" creationId="{F3147B11-52E7-4E8F-C538-058AC9F23526}"/>
          </ac:inkMkLst>
        </pc:inkChg>
        <pc:inkChg chg="add mod">
          <ac:chgData name="DUNCAN, NIAMH (UG)" userId="58a9c57c-7dfc-452c-b76e-a11f258387d7" providerId="ADAL" clId="{C855007B-A052-4531-9466-AEB34F252979}" dt="2023-02-10T18:34:27.674" v="368" actId="1076"/>
          <ac:inkMkLst>
            <pc:docMk/>
            <pc:sldMk cId="3274731755" sldId="259"/>
            <ac:inkMk id="234" creationId="{C7CBC811-5B86-5966-972C-74A94E38E489}"/>
          </ac:inkMkLst>
        </pc:inkChg>
        <pc:inkChg chg="add mod">
          <ac:chgData name="DUNCAN, NIAMH (UG)" userId="58a9c57c-7dfc-452c-b76e-a11f258387d7" providerId="ADAL" clId="{C855007B-A052-4531-9466-AEB34F252979}" dt="2023-02-10T18:34:27.674" v="368" actId="1076"/>
          <ac:inkMkLst>
            <pc:docMk/>
            <pc:sldMk cId="3274731755" sldId="259"/>
            <ac:inkMk id="235" creationId="{752C0279-E761-FAA8-82E3-48791CFC47AC}"/>
          </ac:inkMkLst>
        </pc:inkChg>
        <pc:inkChg chg="add mod">
          <ac:chgData name="DUNCAN, NIAMH (UG)" userId="58a9c57c-7dfc-452c-b76e-a11f258387d7" providerId="ADAL" clId="{C855007B-A052-4531-9466-AEB34F252979}" dt="2023-02-10T18:34:31.115" v="370" actId="1076"/>
          <ac:inkMkLst>
            <pc:docMk/>
            <pc:sldMk cId="3274731755" sldId="259"/>
            <ac:inkMk id="236" creationId="{F479CAE4-C807-319D-A848-BDC95D04FDFC}"/>
          </ac:inkMkLst>
        </pc:inkChg>
        <pc:inkChg chg="add mod">
          <ac:chgData name="DUNCAN, NIAMH (UG)" userId="58a9c57c-7dfc-452c-b76e-a11f258387d7" providerId="ADAL" clId="{C855007B-A052-4531-9466-AEB34F252979}" dt="2023-02-10T18:34:31.115" v="370" actId="1076"/>
          <ac:inkMkLst>
            <pc:docMk/>
            <pc:sldMk cId="3274731755" sldId="259"/>
            <ac:inkMk id="237" creationId="{73B4DEAF-C193-82D6-E0C9-E2260D4FF876}"/>
          </ac:inkMkLst>
        </pc:inkChg>
        <pc:inkChg chg="add mod">
          <ac:chgData name="DUNCAN, NIAMH (UG)" userId="58a9c57c-7dfc-452c-b76e-a11f258387d7" providerId="ADAL" clId="{C855007B-A052-4531-9466-AEB34F252979}" dt="2023-02-10T18:34:31.115" v="370" actId="1076"/>
          <ac:inkMkLst>
            <pc:docMk/>
            <pc:sldMk cId="3274731755" sldId="259"/>
            <ac:inkMk id="238" creationId="{DDA28D7D-4A66-E312-3A56-8FB030B70A41}"/>
          </ac:inkMkLst>
        </pc:inkChg>
        <pc:inkChg chg="add mod">
          <ac:chgData name="DUNCAN, NIAMH (UG)" userId="58a9c57c-7dfc-452c-b76e-a11f258387d7" providerId="ADAL" clId="{C855007B-A052-4531-9466-AEB34F252979}" dt="2023-02-10T18:34:31.115" v="370" actId="1076"/>
          <ac:inkMkLst>
            <pc:docMk/>
            <pc:sldMk cId="3274731755" sldId="259"/>
            <ac:inkMk id="239" creationId="{33E8DC96-52EA-C42C-5DF3-C84071DD6B53}"/>
          </ac:inkMkLst>
        </pc:inkChg>
        <pc:inkChg chg="add mod">
          <ac:chgData name="DUNCAN, NIAMH (UG)" userId="58a9c57c-7dfc-452c-b76e-a11f258387d7" providerId="ADAL" clId="{C855007B-A052-4531-9466-AEB34F252979}" dt="2023-02-10T18:34:31.115" v="370" actId="1076"/>
          <ac:inkMkLst>
            <pc:docMk/>
            <pc:sldMk cId="3274731755" sldId="259"/>
            <ac:inkMk id="240" creationId="{792E19ED-F0A5-7F33-8248-9B9F9406C6E0}"/>
          </ac:inkMkLst>
        </pc:inkChg>
        <pc:inkChg chg="add mod">
          <ac:chgData name="DUNCAN, NIAMH (UG)" userId="58a9c57c-7dfc-452c-b76e-a11f258387d7" providerId="ADAL" clId="{C855007B-A052-4531-9466-AEB34F252979}" dt="2023-02-10T18:34:31.115" v="370" actId="1076"/>
          <ac:inkMkLst>
            <pc:docMk/>
            <pc:sldMk cId="3274731755" sldId="259"/>
            <ac:inkMk id="241" creationId="{4A908BD0-591A-24CD-F310-A1E6A78D2A70}"/>
          </ac:inkMkLst>
        </pc:inkChg>
        <pc:inkChg chg="add mod">
          <ac:chgData name="DUNCAN, NIAMH (UG)" userId="58a9c57c-7dfc-452c-b76e-a11f258387d7" providerId="ADAL" clId="{C855007B-A052-4531-9466-AEB34F252979}" dt="2023-02-10T18:34:33.855" v="372" actId="1076"/>
          <ac:inkMkLst>
            <pc:docMk/>
            <pc:sldMk cId="3274731755" sldId="259"/>
            <ac:inkMk id="242" creationId="{60961131-6295-3A06-79DE-EEE6FC4611C7}"/>
          </ac:inkMkLst>
        </pc:inkChg>
        <pc:inkChg chg="add mod">
          <ac:chgData name="DUNCAN, NIAMH (UG)" userId="58a9c57c-7dfc-452c-b76e-a11f258387d7" providerId="ADAL" clId="{C855007B-A052-4531-9466-AEB34F252979}" dt="2023-02-10T18:34:33.855" v="372" actId="1076"/>
          <ac:inkMkLst>
            <pc:docMk/>
            <pc:sldMk cId="3274731755" sldId="259"/>
            <ac:inkMk id="243" creationId="{1EB9347C-D74A-5B14-2F38-0CA3D1E3878E}"/>
          </ac:inkMkLst>
        </pc:inkChg>
        <pc:inkChg chg="add mod">
          <ac:chgData name="DUNCAN, NIAMH (UG)" userId="58a9c57c-7dfc-452c-b76e-a11f258387d7" providerId="ADAL" clId="{C855007B-A052-4531-9466-AEB34F252979}" dt="2023-02-10T18:34:33.855" v="372" actId="1076"/>
          <ac:inkMkLst>
            <pc:docMk/>
            <pc:sldMk cId="3274731755" sldId="259"/>
            <ac:inkMk id="244" creationId="{9EC9488B-A847-5D51-0AE7-7E8FC20C52BA}"/>
          </ac:inkMkLst>
        </pc:inkChg>
        <pc:inkChg chg="add mod">
          <ac:chgData name="DUNCAN, NIAMH (UG)" userId="58a9c57c-7dfc-452c-b76e-a11f258387d7" providerId="ADAL" clId="{C855007B-A052-4531-9466-AEB34F252979}" dt="2023-02-10T18:34:33.855" v="372" actId="1076"/>
          <ac:inkMkLst>
            <pc:docMk/>
            <pc:sldMk cId="3274731755" sldId="259"/>
            <ac:inkMk id="245" creationId="{AD2390C2-3C5F-51BF-6E7D-8B8EDE50E687}"/>
          </ac:inkMkLst>
        </pc:inkChg>
        <pc:inkChg chg="add mod">
          <ac:chgData name="DUNCAN, NIAMH (UG)" userId="58a9c57c-7dfc-452c-b76e-a11f258387d7" providerId="ADAL" clId="{C855007B-A052-4531-9466-AEB34F252979}" dt="2023-02-10T18:34:33.855" v="372" actId="1076"/>
          <ac:inkMkLst>
            <pc:docMk/>
            <pc:sldMk cId="3274731755" sldId="259"/>
            <ac:inkMk id="246" creationId="{EAAA97FC-E5BA-8C68-264F-58ECF9DF1327}"/>
          </ac:inkMkLst>
        </pc:inkChg>
        <pc:inkChg chg="add mod">
          <ac:chgData name="DUNCAN, NIAMH (UG)" userId="58a9c57c-7dfc-452c-b76e-a11f258387d7" providerId="ADAL" clId="{C855007B-A052-4531-9466-AEB34F252979}" dt="2023-02-10T18:34:33.855" v="372" actId="1076"/>
          <ac:inkMkLst>
            <pc:docMk/>
            <pc:sldMk cId="3274731755" sldId="259"/>
            <ac:inkMk id="247" creationId="{5EA7FBBA-5883-EB55-D016-E3DA3ED00433}"/>
          </ac:inkMkLst>
        </pc:inkChg>
        <pc:inkChg chg="add mod">
          <ac:chgData name="DUNCAN, NIAMH (UG)" userId="58a9c57c-7dfc-452c-b76e-a11f258387d7" providerId="ADAL" clId="{C855007B-A052-4531-9466-AEB34F252979}" dt="2023-02-10T18:34:48.081" v="379" actId="1076"/>
          <ac:inkMkLst>
            <pc:docMk/>
            <pc:sldMk cId="3274731755" sldId="259"/>
            <ac:inkMk id="248" creationId="{300362DF-9AD3-F662-F3D5-9C65F224971A}"/>
          </ac:inkMkLst>
        </pc:inkChg>
        <pc:inkChg chg="add mod">
          <ac:chgData name="DUNCAN, NIAMH (UG)" userId="58a9c57c-7dfc-452c-b76e-a11f258387d7" providerId="ADAL" clId="{C855007B-A052-4531-9466-AEB34F252979}" dt="2023-02-10T18:34:48.081" v="379" actId="1076"/>
          <ac:inkMkLst>
            <pc:docMk/>
            <pc:sldMk cId="3274731755" sldId="259"/>
            <ac:inkMk id="249" creationId="{663131CB-3CC6-0DDF-0B9E-70F237EEF38C}"/>
          </ac:inkMkLst>
        </pc:inkChg>
        <pc:inkChg chg="add mod">
          <ac:chgData name="DUNCAN, NIAMH (UG)" userId="58a9c57c-7dfc-452c-b76e-a11f258387d7" providerId="ADAL" clId="{C855007B-A052-4531-9466-AEB34F252979}" dt="2023-02-10T18:34:48.081" v="379" actId="1076"/>
          <ac:inkMkLst>
            <pc:docMk/>
            <pc:sldMk cId="3274731755" sldId="259"/>
            <ac:inkMk id="250" creationId="{1C02ED87-D879-99E1-DDD9-B32A28978FE2}"/>
          </ac:inkMkLst>
        </pc:inkChg>
        <pc:inkChg chg="add mod">
          <ac:chgData name="DUNCAN, NIAMH (UG)" userId="58a9c57c-7dfc-452c-b76e-a11f258387d7" providerId="ADAL" clId="{C855007B-A052-4531-9466-AEB34F252979}" dt="2023-02-10T18:34:48.081" v="379" actId="1076"/>
          <ac:inkMkLst>
            <pc:docMk/>
            <pc:sldMk cId="3274731755" sldId="259"/>
            <ac:inkMk id="251" creationId="{A7D00E2D-AE92-6181-3778-476371166F38}"/>
          </ac:inkMkLst>
        </pc:inkChg>
        <pc:inkChg chg="add mod">
          <ac:chgData name="DUNCAN, NIAMH (UG)" userId="58a9c57c-7dfc-452c-b76e-a11f258387d7" providerId="ADAL" clId="{C855007B-A052-4531-9466-AEB34F252979}" dt="2023-02-10T18:34:48.081" v="379" actId="1076"/>
          <ac:inkMkLst>
            <pc:docMk/>
            <pc:sldMk cId="3274731755" sldId="259"/>
            <ac:inkMk id="252" creationId="{89674BD4-7AC8-01D6-E477-E0888DA370B1}"/>
          </ac:inkMkLst>
        </pc:inkChg>
        <pc:inkChg chg="add mod">
          <ac:chgData name="DUNCAN, NIAMH (UG)" userId="58a9c57c-7dfc-452c-b76e-a11f258387d7" providerId="ADAL" clId="{C855007B-A052-4531-9466-AEB34F252979}" dt="2023-02-10T18:34:48.081" v="379" actId="1076"/>
          <ac:inkMkLst>
            <pc:docMk/>
            <pc:sldMk cId="3274731755" sldId="259"/>
            <ac:inkMk id="253" creationId="{E15D477B-8063-86D8-8304-9470EF0FD393}"/>
          </ac:inkMkLst>
        </pc:inkChg>
        <pc:inkChg chg="add del mod">
          <ac:chgData name="DUNCAN, NIAMH (UG)" userId="58a9c57c-7dfc-452c-b76e-a11f258387d7" providerId="ADAL" clId="{C855007B-A052-4531-9466-AEB34F252979}" dt="2023-02-10T18:34:45.600" v="378"/>
          <ac:inkMkLst>
            <pc:docMk/>
            <pc:sldMk cId="3274731755" sldId="259"/>
            <ac:inkMk id="254" creationId="{A1C1A071-50B2-1AB4-80CE-554D56BDB488}"/>
          </ac:inkMkLst>
        </pc:inkChg>
        <pc:inkChg chg="add del mod">
          <ac:chgData name="DUNCAN, NIAMH (UG)" userId="58a9c57c-7dfc-452c-b76e-a11f258387d7" providerId="ADAL" clId="{C855007B-A052-4531-9466-AEB34F252979}" dt="2023-02-10T18:34:45.600" v="378"/>
          <ac:inkMkLst>
            <pc:docMk/>
            <pc:sldMk cId="3274731755" sldId="259"/>
            <ac:inkMk id="255" creationId="{5BB59106-F22D-B6DF-E3D3-A9CA11584690}"/>
          </ac:inkMkLst>
        </pc:inkChg>
        <pc:inkChg chg="add del mod">
          <ac:chgData name="DUNCAN, NIAMH (UG)" userId="58a9c57c-7dfc-452c-b76e-a11f258387d7" providerId="ADAL" clId="{C855007B-A052-4531-9466-AEB34F252979}" dt="2023-02-10T18:34:45.600" v="378"/>
          <ac:inkMkLst>
            <pc:docMk/>
            <pc:sldMk cId="3274731755" sldId="259"/>
            <ac:inkMk id="256" creationId="{E03A4915-FD94-37AF-C556-E1CA2CA6A3FA}"/>
          </ac:inkMkLst>
        </pc:inkChg>
        <pc:inkChg chg="add del mod">
          <ac:chgData name="DUNCAN, NIAMH (UG)" userId="58a9c57c-7dfc-452c-b76e-a11f258387d7" providerId="ADAL" clId="{C855007B-A052-4531-9466-AEB34F252979}" dt="2023-02-10T18:34:45.600" v="378"/>
          <ac:inkMkLst>
            <pc:docMk/>
            <pc:sldMk cId="3274731755" sldId="259"/>
            <ac:inkMk id="257" creationId="{139AB3D9-A85C-7611-A6CD-DA8C8C41345D}"/>
          </ac:inkMkLst>
        </pc:inkChg>
        <pc:inkChg chg="add del mod">
          <ac:chgData name="DUNCAN, NIAMH (UG)" userId="58a9c57c-7dfc-452c-b76e-a11f258387d7" providerId="ADAL" clId="{C855007B-A052-4531-9466-AEB34F252979}" dt="2023-02-10T18:34:45.600" v="378"/>
          <ac:inkMkLst>
            <pc:docMk/>
            <pc:sldMk cId="3274731755" sldId="259"/>
            <ac:inkMk id="258" creationId="{2C9BEAB9-65A2-B0B9-8392-8289CC10E5F5}"/>
          </ac:inkMkLst>
        </pc:inkChg>
        <pc:inkChg chg="add del mod">
          <ac:chgData name="DUNCAN, NIAMH (UG)" userId="58a9c57c-7dfc-452c-b76e-a11f258387d7" providerId="ADAL" clId="{C855007B-A052-4531-9466-AEB34F252979}" dt="2023-02-10T18:34:45.600" v="378"/>
          <ac:inkMkLst>
            <pc:docMk/>
            <pc:sldMk cId="3274731755" sldId="259"/>
            <ac:inkMk id="259" creationId="{A2813D75-2384-DEB9-DFC6-40E551F70D9D}"/>
          </ac:inkMkLst>
        </pc:inkChg>
        <pc:inkChg chg="add mod">
          <ac:chgData name="DUNCAN, NIAMH (UG)" userId="58a9c57c-7dfc-452c-b76e-a11f258387d7" providerId="ADAL" clId="{C855007B-A052-4531-9466-AEB34F252979}" dt="2023-02-10T18:34:53.100" v="381" actId="1076"/>
          <ac:inkMkLst>
            <pc:docMk/>
            <pc:sldMk cId="3274731755" sldId="259"/>
            <ac:inkMk id="260" creationId="{C83728F0-083C-CC04-2551-51DD0121B57D}"/>
          </ac:inkMkLst>
        </pc:inkChg>
        <pc:inkChg chg="add mod">
          <ac:chgData name="DUNCAN, NIAMH (UG)" userId="58a9c57c-7dfc-452c-b76e-a11f258387d7" providerId="ADAL" clId="{C855007B-A052-4531-9466-AEB34F252979}" dt="2023-02-10T18:34:53.100" v="381" actId="1076"/>
          <ac:inkMkLst>
            <pc:docMk/>
            <pc:sldMk cId="3274731755" sldId="259"/>
            <ac:inkMk id="261" creationId="{9E18FE88-220C-BDFA-63C3-A0D4DF3B30A2}"/>
          </ac:inkMkLst>
        </pc:inkChg>
        <pc:inkChg chg="add mod">
          <ac:chgData name="DUNCAN, NIAMH (UG)" userId="58a9c57c-7dfc-452c-b76e-a11f258387d7" providerId="ADAL" clId="{C855007B-A052-4531-9466-AEB34F252979}" dt="2023-02-10T18:34:53.100" v="381" actId="1076"/>
          <ac:inkMkLst>
            <pc:docMk/>
            <pc:sldMk cId="3274731755" sldId="259"/>
            <ac:inkMk id="262" creationId="{AFF58778-E729-084E-99A3-D74967BBD47F}"/>
          </ac:inkMkLst>
        </pc:inkChg>
        <pc:inkChg chg="add mod">
          <ac:chgData name="DUNCAN, NIAMH (UG)" userId="58a9c57c-7dfc-452c-b76e-a11f258387d7" providerId="ADAL" clId="{C855007B-A052-4531-9466-AEB34F252979}" dt="2023-02-10T18:34:53.100" v="381" actId="1076"/>
          <ac:inkMkLst>
            <pc:docMk/>
            <pc:sldMk cId="3274731755" sldId="259"/>
            <ac:inkMk id="263" creationId="{A99E6D41-478D-6D48-D932-2E01F7392338}"/>
          </ac:inkMkLst>
        </pc:inkChg>
        <pc:inkChg chg="add mod">
          <ac:chgData name="DUNCAN, NIAMH (UG)" userId="58a9c57c-7dfc-452c-b76e-a11f258387d7" providerId="ADAL" clId="{C855007B-A052-4531-9466-AEB34F252979}" dt="2023-02-10T18:34:53.100" v="381" actId="1076"/>
          <ac:inkMkLst>
            <pc:docMk/>
            <pc:sldMk cId="3274731755" sldId="259"/>
            <ac:inkMk id="264" creationId="{FB7A4B06-3E8A-ED77-37CB-B26B2F49A4A7}"/>
          </ac:inkMkLst>
        </pc:inkChg>
        <pc:inkChg chg="add mod">
          <ac:chgData name="DUNCAN, NIAMH (UG)" userId="58a9c57c-7dfc-452c-b76e-a11f258387d7" providerId="ADAL" clId="{C855007B-A052-4531-9466-AEB34F252979}" dt="2023-02-10T18:34:53.100" v="381" actId="1076"/>
          <ac:inkMkLst>
            <pc:docMk/>
            <pc:sldMk cId="3274731755" sldId="259"/>
            <ac:inkMk id="265" creationId="{5DA8932A-D64C-9159-1FFB-0C07EDA183E6}"/>
          </ac:inkMkLst>
        </pc:inkChg>
        <pc:inkChg chg="add del">
          <ac:chgData name="DUNCAN, NIAMH (UG)" userId="58a9c57c-7dfc-452c-b76e-a11f258387d7" providerId="ADAL" clId="{C855007B-A052-4531-9466-AEB34F252979}" dt="2023-02-10T18:35:33.905" v="395" actId="9405"/>
          <ac:inkMkLst>
            <pc:docMk/>
            <pc:sldMk cId="3274731755" sldId="259"/>
            <ac:inkMk id="266" creationId="{26425E87-FE6B-FB38-D165-FA295A954A8E}"/>
          </ac:inkMkLst>
        </pc:inkChg>
        <pc:inkChg chg="add del">
          <ac:chgData name="DUNCAN, NIAMH (UG)" userId="58a9c57c-7dfc-452c-b76e-a11f258387d7" providerId="ADAL" clId="{C855007B-A052-4531-9466-AEB34F252979}" dt="2023-02-10T18:35:32.765" v="394" actId="9405"/>
          <ac:inkMkLst>
            <pc:docMk/>
            <pc:sldMk cId="3274731755" sldId="259"/>
            <ac:inkMk id="267" creationId="{3D8F6849-3588-67F7-706D-FDE0083A5832}"/>
          </ac:inkMkLst>
        </pc:inkChg>
        <pc:inkChg chg="add del">
          <ac:chgData name="DUNCAN, NIAMH (UG)" userId="58a9c57c-7dfc-452c-b76e-a11f258387d7" providerId="ADAL" clId="{C855007B-A052-4531-9466-AEB34F252979}" dt="2023-02-10T18:35:32.580" v="393" actId="9405"/>
          <ac:inkMkLst>
            <pc:docMk/>
            <pc:sldMk cId="3274731755" sldId="259"/>
            <ac:inkMk id="268" creationId="{56D18A39-A404-EBC6-23E6-9A7EE0491272}"/>
          </ac:inkMkLst>
        </pc:inkChg>
        <pc:inkChg chg="add del">
          <ac:chgData name="DUNCAN, NIAMH (UG)" userId="58a9c57c-7dfc-452c-b76e-a11f258387d7" providerId="ADAL" clId="{C855007B-A052-4531-9466-AEB34F252979}" dt="2023-02-10T18:35:32.369" v="392" actId="9405"/>
          <ac:inkMkLst>
            <pc:docMk/>
            <pc:sldMk cId="3274731755" sldId="259"/>
            <ac:inkMk id="269" creationId="{DB388168-50BB-29EA-F557-8064578582A6}"/>
          </ac:inkMkLst>
        </pc:inkChg>
        <pc:inkChg chg="add del">
          <ac:chgData name="DUNCAN, NIAMH (UG)" userId="58a9c57c-7dfc-452c-b76e-a11f258387d7" providerId="ADAL" clId="{C855007B-A052-4531-9466-AEB34F252979}" dt="2023-02-10T18:35:32.035" v="391" actId="9405"/>
          <ac:inkMkLst>
            <pc:docMk/>
            <pc:sldMk cId="3274731755" sldId="259"/>
            <ac:inkMk id="270" creationId="{58C763C9-F827-B770-3EA8-F8497A094645}"/>
          </ac:inkMkLst>
        </pc:inkChg>
        <pc:inkChg chg="add del">
          <ac:chgData name="DUNCAN, NIAMH (UG)" userId="58a9c57c-7dfc-452c-b76e-a11f258387d7" providerId="ADAL" clId="{C855007B-A052-4531-9466-AEB34F252979}" dt="2023-02-10T18:35:31.827" v="390" actId="9405"/>
          <ac:inkMkLst>
            <pc:docMk/>
            <pc:sldMk cId="3274731755" sldId="259"/>
            <ac:inkMk id="271" creationId="{4526C29A-9378-48C6-D064-CCC3212C93C5}"/>
          </ac:inkMkLst>
        </pc:inkChg>
        <pc:inkChg chg="add del">
          <ac:chgData name="DUNCAN, NIAMH (UG)" userId="58a9c57c-7dfc-452c-b76e-a11f258387d7" providerId="ADAL" clId="{C855007B-A052-4531-9466-AEB34F252979}" dt="2023-02-10T18:35:31.665" v="389" actId="9405"/>
          <ac:inkMkLst>
            <pc:docMk/>
            <pc:sldMk cId="3274731755" sldId="259"/>
            <ac:inkMk id="272" creationId="{19662B7D-5263-02CC-BD93-CF29EF05370F}"/>
          </ac:inkMkLst>
        </pc:inkChg>
        <pc:inkChg chg="add mod">
          <ac:chgData name="DUNCAN, NIAMH (UG)" userId="58a9c57c-7dfc-452c-b76e-a11f258387d7" providerId="ADAL" clId="{C855007B-A052-4531-9466-AEB34F252979}" dt="2023-02-10T18:35:44.705" v="397" actId="1076"/>
          <ac:inkMkLst>
            <pc:docMk/>
            <pc:sldMk cId="3274731755" sldId="259"/>
            <ac:inkMk id="273" creationId="{E80DE681-CD77-CA13-E8B3-287C1AEF7AB2}"/>
          </ac:inkMkLst>
        </pc:inkChg>
        <pc:inkChg chg="add mod">
          <ac:chgData name="DUNCAN, NIAMH (UG)" userId="58a9c57c-7dfc-452c-b76e-a11f258387d7" providerId="ADAL" clId="{C855007B-A052-4531-9466-AEB34F252979}" dt="2023-02-10T18:35:44.705" v="397" actId="1076"/>
          <ac:inkMkLst>
            <pc:docMk/>
            <pc:sldMk cId="3274731755" sldId="259"/>
            <ac:inkMk id="274" creationId="{2141C27F-2B3E-2C8F-FF4A-242ADF34F7C8}"/>
          </ac:inkMkLst>
        </pc:inkChg>
        <pc:inkChg chg="add mod">
          <ac:chgData name="DUNCAN, NIAMH (UG)" userId="58a9c57c-7dfc-452c-b76e-a11f258387d7" providerId="ADAL" clId="{C855007B-A052-4531-9466-AEB34F252979}" dt="2023-02-10T18:35:44.705" v="397" actId="1076"/>
          <ac:inkMkLst>
            <pc:docMk/>
            <pc:sldMk cId="3274731755" sldId="259"/>
            <ac:inkMk id="275" creationId="{90308BD1-E948-A42B-C581-20C864BF1692}"/>
          </ac:inkMkLst>
        </pc:inkChg>
        <pc:inkChg chg="add mod">
          <ac:chgData name="DUNCAN, NIAMH (UG)" userId="58a9c57c-7dfc-452c-b76e-a11f258387d7" providerId="ADAL" clId="{C855007B-A052-4531-9466-AEB34F252979}" dt="2023-02-10T18:35:44.705" v="397" actId="1076"/>
          <ac:inkMkLst>
            <pc:docMk/>
            <pc:sldMk cId="3274731755" sldId="259"/>
            <ac:inkMk id="276" creationId="{597FFA59-54C2-DBCC-2137-3C3BF2337EB5}"/>
          </ac:inkMkLst>
        </pc:inkChg>
        <pc:inkChg chg="add mod">
          <ac:chgData name="DUNCAN, NIAMH (UG)" userId="58a9c57c-7dfc-452c-b76e-a11f258387d7" providerId="ADAL" clId="{C855007B-A052-4531-9466-AEB34F252979}" dt="2023-02-10T18:36:08.365" v="403" actId="1076"/>
          <ac:inkMkLst>
            <pc:docMk/>
            <pc:sldMk cId="3274731755" sldId="259"/>
            <ac:inkMk id="277" creationId="{117D5452-7A93-317E-01C7-B6C2B2C425E2}"/>
          </ac:inkMkLst>
        </pc:inkChg>
        <pc:inkChg chg="add mod">
          <ac:chgData name="DUNCAN, NIAMH (UG)" userId="58a9c57c-7dfc-452c-b76e-a11f258387d7" providerId="ADAL" clId="{C855007B-A052-4531-9466-AEB34F252979}" dt="2023-02-10T18:36:10.255" v="404" actId="1076"/>
          <ac:inkMkLst>
            <pc:docMk/>
            <pc:sldMk cId="3274731755" sldId="259"/>
            <ac:inkMk id="278" creationId="{433CF197-9384-96C4-DE7E-CFCB0A606D25}"/>
          </ac:inkMkLst>
        </pc:inkChg>
        <pc:inkChg chg="add mod">
          <ac:chgData name="DUNCAN, NIAMH (UG)" userId="58a9c57c-7dfc-452c-b76e-a11f258387d7" providerId="ADAL" clId="{C855007B-A052-4531-9466-AEB34F252979}" dt="2023-02-10T18:36:12.345" v="405" actId="1076"/>
          <ac:inkMkLst>
            <pc:docMk/>
            <pc:sldMk cId="3274731755" sldId="259"/>
            <ac:inkMk id="279" creationId="{7E79228A-BB01-12FE-AB93-427F6A0B9687}"/>
          </ac:inkMkLst>
        </pc:inkChg>
        <pc:inkChg chg="add mod">
          <ac:chgData name="DUNCAN, NIAMH (UG)" userId="58a9c57c-7dfc-452c-b76e-a11f258387d7" providerId="ADAL" clId="{C855007B-A052-4531-9466-AEB34F252979}" dt="2023-02-10T18:36:22.638" v="409" actId="1076"/>
          <ac:inkMkLst>
            <pc:docMk/>
            <pc:sldMk cId="3274731755" sldId="259"/>
            <ac:inkMk id="280" creationId="{2EB14164-87A1-C4F7-D57A-5DD02D75BE73}"/>
          </ac:inkMkLst>
        </pc:inkChg>
        <pc:inkChg chg="add mod">
          <ac:chgData name="DUNCAN, NIAMH (UG)" userId="58a9c57c-7dfc-452c-b76e-a11f258387d7" providerId="ADAL" clId="{C855007B-A052-4531-9466-AEB34F252979}" dt="2023-02-10T18:36:24.426" v="410" actId="1076"/>
          <ac:inkMkLst>
            <pc:docMk/>
            <pc:sldMk cId="3274731755" sldId="259"/>
            <ac:inkMk id="281" creationId="{F00619F7-761D-BC52-5634-D131AD06B651}"/>
          </ac:inkMkLst>
        </pc:inkChg>
        <pc:inkChg chg="add del">
          <ac:chgData name="DUNCAN, NIAMH (UG)" userId="58a9c57c-7dfc-452c-b76e-a11f258387d7" providerId="ADAL" clId="{C855007B-A052-4531-9466-AEB34F252979}" dt="2023-02-10T18:37:10.025" v="418" actId="9405"/>
          <ac:inkMkLst>
            <pc:docMk/>
            <pc:sldMk cId="3274731755" sldId="259"/>
            <ac:inkMk id="282" creationId="{4F356F1A-6EDE-9328-1915-345CA264BCFD}"/>
          </ac:inkMkLst>
        </pc:inkChg>
        <pc:inkChg chg="add del">
          <ac:chgData name="DUNCAN, NIAMH (UG)" userId="58a9c57c-7dfc-452c-b76e-a11f258387d7" providerId="ADAL" clId="{C855007B-A052-4531-9466-AEB34F252979}" dt="2023-02-10T18:37:09.784" v="417" actId="9405"/>
          <ac:inkMkLst>
            <pc:docMk/>
            <pc:sldMk cId="3274731755" sldId="259"/>
            <ac:inkMk id="283" creationId="{D98F5FA1-C2E7-03D3-4E65-11CE40F4EE42}"/>
          </ac:inkMkLst>
        </pc:inkChg>
        <pc:inkChg chg="add del">
          <ac:chgData name="DUNCAN, NIAMH (UG)" userId="58a9c57c-7dfc-452c-b76e-a11f258387d7" providerId="ADAL" clId="{C855007B-A052-4531-9466-AEB34F252979}" dt="2023-02-10T18:37:09.525" v="416" actId="9405"/>
          <ac:inkMkLst>
            <pc:docMk/>
            <pc:sldMk cId="3274731755" sldId="259"/>
            <ac:inkMk id="284" creationId="{F433F335-9617-01D7-D74C-2B6B248C7961}"/>
          </ac:inkMkLst>
        </pc:inkChg>
        <pc:inkChg chg="add del">
          <ac:chgData name="DUNCAN, NIAMH (UG)" userId="58a9c57c-7dfc-452c-b76e-a11f258387d7" providerId="ADAL" clId="{C855007B-A052-4531-9466-AEB34F252979}" dt="2023-02-10T18:37:16.196" v="420" actId="9405"/>
          <ac:inkMkLst>
            <pc:docMk/>
            <pc:sldMk cId="3274731755" sldId="259"/>
            <ac:inkMk id="285" creationId="{2248629E-2A06-2E8C-DCEA-D767060D7874}"/>
          </ac:inkMkLst>
        </pc:inkChg>
        <pc:inkChg chg="add del">
          <ac:chgData name="DUNCAN, NIAMH (UG)" userId="58a9c57c-7dfc-452c-b76e-a11f258387d7" providerId="ADAL" clId="{C855007B-A052-4531-9466-AEB34F252979}" dt="2023-02-10T18:37:33.095" v="426" actId="9405"/>
          <ac:inkMkLst>
            <pc:docMk/>
            <pc:sldMk cId="3274731755" sldId="259"/>
            <ac:inkMk id="286" creationId="{29EB9870-1135-DDE4-BC20-851B4163ECD2}"/>
          </ac:inkMkLst>
        </pc:inkChg>
        <pc:inkChg chg="add del">
          <ac:chgData name="DUNCAN, NIAMH (UG)" userId="58a9c57c-7dfc-452c-b76e-a11f258387d7" providerId="ADAL" clId="{C855007B-A052-4531-9466-AEB34F252979}" dt="2023-02-10T18:37:32.865" v="425" actId="9405"/>
          <ac:inkMkLst>
            <pc:docMk/>
            <pc:sldMk cId="3274731755" sldId="259"/>
            <ac:inkMk id="287" creationId="{8C9CC0B0-1E06-2E6B-F7B9-8EF4C3852414}"/>
          </ac:inkMkLst>
        </pc:inkChg>
        <pc:inkChg chg="add del">
          <ac:chgData name="DUNCAN, NIAMH (UG)" userId="58a9c57c-7dfc-452c-b76e-a11f258387d7" providerId="ADAL" clId="{C855007B-A052-4531-9466-AEB34F252979}" dt="2023-02-10T18:37:32.605" v="424" actId="9405"/>
          <ac:inkMkLst>
            <pc:docMk/>
            <pc:sldMk cId="3274731755" sldId="259"/>
            <ac:inkMk id="288" creationId="{4ABC2A93-A5B8-251A-6DBA-93E4FAA58534}"/>
          </ac:inkMkLst>
        </pc:inkChg>
      </pc:sldChg>
      <pc:sldChg chg="addSp delSp modSp new mod">
        <pc:chgData name="DUNCAN, NIAMH (UG)" userId="58a9c57c-7dfc-452c-b76e-a11f258387d7" providerId="ADAL" clId="{C855007B-A052-4531-9466-AEB34F252979}" dt="2023-02-13T13:27:54.067" v="8996" actId="20577"/>
        <pc:sldMkLst>
          <pc:docMk/>
          <pc:sldMk cId="3427247039" sldId="260"/>
        </pc:sldMkLst>
        <pc:spChg chg="add del mod">
          <ac:chgData name="DUNCAN, NIAMH (UG)" userId="58a9c57c-7dfc-452c-b76e-a11f258387d7" providerId="ADAL" clId="{C855007B-A052-4531-9466-AEB34F252979}" dt="2023-02-11T16:28:04.443" v="4566" actId="1076"/>
          <ac:spMkLst>
            <pc:docMk/>
            <pc:sldMk cId="3427247039" sldId="260"/>
            <ac:spMk id="2" creationId="{D74B4120-136D-9636-EC8D-2632541AF40D}"/>
          </ac:spMkLst>
        </pc:spChg>
        <pc:spChg chg="add mod">
          <ac:chgData name="DUNCAN, NIAMH (UG)" userId="58a9c57c-7dfc-452c-b76e-a11f258387d7" providerId="ADAL" clId="{C855007B-A052-4531-9466-AEB34F252979}" dt="2023-02-12T17:38:02.851" v="8270" actId="20577"/>
          <ac:spMkLst>
            <pc:docMk/>
            <pc:sldMk cId="3427247039" sldId="260"/>
            <ac:spMk id="3" creationId="{97D21E03-E8C1-D260-AE0E-5D15221C0012}"/>
          </ac:spMkLst>
        </pc:spChg>
        <pc:spChg chg="del">
          <ac:chgData name="DUNCAN, NIAMH (UG)" userId="58a9c57c-7dfc-452c-b76e-a11f258387d7" providerId="ADAL" clId="{C855007B-A052-4531-9466-AEB34F252979}" dt="2023-02-10T18:37:44.725" v="434" actId="478"/>
          <ac:spMkLst>
            <pc:docMk/>
            <pc:sldMk cId="3427247039" sldId="260"/>
            <ac:spMk id="3" creationId="{FCBBE35B-84DC-5D33-EFB6-71863497D6D1}"/>
          </ac:spMkLst>
        </pc:spChg>
        <pc:spChg chg="add mod">
          <ac:chgData name="DUNCAN, NIAMH (UG)" userId="58a9c57c-7dfc-452c-b76e-a11f258387d7" providerId="ADAL" clId="{C855007B-A052-4531-9466-AEB34F252979}" dt="2023-02-13T13:27:54.067" v="8996" actId="20577"/>
          <ac:spMkLst>
            <pc:docMk/>
            <pc:sldMk cId="3427247039" sldId="260"/>
            <ac:spMk id="4" creationId="{17425FC9-8DF2-C4AA-1131-AC85F8012E9F}"/>
          </ac:spMkLst>
        </pc:spChg>
        <pc:spChg chg="add mod">
          <ac:chgData name="DUNCAN, NIAMH (UG)" userId="58a9c57c-7dfc-452c-b76e-a11f258387d7" providerId="ADAL" clId="{C855007B-A052-4531-9466-AEB34F252979}" dt="2023-02-12T17:38:08.417" v="8271" actId="1076"/>
          <ac:spMkLst>
            <pc:docMk/>
            <pc:sldMk cId="3427247039" sldId="260"/>
            <ac:spMk id="5" creationId="{1D2AC060-1D5E-D839-B219-4B74B3BA03CC}"/>
          </ac:spMkLst>
        </pc:spChg>
        <pc:spChg chg="add del mod">
          <ac:chgData name="DUNCAN, NIAMH (UG)" userId="58a9c57c-7dfc-452c-b76e-a11f258387d7" providerId="ADAL" clId="{C855007B-A052-4531-9466-AEB34F252979}" dt="2023-02-11T16:53:11.267" v="4917" actId="478"/>
          <ac:spMkLst>
            <pc:docMk/>
            <pc:sldMk cId="3427247039" sldId="260"/>
            <ac:spMk id="5" creationId="{B8136EA2-D5A3-B46D-75B2-52344B986AA9}"/>
          </ac:spMkLst>
        </pc:spChg>
        <pc:spChg chg="add del mod">
          <ac:chgData name="DUNCAN, NIAMH (UG)" userId="58a9c57c-7dfc-452c-b76e-a11f258387d7" providerId="ADAL" clId="{C855007B-A052-4531-9466-AEB34F252979}" dt="2023-02-12T15:25:27.715" v="7743" actId="478"/>
          <ac:spMkLst>
            <pc:docMk/>
            <pc:sldMk cId="3427247039" sldId="260"/>
            <ac:spMk id="6" creationId="{06226538-2809-C1E7-AFB4-96EC7F1D5084}"/>
          </ac:spMkLst>
        </pc:spChg>
        <pc:spChg chg="add del mod">
          <ac:chgData name="DUNCAN, NIAMH (UG)" userId="58a9c57c-7dfc-452c-b76e-a11f258387d7" providerId="ADAL" clId="{C855007B-A052-4531-9466-AEB34F252979}" dt="2023-02-11T15:33:33.764" v="3460" actId="478"/>
          <ac:spMkLst>
            <pc:docMk/>
            <pc:sldMk cId="3427247039" sldId="260"/>
            <ac:spMk id="7" creationId="{BB9275C2-A401-F517-55EE-BD0D5A1B0712}"/>
          </ac:spMkLst>
        </pc:spChg>
        <pc:spChg chg="add mod">
          <ac:chgData name="DUNCAN, NIAMH (UG)" userId="58a9c57c-7dfc-452c-b76e-a11f258387d7" providerId="ADAL" clId="{C855007B-A052-4531-9466-AEB34F252979}" dt="2023-02-12T18:06:25.611" v="8894" actId="207"/>
          <ac:spMkLst>
            <pc:docMk/>
            <pc:sldMk cId="3427247039" sldId="260"/>
            <ac:spMk id="8" creationId="{00F8E4B5-9996-77C6-05FF-32C1D9E061AB}"/>
          </ac:spMkLst>
        </pc:spChg>
        <pc:spChg chg="add del mod">
          <ac:chgData name="DUNCAN, NIAMH (UG)" userId="58a9c57c-7dfc-452c-b76e-a11f258387d7" providerId="ADAL" clId="{C855007B-A052-4531-9466-AEB34F252979}" dt="2023-02-11T15:30:23.752" v="3419" actId="478"/>
          <ac:spMkLst>
            <pc:docMk/>
            <pc:sldMk cId="3427247039" sldId="260"/>
            <ac:spMk id="9" creationId="{117372B4-F8D8-E1D7-C532-C53EBEE25B30}"/>
          </ac:spMkLst>
        </pc:spChg>
        <pc:spChg chg="add del mod">
          <ac:chgData name="DUNCAN, NIAMH (UG)" userId="58a9c57c-7dfc-452c-b76e-a11f258387d7" providerId="ADAL" clId="{C855007B-A052-4531-9466-AEB34F252979}" dt="2023-02-11T15:30:22.334" v="3418" actId="478"/>
          <ac:spMkLst>
            <pc:docMk/>
            <pc:sldMk cId="3427247039" sldId="260"/>
            <ac:spMk id="10" creationId="{B786D8B4-2BC7-5465-0E98-1858B41881A6}"/>
          </ac:spMkLst>
        </pc:spChg>
        <pc:spChg chg="add del mod">
          <ac:chgData name="DUNCAN, NIAMH (UG)" userId="58a9c57c-7dfc-452c-b76e-a11f258387d7" providerId="ADAL" clId="{C855007B-A052-4531-9466-AEB34F252979}" dt="2023-02-11T15:45:30.516" v="3622" actId="478"/>
          <ac:spMkLst>
            <pc:docMk/>
            <pc:sldMk cId="3427247039" sldId="260"/>
            <ac:spMk id="14" creationId="{5719BC10-C9BC-D7F7-A682-7A7540AFE8B7}"/>
          </ac:spMkLst>
        </pc:spChg>
        <pc:spChg chg="add mod">
          <ac:chgData name="DUNCAN, NIAMH (UG)" userId="58a9c57c-7dfc-452c-b76e-a11f258387d7" providerId="ADAL" clId="{C855007B-A052-4531-9466-AEB34F252979}" dt="2023-02-12T15:25:44.525" v="7747" actId="1076"/>
          <ac:spMkLst>
            <pc:docMk/>
            <pc:sldMk cId="3427247039" sldId="260"/>
            <ac:spMk id="15" creationId="{C6EDBF12-1EB5-6DA3-365F-A84C92DA3165}"/>
          </ac:spMkLst>
        </pc:spChg>
        <pc:spChg chg="add mod">
          <ac:chgData name="DUNCAN, NIAMH (UG)" userId="58a9c57c-7dfc-452c-b76e-a11f258387d7" providerId="ADAL" clId="{C855007B-A052-4531-9466-AEB34F252979}" dt="2023-02-11T17:34:45.581" v="7066" actId="1076"/>
          <ac:spMkLst>
            <pc:docMk/>
            <pc:sldMk cId="3427247039" sldId="260"/>
            <ac:spMk id="16" creationId="{49EC8521-8FED-A14D-F1EE-E6EAF3A295DC}"/>
          </ac:spMkLst>
        </pc:spChg>
        <pc:picChg chg="add mod">
          <ac:chgData name="DUNCAN, NIAMH (UG)" userId="58a9c57c-7dfc-452c-b76e-a11f258387d7" providerId="ADAL" clId="{C855007B-A052-4531-9466-AEB34F252979}" dt="2023-02-11T17:08:17.804" v="6085" actId="1076"/>
          <ac:picMkLst>
            <pc:docMk/>
            <pc:sldMk cId="3427247039" sldId="260"/>
            <ac:picMk id="11" creationId="{2DF1D502-645D-B6B9-0760-E020A45F36E7}"/>
          </ac:picMkLst>
        </pc:picChg>
        <pc:picChg chg="add mod">
          <ac:chgData name="DUNCAN, NIAMH (UG)" userId="58a9c57c-7dfc-452c-b76e-a11f258387d7" providerId="ADAL" clId="{C855007B-A052-4531-9466-AEB34F252979}" dt="2023-02-12T15:25:40.245" v="7746" actId="1076"/>
          <ac:picMkLst>
            <pc:docMk/>
            <pc:sldMk cId="3427247039" sldId="260"/>
            <ac:picMk id="12" creationId="{7140F13D-7359-5026-8AAE-71EFA93C61CC}"/>
          </ac:picMkLst>
        </pc:picChg>
      </pc:sldChg>
      <pc:sldChg chg="addSp delSp modSp new mod">
        <pc:chgData name="DUNCAN, NIAMH (UG)" userId="58a9c57c-7dfc-452c-b76e-a11f258387d7" providerId="ADAL" clId="{C855007B-A052-4531-9466-AEB34F252979}" dt="2023-02-13T13:30:13.105" v="9145" actId="20577"/>
        <pc:sldMkLst>
          <pc:docMk/>
          <pc:sldMk cId="1236775376" sldId="261"/>
        </pc:sldMkLst>
        <pc:spChg chg="mod">
          <ac:chgData name="DUNCAN, NIAMH (UG)" userId="58a9c57c-7dfc-452c-b76e-a11f258387d7" providerId="ADAL" clId="{C855007B-A052-4531-9466-AEB34F252979}" dt="2023-02-11T16:28:20.353" v="4569" actId="1076"/>
          <ac:spMkLst>
            <pc:docMk/>
            <pc:sldMk cId="1236775376" sldId="261"/>
            <ac:spMk id="2" creationId="{47784CA8-5B6E-833A-9A98-89A0CDD22AFE}"/>
          </ac:spMkLst>
        </pc:spChg>
        <pc:spChg chg="del">
          <ac:chgData name="DUNCAN, NIAMH (UG)" userId="58a9c57c-7dfc-452c-b76e-a11f258387d7" providerId="ADAL" clId="{C855007B-A052-4531-9466-AEB34F252979}" dt="2023-02-11T13:47:08.306" v="665" actId="478"/>
          <ac:spMkLst>
            <pc:docMk/>
            <pc:sldMk cId="1236775376" sldId="261"/>
            <ac:spMk id="3" creationId="{26B6A747-75DA-B2B5-3130-3E539FE68131}"/>
          </ac:spMkLst>
        </pc:spChg>
        <pc:spChg chg="add mod">
          <ac:chgData name="DUNCAN, NIAMH (UG)" userId="58a9c57c-7dfc-452c-b76e-a11f258387d7" providerId="ADAL" clId="{C855007B-A052-4531-9466-AEB34F252979}" dt="2023-02-12T17:38:51.889" v="8273" actId="20577"/>
          <ac:spMkLst>
            <pc:docMk/>
            <pc:sldMk cId="1236775376" sldId="261"/>
            <ac:spMk id="4" creationId="{2EA9AFF5-5048-6B2A-2544-326995BB9AFB}"/>
          </ac:spMkLst>
        </pc:spChg>
        <pc:spChg chg="add del mod">
          <ac:chgData name="DUNCAN, NIAMH (UG)" userId="58a9c57c-7dfc-452c-b76e-a11f258387d7" providerId="ADAL" clId="{C855007B-A052-4531-9466-AEB34F252979}" dt="2023-02-11T13:48:17.352" v="693"/>
          <ac:spMkLst>
            <pc:docMk/>
            <pc:sldMk cId="1236775376" sldId="261"/>
            <ac:spMk id="5" creationId="{44B7D5DE-5EA8-1C48-71C0-1D7BD3651C43}"/>
          </ac:spMkLst>
        </pc:spChg>
        <pc:spChg chg="add mod">
          <ac:chgData name="DUNCAN, NIAMH (UG)" userId="58a9c57c-7dfc-452c-b76e-a11f258387d7" providerId="ADAL" clId="{C855007B-A052-4531-9466-AEB34F252979}" dt="2023-02-13T13:30:07.264" v="9136" actId="20577"/>
          <ac:spMkLst>
            <pc:docMk/>
            <pc:sldMk cId="1236775376" sldId="261"/>
            <ac:spMk id="6" creationId="{866DD14C-C956-F9E3-C1C1-62A9FD9ABCFB}"/>
          </ac:spMkLst>
        </pc:spChg>
        <pc:spChg chg="add mod">
          <ac:chgData name="DUNCAN, NIAMH (UG)" userId="58a9c57c-7dfc-452c-b76e-a11f258387d7" providerId="ADAL" clId="{C855007B-A052-4531-9466-AEB34F252979}" dt="2023-02-13T13:30:13.105" v="9145" actId="20577"/>
          <ac:spMkLst>
            <pc:docMk/>
            <pc:sldMk cId="1236775376" sldId="261"/>
            <ac:spMk id="7" creationId="{2160343F-5EF8-0990-658E-8168E3C958B8}"/>
          </ac:spMkLst>
        </pc:spChg>
        <pc:spChg chg="add mod">
          <ac:chgData name="DUNCAN, NIAMH (UG)" userId="58a9c57c-7dfc-452c-b76e-a11f258387d7" providerId="ADAL" clId="{C855007B-A052-4531-9466-AEB34F252979}" dt="2023-02-12T17:43:12.383" v="8407" actId="20577"/>
          <ac:spMkLst>
            <pc:docMk/>
            <pc:sldMk cId="1236775376" sldId="261"/>
            <ac:spMk id="8" creationId="{58DBE52B-6BDA-718E-60F4-22DF29127819}"/>
          </ac:spMkLst>
        </pc:spChg>
        <pc:spChg chg="add mod">
          <ac:chgData name="DUNCAN, NIAMH (UG)" userId="58a9c57c-7dfc-452c-b76e-a11f258387d7" providerId="ADAL" clId="{C855007B-A052-4531-9466-AEB34F252979}" dt="2023-02-11T17:12:50.568" v="6203" actId="20577"/>
          <ac:spMkLst>
            <pc:docMk/>
            <pc:sldMk cId="1236775376" sldId="261"/>
            <ac:spMk id="9" creationId="{1E2EB67C-DD4F-0D58-71DE-BE3758D9C2C8}"/>
          </ac:spMkLst>
        </pc:spChg>
        <pc:spChg chg="add mod">
          <ac:chgData name="DUNCAN, NIAMH (UG)" userId="58a9c57c-7dfc-452c-b76e-a11f258387d7" providerId="ADAL" clId="{C855007B-A052-4531-9466-AEB34F252979}" dt="2023-02-11T17:12:02.399" v="6169" actId="1076"/>
          <ac:spMkLst>
            <pc:docMk/>
            <pc:sldMk cId="1236775376" sldId="261"/>
            <ac:spMk id="10" creationId="{8E06E190-C5BB-5690-8578-E2B3E80D52FB}"/>
          </ac:spMkLst>
        </pc:spChg>
        <pc:spChg chg="add mod">
          <ac:chgData name="DUNCAN, NIAMH (UG)" userId="58a9c57c-7dfc-452c-b76e-a11f258387d7" providerId="ADAL" clId="{C855007B-A052-4531-9466-AEB34F252979}" dt="2023-02-11T15:51:04.533" v="3721" actId="1076"/>
          <ac:spMkLst>
            <pc:docMk/>
            <pc:sldMk cId="1236775376" sldId="261"/>
            <ac:spMk id="11" creationId="{29904C61-A210-EE2D-7D04-E33FD4B78F93}"/>
          </ac:spMkLst>
        </pc:spChg>
        <pc:spChg chg="add mod">
          <ac:chgData name="DUNCAN, NIAMH (UG)" userId="58a9c57c-7dfc-452c-b76e-a11f258387d7" providerId="ADAL" clId="{C855007B-A052-4531-9466-AEB34F252979}" dt="2023-02-11T16:34:42.002" v="4725" actId="207"/>
          <ac:spMkLst>
            <pc:docMk/>
            <pc:sldMk cId="1236775376" sldId="261"/>
            <ac:spMk id="12" creationId="{A7049A8A-11D8-598A-571C-5A41C27B843B}"/>
          </ac:spMkLst>
        </pc:spChg>
        <pc:grpChg chg="add del mod">
          <ac:chgData name="DUNCAN, NIAMH (UG)" userId="58a9c57c-7dfc-452c-b76e-a11f258387d7" providerId="ADAL" clId="{C855007B-A052-4531-9466-AEB34F252979}" dt="2023-02-11T15:46:46.510" v="3664"/>
          <ac:grpSpMkLst>
            <pc:docMk/>
            <pc:sldMk cId="1236775376" sldId="261"/>
            <ac:grpSpMk id="13" creationId="{DE005CD4-F162-BE7C-B62E-4798863861DE}"/>
          </ac:grpSpMkLst>
        </pc:grpChg>
        <pc:grpChg chg="add mod">
          <ac:chgData name="DUNCAN, NIAMH (UG)" userId="58a9c57c-7dfc-452c-b76e-a11f258387d7" providerId="ADAL" clId="{C855007B-A052-4531-9466-AEB34F252979}" dt="2023-02-11T15:50:20.933" v="3714" actId="1076"/>
          <ac:grpSpMkLst>
            <pc:docMk/>
            <pc:sldMk cId="1236775376" sldId="261"/>
            <ac:grpSpMk id="25" creationId="{CB3661C1-5E7A-B1CF-6023-3F3D299A4674}"/>
          </ac:grpSpMkLst>
        </pc:grpChg>
        <pc:grpChg chg="add mod">
          <ac:chgData name="DUNCAN, NIAMH (UG)" userId="58a9c57c-7dfc-452c-b76e-a11f258387d7" providerId="ADAL" clId="{C855007B-A052-4531-9466-AEB34F252979}" dt="2023-02-11T15:50:45.133" v="3717" actId="1076"/>
          <ac:grpSpMkLst>
            <pc:docMk/>
            <pc:sldMk cId="1236775376" sldId="261"/>
            <ac:grpSpMk id="32" creationId="{4657773B-8E20-1B5B-B010-8D1F3526D1EA}"/>
          </ac:grpSpMkLst>
        </pc:grpChg>
        <pc:grpChg chg="mod">
          <ac:chgData name="DUNCAN, NIAMH (UG)" userId="58a9c57c-7dfc-452c-b76e-a11f258387d7" providerId="ADAL" clId="{C855007B-A052-4531-9466-AEB34F252979}" dt="2023-02-11T15:50:39.313" v="3716"/>
          <ac:grpSpMkLst>
            <pc:docMk/>
            <pc:sldMk cId="1236775376" sldId="261"/>
            <ac:grpSpMk id="33" creationId="{19B7CB55-B209-8DD4-1056-BC79E8F24041}"/>
          </ac:grpSpMkLst>
        </pc:grpChg>
        <pc:grpChg chg="add mod">
          <ac:chgData name="DUNCAN, NIAMH (UG)" userId="58a9c57c-7dfc-452c-b76e-a11f258387d7" providerId="ADAL" clId="{C855007B-A052-4531-9466-AEB34F252979}" dt="2023-02-11T15:51:09.143" v="3722" actId="1076"/>
          <ac:grpSpMkLst>
            <pc:docMk/>
            <pc:sldMk cId="1236775376" sldId="261"/>
            <ac:grpSpMk id="44" creationId="{D94D1D0D-9A71-6863-0E41-B6E53B9609D7}"/>
          </ac:grpSpMkLst>
        </pc:grpChg>
        <pc:grpChg chg="mod">
          <ac:chgData name="DUNCAN, NIAMH (UG)" userId="58a9c57c-7dfc-452c-b76e-a11f258387d7" providerId="ADAL" clId="{C855007B-A052-4531-9466-AEB34F252979}" dt="2023-02-11T15:50:47.245" v="3718"/>
          <ac:grpSpMkLst>
            <pc:docMk/>
            <pc:sldMk cId="1236775376" sldId="261"/>
            <ac:grpSpMk id="45" creationId="{18D02042-66A3-4AE1-109C-D951DD1D6DF2}"/>
          </ac:grpSpMkLst>
        </pc:grpChg>
        <pc:grpChg chg="add mod">
          <ac:chgData name="DUNCAN, NIAMH (UG)" userId="58a9c57c-7dfc-452c-b76e-a11f258387d7" providerId="ADAL" clId="{C855007B-A052-4531-9466-AEB34F252979}" dt="2023-02-11T15:51:00.823" v="3720"/>
          <ac:grpSpMkLst>
            <pc:docMk/>
            <pc:sldMk cId="1236775376" sldId="261"/>
            <ac:grpSpMk id="56" creationId="{FDBE322C-CBCB-7977-6455-C322A836F038}"/>
          </ac:grpSpMkLst>
        </pc:grpChg>
        <pc:grpChg chg="mod">
          <ac:chgData name="DUNCAN, NIAMH (UG)" userId="58a9c57c-7dfc-452c-b76e-a11f258387d7" providerId="ADAL" clId="{C855007B-A052-4531-9466-AEB34F252979}" dt="2023-02-11T15:51:00.823" v="3720"/>
          <ac:grpSpMkLst>
            <pc:docMk/>
            <pc:sldMk cId="1236775376" sldId="261"/>
            <ac:grpSpMk id="57" creationId="{E4456D19-DD22-086B-35B3-8667EAF32D6C}"/>
          </ac:grpSpMkLst>
        </pc:grpChg>
        <pc:grpChg chg="add mod">
          <ac:chgData name="DUNCAN, NIAMH (UG)" userId="58a9c57c-7dfc-452c-b76e-a11f258387d7" providerId="ADAL" clId="{C855007B-A052-4531-9466-AEB34F252979}" dt="2023-02-11T15:51:16.943" v="3724" actId="1076"/>
          <ac:grpSpMkLst>
            <pc:docMk/>
            <pc:sldMk cId="1236775376" sldId="261"/>
            <ac:grpSpMk id="64" creationId="{AB6A1843-A86C-9617-CA38-533E3B17AA89}"/>
          </ac:grpSpMkLst>
        </pc:grpChg>
        <pc:grpChg chg="add del mod">
          <ac:chgData name="DUNCAN, NIAMH (UG)" userId="58a9c57c-7dfc-452c-b76e-a11f258387d7" providerId="ADAL" clId="{C855007B-A052-4531-9466-AEB34F252979}" dt="2023-02-11T15:51:36.273" v="3729" actId="478"/>
          <ac:grpSpMkLst>
            <pc:docMk/>
            <pc:sldMk cId="1236775376" sldId="261"/>
            <ac:grpSpMk id="70" creationId="{8B36E87D-9D58-1FCE-7310-B751119ECE7F}"/>
          </ac:grpSpMkLst>
        </pc:grpChg>
        <pc:grpChg chg="add del mod">
          <ac:chgData name="DUNCAN, NIAMH (UG)" userId="58a9c57c-7dfc-452c-b76e-a11f258387d7" providerId="ADAL" clId="{C855007B-A052-4531-9466-AEB34F252979}" dt="2023-02-11T15:53:51.223" v="3813" actId="478"/>
          <ac:grpSpMkLst>
            <pc:docMk/>
            <pc:sldMk cId="1236775376" sldId="261"/>
            <ac:grpSpMk id="78" creationId="{61E25306-8B92-D63C-0022-A971EA92A493}"/>
          </ac:grpSpMkLst>
        </pc:grpChg>
        <pc:grpChg chg="mod">
          <ac:chgData name="DUNCAN, NIAMH (UG)" userId="58a9c57c-7dfc-452c-b76e-a11f258387d7" providerId="ADAL" clId="{C855007B-A052-4531-9466-AEB34F252979}" dt="2023-02-11T15:51:40.803" v="3730"/>
          <ac:grpSpMkLst>
            <pc:docMk/>
            <pc:sldMk cId="1236775376" sldId="261"/>
            <ac:grpSpMk id="79" creationId="{DA2CFC2B-F34B-1BA0-BB1B-C369BD8AEE0E}"/>
          </ac:grpSpMkLst>
        </pc:grpChg>
        <pc:grpChg chg="add del mod">
          <ac:chgData name="DUNCAN, NIAMH (UG)" userId="58a9c57c-7dfc-452c-b76e-a11f258387d7" providerId="ADAL" clId="{C855007B-A052-4531-9466-AEB34F252979}" dt="2023-02-11T15:53:02.713" v="3778"/>
          <ac:grpSpMkLst>
            <pc:docMk/>
            <pc:sldMk cId="1236775376" sldId="261"/>
            <ac:grpSpMk id="107" creationId="{D92A26D5-D4EB-8941-5E19-17F9516518DD}"/>
          </ac:grpSpMkLst>
        </pc:grpChg>
        <pc:grpChg chg="mod">
          <ac:chgData name="DUNCAN, NIAMH (UG)" userId="58a9c57c-7dfc-452c-b76e-a11f258387d7" providerId="ADAL" clId="{C855007B-A052-4531-9466-AEB34F252979}" dt="2023-02-11T15:53:02.343" v="3776"/>
          <ac:grpSpMkLst>
            <pc:docMk/>
            <pc:sldMk cId="1236775376" sldId="261"/>
            <ac:grpSpMk id="109" creationId="{7F6A5B5A-7C4F-8C66-4E15-49B23BAD159C}"/>
          </ac:grpSpMkLst>
        </pc:grpChg>
        <pc:grpChg chg="add del mod">
          <ac:chgData name="DUNCAN, NIAMH (UG)" userId="58a9c57c-7dfc-452c-b76e-a11f258387d7" providerId="ADAL" clId="{C855007B-A052-4531-9466-AEB34F252979}" dt="2023-02-11T15:54:47.877" v="3825" actId="478"/>
          <ac:grpSpMkLst>
            <pc:docMk/>
            <pc:sldMk cId="1236775376" sldId="261"/>
            <ac:grpSpMk id="125" creationId="{2A9C3F7F-898F-D336-07B4-7F0B3BC025A4}"/>
          </ac:grpSpMkLst>
        </pc:grpChg>
        <pc:grpChg chg="mod">
          <ac:chgData name="DUNCAN, NIAMH (UG)" userId="58a9c57c-7dfc-452c-b76e-a11f258387d7" providerId="ADAL" clId="{C855007B-A052-4531-9466-AEB34F252979}" dt="2023-02-11T15:54:09.893" v="3817"/>
          <ac:grpSpMkLst>
            <pc:docMk/>
            <pc:sldMk cId="1236775376" sldId="261"/>
            <ac:grpSpMk id="126" creationId="{E013F5C7-8208-8DC0-E671-84723619E061}"/>
          </ac:grpSpMkLst>
        </pc:grpChg>
        <pc:inkChg chg="mod">
          <ac:chgData name="DUNCAN, NIAMH (UG)" userId="58a9c57c-7dfc-452c-b76e-a11f258387d7" providerId="ADAL" clId="{C855007B-A052-4531-9466-AEB34F252979}" dt="2023-02-11T15:46:39.499" v="3660" actId="14100"/>
          <ac:inkMkLst>
            <pc:docMk/>
            <pc:sldMk cId="1236775376" sldId="261"/>
            <ac:inkMk id="14" creationId="{7678CA34-E706-FF56-D0C7-80A9BBCAEAD7}"/>
          </ac:inkMkLst>
        </pc:inkChg>
        <pc:inkChg chg="mod">
          <ac:chgData name="DUNCAN, NIAMH (UG)" userId="58a9c57c-7dfc-452c-b76e-a11f258387d7" providerId="ADAL" clId="{C855007B-A052-4531-9466-AEB34F252979}" dt="2023-02-11T15:46:39.499" v="3660" actId="14100"/>
          <ac:inkMkLst>
            <pc:docMk/>
            <pc:sldMk cId="1236775376" sldId="261"/>
            <ac:inkMk id="15" creationId="{471323A0-25FB-057F-880E-FF491ECDED79}"/>
          </ac:inkMkLst>
        </pc:inkChg>
        <pc:inkChg chg="mod">
          <ac:chgData name="DUNCAN, NIAMH (UG)" userId="58a9c57c-7dfc-452c-b76e-a11f258387d7" providerId="ADAL" clId="{C855007B-A052-4531-9466-AEB34F252979}" dt="2023-02-11T15:46:39.499" v="3660" actId="14100"/>
          <ac:inkMkLst>
            <pc:docMk/>
            <pc:sldMk cId="1236775376" sldId="261"/>
            <ac:inkMk id="16" creationId="{75F5998F-91A4-5AF5-57E4-70C162127CAE}"/>
          </ac:inkMkLst>
        </pc:inkChg>
        <pc:inkChg chg="mod">
          <ac:chgData name="DUNCAN, NIAMH (UG)" userId="58a9c57c-7dfc-452c-b76e-a11f258387d7" providerId="ADAL" clId="{C855007B-A052-4531-9466-AEB34F252979}" dt="2023-02-11T15:46:39.499" v="3660" actId="14100"/>
          <ac:inkMkLst>
            <pc:docMk/>
            <pc:sldMk cId="1236775376" sldId="261"/>
            <ac:inkMk id="17" creationId="{9E7EC461-5FFA-8F15-DFF6-B5ADCA9D210F}"/>
          </ac:inkMkLst>
        </pc:inkChg>
        <pc:inkChg chg="mod">
          <ac:chgData name="DUNCAN, NIAMH (UG)" userId="58a9c57c-7dfc-452c-b76e-a11f258387d7" providerId="ADAL" clId="{C855007B-A052-4531-9466-AEB34F252979}" dt="2023-02-11T15:46:39.499" v="3660" actId="14100"/>
          <ac:inkMkLst>
            <pc:docMk/>
            <pc:sldMk cId="1236775376" sldId="261"/>
            <ac:inkMk id="18" creationId="{C19434B4-8046-D8D5-FF05-9EA96E5C7B87}"/>
          </ac:inkMkLst>
        </pc:inkChg>
        <pc:inkChg chg="mod">
          <ac:chgData name="DUNCAN, NIAMH (UG)" userId="58a9c57c-7dfc-452c-b76e-a11f258387d7" providerId="ADAL" clId="{C855007B-A052-4531-9466-AEB34F252979}" dt="2023-02-11T15:46:39.499" v="3660" actId="14100"/>
          <ac:inkMkLst>
            <pc:docMk/>
            <pc:sldMk cId="1236775376" sldId="261"/>
            <ac:inkMk id="19" creationId="{B6835A22-497B-8EB3-9916-39227AD27B14}"/>
          </ac:inkMkLst>
        </pc:inkChg>
        <pc:inkChg chg="mod">
          <ac:chgData name="DUNCAN, NIAMH (UG)" userId="58a9c57c-7dfc-452c-b76e-a11f258387d7" providerId="ADAL" clId="{C855007B-A052-4531-9466-AEB34F252979}" dt="2023-02-11T15:46:39.499" v="3660" actId="14100"/>
          <ac:inkMkLst>
            <pc:docMk/>
            <pc:sldMk cId="1236775376" sldId="261"/>
            <ac:inkMk id="20" creationId="{E929DCB7-F364-AAEC-6A15-F783FECA958A}"/>
          </ac:inkMkLst>
        </pc:inkChg>
        <pc:inkChg chg="add del">
          <ac:chgData name="DUNCAN, NIAMH (UG)" userId="58a9c57c-7dfc-452c-b76e-a11f258387d7" providerId="ADAL" clId="{C855007B-A052-4531-9466-AEB34F252979}" dt="2023-02-11T15:49:20.313" v="3695" actId="9405"/>
          <ac:inkMkLst>
            <pc:docMk/>
            <pc:sldMk cId="1236775376" sldId="261"/>
            <ac:inkMk id="21" creationId="{36562A57-BBC1-0269-06DB-370D5E94F807}"/>
          </ac:inkMkLst>
        </pc:inkChg>
        <pc:inkChg chg="add del">
          <ac:chgData name="DUNCAN, NIAMH (UG)" userId="58a9c57c-7dfc-452c-b76e-a11f258387d7" providerId="ADAL" clId="{C855007B-A052-4531-9466-AEB34F252979}" dt="2023-02-11T15:51:24.883" v="3725" actId="478"/>
          <ac:inkMkLst>
            <pc:docMk/>
            <pc:sldMk cId="1236775376" sldId="261"/>
            <ac:inkMk id="22" creationId="{C32C0EAD-0DC8-401C-6358-D30E4D058780}"/>
          </ac:inkMkLst>
        </pc:inkChg>
        <pc:inkChg chg="add del">
          <ac:chgData name="DUNCAN, NIAMH (UG)" userId="58a9c57c-7dfc-452c-b76e-a11f258387d7" providerId="ADAL" clId="{C855007B-A052-4531-9466-AEB34F252979}" dt="2023-02-11T15:51:26.113" v="3726" actId="478"/>
          <ac:inkMkLst>
            <pc:docMk/>
            <pc:sldMk cId="1236775376" sldId="261"/>
            <ac:inkMk id="23" creationId="{6CCD81F2-99FE-5049-074E-6F0D08A1BA86}"/>
          </ac:inkMkLst>
        </pc:inkChg>
        <pc:inkChg chg="add del">
          <ac:chgData name="DUNCAN, NIAMH (UG)" userId="58a9c57c-7dfc-452c-b76e-a11f258387d7" providerId="ADAL" clId="{C855007B-A052-4531-9466-AEB34F252979}" dt="2023-02-11T15:49:45.814" v="3700" actId="478"/>
          <ac:inkMkLst>
            <pc:docMk/>
            <pc:sldMk cId="1236775376" sldId="261"/>
            <ac:inkMk id="24" creationId="{34FBD123-82F6-1AF5-22CF-B8F6CD08C7E5}"/>
          </ac:inkMkLst>
        </pc:inkChg>
        <pc:inkChg chg="mod">
          <ac:chgData name="DUNCAN, NIAMH (UG)" userId="58a9c57c-7dfc-452c-b76e-a11f258387d7" providerId="ADAL" clId="{C855007B-A052-4531-9466-AEB34F252979}" dt="2023-02-11T15:49:42.463" v="3699"/>
          <ac:inkMkLst>
            <pc:docMk/>
            <pc:sldMk cId="1236775376" sldId="261"/>
            <ac:inkMk id="26" creationId="{3DC7C119-6281-871B-6089-4D73D6F17DE6}"/>
          </ac:inkMkLst>
        </pc:inkChg>
        <pc:inkChg chg="mod">
          <ac:chgData name="DUNCAN, NIAMH (UG)" userId="58a9c57c-7dfc-452c-b76e-a11f258387d7" providerId="ADAL" clId="{C855007B-A052-4531-9466-AEB34F252979}" dt="2023-02-11T15:49:42.463" v="3699"/>
          <ac:inkMkLst>
            <pc:docMk/>
            <pc:sldMk cId="1236775376" sldId="261"/>
            <ac:inkMk id="27" creationId="{2424689C-A4C9-B067-F4F8-CD5280E34ED3}"/>
          </ac:inkMkLst>
        </pc:inkChg>
        <pc:inkChg chg="mod">
          <ac:chgData name="DUNCAN, NIAMH (UG)" userId="58a9c57c-7dfc-452c-b76e-a11f258387d7" providerId="ADAL" clId="{C855007B-A052-4531-9466-AEB34F252979}" dt="2023-02-11T15:49:42.463" v="3699"/>
          <ac:inkMkLst>
            <pc:docMk/>
            <pc:sldMk cId="1236775376" sldId="261"/>
            <ac:inkMk id="28" creationId="{29CE2462-6E09-8E2D-3E58-0101C38D1165}"/>
          </ac:inkMkLst>
        </pc:inkChg>
        <pc:inkChg chg="mod">
          <ac:chgData name="DUNCAN, NIAMH (UG)" userId="58a9c57c-7dfc-452c-b76e-a11f258387d7" providerId="ADAL" clId="{C855007B-A052-4531-9466-AEB34F252979}" dt="2023-02-11T15:49:42.463" v="3699"/>
          <ac:inkMkLst>
            <pc:docMk/>
            <pc:sldMk cId="1236775376" sldId="261"/>
            <ac:inkMk id="29" creationId="{5808E099-4219-7E52-C485-C5F38FA8E79A}"/>
          </ac:inkMkLst>
        </pc:inkChg>
        <pc:inkChg chg="mod">
          <ac:chgData name="DUNCAN, NIAMH (UG)" userId="58a9c57c-7dfc-452c-b76e-a11f258387d7" providerId="ADAL" clId="{C855007B-A052-4531-9466-AEB34F252979}" dt="2023-02-11T15:49:42.463" v="3699"/>
          <ac:inkMkLst>
            <pc:docMk/>
            <pc:sldMk cId="1236775376" sldId="261"/>
            <ac:inkMk id="30" creationId="{5A439C0A-2994-3E7A-729F-F8656AA36B0F}"/>
          </ac:inkMkLst>
        </pc:inkChg>
        <pc:inkChg chg="mod">
          <ac:chgData name="DUNCAN, NIAMH (UG)" userId="58a9c57c-7dfc-452c-b76e-a11f258387d7" providerId="ADAL" clId="{C855007B-A052-4531-9466-AEB34F252979}" dt="2023-02-11T15:49:42.463" v="3699"/>
          <ac:inkMkLst>
            <pc:docMk/>
            <pc:sldMk cId="1236775376" sldId="261"/>
            <ac:inkMk id="31" creationId="{AF86F89B-4D6A-452B-D524-DBF12A58870D}"/>
          </ac:inkMkLst>
        </pc:inkChg>
        <pc:inkChg chg="mod">
          <ac:chgData name="DUNCAN, NIAMH (UG)" userId="58a9c57c-7dfc-452c-b76e-a11f258387d7" providerId="ADAL" clId="{C855007B-A052-4531-9466-AEB34F252979}" dt="2023-02-11T15:50:39.313" v="3716"/>
          <ac:inkMkLst>
            <pc:docMk/>
            <pc:sldMk cId="1236775376" sldId="261"/>
            <ac:inkMk id="34" creationId="{235AF8D0-7EEE-363F-4FAF-3EFD45233E16}"/>
          </ac:inkMkLst>
        </pc:inkChg>
        <pc:inkChg chg="mod">
          <ac:chgData name="DUNCAN, NIAMH (UG)" userId="58a9c57c-7dfc-452c-b76e-a11f258387d7" providerId="ADAL" clId="{C855007B-A052-4531-9466-AEB34F252979}" dt="2023-02-11T15:50:39.313" v="3716"/>
          <ac:inkMkLst>
            <pc:docMk/>
            <pc:sldMk cId="1236775376" sldId="261"/>
            <ac:inkMk id="35" creationId="{5178A2F6-B986-5C97-2EC0-844AB8E432AC}"/>
          </ac:inkMkLst>
        </pc:inkChg>
        <pc:inkChg chg="mod">
          <ac:chgData name="DUNCAN, NIAMH (UG)" userId="58a9c57c-7dfc-452c-b76e-a11f258387d7" providerId="ADAL" clId="{C855007B-A052-4531-9466-AEB34F252979}" dt="2023-02-11T15:50:39.313" v="3716"/>
          <ac:inkMkLst>
            <pc:docMk/>
            <pc:sldMk cId="1236775376" sldId="261"/>
            <ac:inkMk id="36" creationId="{50D5FF16-7DEC-BF03-B6A0-E384AACF6779}"/>
          </ac:inkMkLst>
        </pc:inkChg>
        <pc:inkChg chg="mod">
          <ac:chgData name="DUNCAN, NIAMH (UG)" userId="58a9c57c-7dfc-452c-b76e-a11f258387d7" providerId="ADAL" clId="{C855007B-A052-4531-9466-AEB34F252979}" dt="2023-02-11T15:50:39.313" v="3716"/>
          <ac:inkMkLst>
            <pc:docMk/>
            <pc:sldMk cId="1236775376" sldId="261"/>
            <ac:inkMk id="37" creationId="{AE8C5EDA-6C1B-4A67-38CD-95B430F5435A}"/>
          </ac:inkMkLst>
        </pc:inkChg>
        <pc:inkChg chg="mod">
          <ac:chgData name="DUNCAN, NIAMH (UG)" userId="58a9c57c-7dfc-452c-b76e-a11f258387d7" providerId="ADAL" clId="{C855007B-A052-4531-9466-AEB34F252979}" dt="2023-02-11T15:50:39.313" v="3716"/>
          <ac:inkMkLst>
            <pc:docMk/>
            <pc:sldMk cId="1236775376" sldId="261"/>
            <ac:inkMk id="38" creationId="{303FDC44-FF13-7354-06F4-7920B35038DA}"/>
          </ac:inkMkLst>
        </pc:inkChg>
        <pc:inkChg chg="mod">
          <ac:chgData name="DUNCAN, NIAMH (UG)" userId="58a9c57c-7dfc-452c-b76e-a11f258387d7" providerId="ADAL" clId="{C855007B-A052-4531-9466-AEB34F252979}" dt="2023-02-11T15:50:39.313" v="3716"/>
          <ac:inkMkLst>
            <pc:docMk/>
            <pc:sldMk cId="1236775376" sldId="261"/>
            <ac:inkMk id="39" creationId="{D2472F43-2280-CFB3-5391-4A44A3DF2780}"/>
          </ac:inkMkLst>
        </pc:inkChg>
        <pc:inkChg chg="mod">
          <ac:chgData name="DUNCAN, NIAMH (UG)" userId="58a9c57c-7dfc-452c-b76e-a11f258387d7" providerId="ADAL" clId="{C855007B-A052-4531-9466-AEB34F252979}" dt="2023-02-11T15:50:39.313" v="3716"/>
          <ac:inkMkLst>
            <pc:docMk/>
            <pc:sldMk cId="1236775376" sldId="261"/>
            <ac:inkMk id="40" creationId="{A720F4EA-DE34-3676-77B8-BA24F0481831}"/>
          </ac:inkMkLst>
        </pc:inkChg>
        <pc:inkChg chg="mod">
          <ac:chgData name="DUNCAN, NIAMH (UG)" userId="58a9c57c-7dfc-452c-b76e-a11f258387d7" providerId="ADAL" clId="{C855007B-A052-4531-9466-AEB34F252979}" dt="2023-02-11T15:50:39.313" v="3716"/>
          <ac:inkMkLst>
            <pc:docMk/>
            <pc:sldMk cId="1236775376" sldId="261"/>
            <ac:inkMk id="41" creationId="{B2949DF4-56B8-4824-D3E8-F2E1C1988D6C}"/>
          </ac:inkMkLst>
        </pc:inkChg>
        <pc:inkChg chg="mod">
          <ac:chgData name="DUNCAN, NIAMH (UG)" userId="58a9c57c-7dfc-452c-b76e-a11f258387d7" providerId="ADAL" clId="{C855007B-A052-4531-9466-AEB34F252979}" dt="2023-02-11T15:50:39.313" v="3716"/>
          <ac:inkMkLst>
            <pc:docMk/>
            <pc:sldMk cId="1236775376" sldId="261"/>
            <ac:inkMk id="42" creationId="{55C43CBA-F07A-24B1-2856-A4D4D943E926}"/>
          </ac:inkMkLst>
        </pc:inkChg>
        <pc:inkChg chg="mod">
          <ac:chgData name="DUNCAN, NIAMH (UG)" userId="58a9c57c-7dfc-452c-b76e-a11f258387d7" providerId="ADAL" clId="{C855007B-A052-4531-9466-AEB34F252979}" dt="2023-02-11T15:50:39.313" v="3716"/>
          <ac:inkMkLst>
            <pc:docMk/>
            <pc:sldMk cId="1236775376" sldId="261"/>
            <ac:inkMk id="43" creationId="{C983B9D2-1BF4-BC1B-D142-E9682EAC3E00}"/>
          </ac:inkMkLst>
        </pc:inkChg>
        <pc:inkChg chg="mod">
          <ac:chgData name="DUNCAN, NIAMH (UG)" userId="58a9c57c-7dfc-452c-b76e-a11f258387d7" providerId="ADAL" clId="{C855007B-A052-4531-9466-AEB34F252979}" dt="2023-02-11T15:50:47.245" v="3718"/>
          <ac:inkMkLst>
            <pc:docMk/>
            <pc:sldMk cId="1236775376" sldId="261"/>
            <ac:inkMk id="46" creationId="{E257C730-E73F-2E9A-A82A-D28A1476FBE5}"/>
          </ac:inkMkLst>
        </pc:inkChg>
        <pc:inkChg chg="mod">
          <ac:chgData name="DUNCAN, NIAMH (UG)" userId="58a9c57c-7dfc-452c-b76e-a11f258387d7" providerId="ADAL" clId="{C855007B-A052-4531-9466-AEB34F252979}" dt="2023-02-11T15:50:47.245" v="3718"/>
          <ac:inkMkLst>
            <pc:docMk/>
            <pc:sldMk cId="1236775376" sldId="261"/>
            <ac:inkMk id="47" creationId="{8164FC53-D27F-7714-E108-50258A2DCF73}"/>
          </ac:inkMkLst>
        </pc:inkChg>
        <pc:inkChg chg="mod">
          <ac:chgData name="DUNCAN, NIAMH (UG)" userId="58a9c57c-7dfc-452c-b76e-a11f258387d7" providerId="ADAL" clId="{C855007B-A052-4531-9466-AEB34F252979}" dt="2023-02-11T15:50:47.245" v="3718"/>
          <ac:inkMkLst>
            <pc:docMk/>
            <pc:sldMk cId="1236775376" sldId="261"/>
            <ac:inkMk id="48" creationId="{5B3ADFAC-C9E8-A9A3-000F-B2991E7D65A4}"/>
          </ac:inkMkLst>
        </pc:inkChg>
        <pc:inkChg chg="mod">
          <ac:chgData name="DUNCAN, NIAMH (UG)" userId="58a9c57c-7dfc-452c-b76e-a11f258387d7" providerId="ADAL" clId="{C855007B-A052-4531-9466-AEB34F252979}" dt="2023-02-11T15:50:47.245" v="3718"/>
          <ac:inkMkLst>
            <pc:docMk/>
            <pc:sldMk cId="1236775376" sldId="261"/>
            <ac:inkMk id="49" creationId="{B568E78D-0A18-C987-C387-DEBEE50D9885}"/>
          </ac:inkMkLst>
        </pc:inkChg>
        <pc:inkChg chg="mod">
          <ac:chgData name="DUNCAN, NIAMH (UG)" userId="58a9c57c-7dfc-452c-b76e-a11f258387d7" providerId="ADAL" clId="{C855007B-A052-4531-9466-AEB34F252979}" dt="2023-02-11T15:50:47.245" v="3718"/>
          <ac:inkMkLst>
            <pc:docMk/>
            <pc:sldMk cId="1236775376" sldId="261"/>
            <ac:inkMk id="50" creationId="{7FF237F8-3283-2767-1AED-6B0B84AAA137}"/>
          </ac:inkMkLst>
        </pc:inkChg>
        <pc:inkChg chg="mod">
          <ac:chgData name="DUNCAN, NIAMH (UG)" userId="58a9c57c-7dfc-452c-b76e-a11f258387d7" providerId="ADAL" clId="{C855007B-A052-4531-9466-AEB34F252979}" dt="2023-02-11T15:50:47.245" v="3718"/>
          <ac:inkMkLst>
            <pc:docMk/>
            <pc:sldMk cId="1236775376" sldId="261"/>
            <ac:inkMk id="51" creationId="{049E4663-D366-4678-DA56-23136EBF8A49}"/>
          </ac:inkMkLst>
        </pc:inkChg>
        <pc:inkChg chg="mod">
          <ac:chgData name="DUNCAN, NIAMH (UG)" userId="58a9c57c-7dfc-452c-b76e-a11f258387d7" providerId="ADAL" clId="{C855007B-A052-4531-9466-AEB34F252979}" dt="2023-02-11T15:50:47.245" v="3718"/>
          <ac:inkMkLst>
            <pc:docMk/>
            <pc:sldMk cId="1236775376" sldId="261"/>
            <ac:inkMk id="52" creationId="{33D824F2-E443-9F71-ECB1-B4A57189880B}"/>
          </ac:inkMkLst>
        </pc:inkChg>
        <pc:inkChg chg="mod">
          <ac:chgData name="DUNCAN, NIAMH (UG)" userId="58a9c57c-7dfc-452c-b76e-a11f258387d7" providerId="ADAL" clId="{C855007B-A052-4531-9466-AEB34F252979}" dt="2023-02-11T15:50:47.245" v="3718"/>
          <ac:inkMkLst>
            <pc:docMk/>
            <pc:sldMk cId="1236775376" sldId="261"/>
            <ac:inkMk id="53" creationId="{07702E7B-91A5-711F-E2CE-6A51AD8F7445}"/>
          </ac:inkMkLst>
        </pc:inkChg>
        <pc:inkChg chg="mod">
          <ac:chgData name="DUNCAN, NIAMH (UG)" userId="58a9c57c-7dfc-452c-b76e-a11f258387d7" providerId="ADAL" clId="{C855007B-A052-4531-9466-AEB34F252979}" dt="2023-02-11T15:50:47.245" v="3718"/>
          <ac:inkMkLst>
            <pc:docMk/>
            <pc:sldMk cId="1236775376" sldId="261"/>
            <ac:inkMk id="54" creationId="{6F9F9D9E-A12F-5A2C-68E8-B9C9CA9E066B}"/>
          </ac:inkMkLst>
        </pc:inkChg>
        <pc:inkChg chg="mod">
          <ac:chgData name="DUNCAN, NIAMH (UG)" userId="58a9c57c-7dfc-452c-b76e-a11f258387d7" providerId="ADAL" clId="{C855007B-A052-4531-9466-AEB34F252979}" dt="2023-02-11T15:50:47.245" v="3718"/>
          <ac:inkMkLst>
            <pc:docMk/>
            <pc:sldMk cId="1236775376" sldId="261"/>
            <ac:inkMk id="55" creationId="{38520175-6FA9-D85A-17E8-40A634A494F9}"/>
          </ac:inkMkLst>
        </pc:inkChg>
        <pc:inkChg chg="mod">
          <ac:chgData name="DUNCAN, NIAMH (UG)" userId="58a9c57c-7dfc-452c-b76e-a11f258387d7" providerId="ADAL" clId="{C855007B-A052-4531-9466-AEB34F252979}" dt="2023-02-11T15:51:00.823" v="3720"/>
          <ac:inkMkLst>
            <pc:docMk/>
            <pc:sldMk cId="1236775376" sldId="261"/>
            <ac:inkMk id="58" creationId="{0BD319F1-00D2-5066-F30A-AAC77567AF17}"/>
          </ac:inkMkLst>
        </pc:inkChg>
        <pc:inkChg chg="mod">
          <ac:chgData name="DUNCAN, NIAMH (UG)" userId="58a9c57c-7dfc-452c-b76e-a11f258387d7" providerId="ADAL" clId="{C855007B-A052-4531-9466-AEB34F252979}" dt="2023-02-11T15:51:00.823" v="3720"/>
          <ac:inkMkLst>
            <pc:docMk/>
            <pc:sldMk cId="1236775376" sldId="261"/>
            <ac:inkMk id="59" creationId="{CD362EC8-0B9B-B36A-D7CB-4FB656F5BD46}"/>
          </ac:inkMkLst>
        </pc:inkChg>
        <pc:inkChg chg="mod">
          <ac:chgData name="DUNCAN, NIAMH (UG)" userId="58a9c57c-7dfc-452c-b76e-a11f258387d7" providerId="ADAL" clId="{C855007B-A052-4531-9466-AEB34F252979}" dt="2023-02-11T15:51:00.823" v="3720"/>
          <ac:inkMkLst>
            <pc:docMk/>
            <pc:sldMk cId="1236775376" sldId="261"/>
            <ac:inkMk id="60" creationId="{C26FC7AE-4155-3C15-7242-13B731B79343}"/>
          </ac:inkMkLst>
        </pc:inkChg>
        <pc:inkChg chg="mod">
          <ac:chgData name="DUNCAN, NIAMH (UG)" userId="58a9c57c-7dfc-452c-b76e-a11f258387d7" providerId="ADAL" clId="{C855007B-A052-4531-9466-AEB34F252979}" dt="2023-02-11T15:51:00.823" v="3720"/>
          <ac:inkMkLst>
            <pc:docMk/>
            <pc:sldMk cId="1236775376" sldId="261"/>
            <ac:inkMk id="61" creationId="{59D377D2-7162-BEEB-86E7-D23607E49B57}"/>
          </ac:inkMkLst>
        </pc:inkChg>
        <pc:inkChg chg="mod">
          <ac:chgData name="DUNCAN, NIAMH (UG)" userId="58a9c57c-7dfc-452c-b76e-a11f258387d7" providerId="ADAL" clId="{C855007B-A052-4531-9466-AEB34F252979}" dt="2023-02-11T15:51:00.823" v="3720"/>
          <ac:inkMkLst>
            <pc:docMk/>
            <pc:sldMk cId="1236775376" sldId="261"/>
            <ac:inkMk id="62" creationId="{20063E9F-7B87-B2A0-CB95-87B91DEB8BFA}"/>
          </ac:inkMkLst>
        </pc:inkChg>
        <pc:inkChg chg="mod">
          <ac:chgData name="DUNCAN, NIAMH (UG)" userId="58a9c57c-7dfc-452c-b76e-a11f258387d7" providerId="ADAL" clId="{C855007B-A052-4531-9466-AEB34F252979}" dt="2023-02-11T15:51:00.823" v="3720"/>
          <ac:inkMkLst>
            <pc:docMk/>
            <pc:sldMk cId="1236775376" sldId="261"/>
            <ac:inkMk id="63" creationId="{DD44C044-4959-BA75-B766-D188DB493F4A}"/>
          </ac:inkMkLst>
        </pc:inkChg>
        <pc:inkChg chg="mod">
          <ac:chgData name="DUNCAN, NIAMH (UG)" userId="58a9c57c-7dfc-452c-b76e-a11f258387d7" providerId="ADAL" clId="{C855007B-A052-4531-9466-AEB34F252979}" dt="2023-02-11T15:51:14.713" v="3723"/>
          <ac:inkMkLst>
            <pc:docMk/>
            <pc:sldMk cId="1236775376" sldId="261"/>
            <ac:inkMk id="65" creationId="{176310DF-1A34-CD2F-1AEC-F8C477DC2DAF}"/>
          </ac:inkMkLst>
        </pc:inkChg>
        <pc:inkChg chg="mod">
          <ac:chgData name="DUNCAN, NIAMH (UG)" userId="58a9c57c-7dfc-452c-b76e-a11f258387d7" providerId="ADAL" clId="{C855007B-A052-4531-9466-AEB34F252979}" dt="2023-02-11T15:51:14.713" v="3723"/>
          <ac:inkMkLst>
            <pc:docMk/>
            <pc:sldMk cId="1236775376" sldId="261"/>
            <ac:inkMk id="66" creationId="{A5BA6D7A-A6E2-80CD-42AB-F624721B8827}"/>
          </ac:inkMkLst>
        </pc:inkChg>
        <pc:inkChg chg="mod">
          <ac:chgData name="DUNCAN, NIAMH (UG)" userId="58a9c57c-7dfc-452c-b76e-a11f258387d7" providerId="ADAL" clId="{C855007B-A052-4531-9466-AEB34F252979}" dt="2023-02-11T15:51:14.713" v="3723"/>
          <ac:inkMkLst>
            <pc:docMk/>
            <pc:sldMk cId="1236775376" sldId="261"/>
            <ac:inkMk id="67" creationId="{CD4B417A-1666-F295-BA80-713068044592}"/>
          </ac:inkMkLst>
        </pc:inkChg>
        <pc:inkChg chg="mod">
          <ac:chgData name="DUNCAN, NIAMH (UG)" userId="58a9c57c-7dfc-452c-b76e-a11f258387d7" providerId="ADAL" clId="{C855007B-A052-4531-9466-AEB34F252979}" dt="2023-02-11T15:51:14.713" v="3723"/>
          <ac:inkMkLst>
            <pc:docMk/>
            <pc:sldMk cId="1236775376" sldId="261"/>
            <ac:inkMk id="68" creationId="{F74278B2-F146-75F4-385A-3C554F4E3CEA}"/>
          </ac:inkMkLst>
        </pc:inkChg>
        <pc:inkChg chg="mod">
          <ac:chgData name="DUNCAN, NIAMH (UG)" userId="58a9c57c-7dfc-452c-b76e-a11f258387d7" providerId="ADAL" clId="{C855007B-A052-4531-9466-AEB34F252979}" dt="2023-02-11T15:51:14.713" v="3723"/>
          <ac:inkMkLst>
            <pc:docMk/>
            <pc:sldMk cId="1236775376" sldId="261"/>
            <ac:inkMk id="69" creationId="{E128F84B-958B-B61E-0673-9A6724578F08}"/>
          </ac:inkMkLst>
        </pc:inkChg>
        <pc:inkChg chg="mod">
          <ac:chgData name="DUNCAN, NIAMH (UG)" userId="58a9c57c-7dfc-452c-b76e-a11f258387d7" providerId="ADAL" clId="{C855007B-A052-4531-9466-AEB34F252979}" dt="2023-02-11T15:51:26.524" v="3727"/>
          <ac:inkMkLst>
            <pc:docMk/>
            <pc:sldMk cId="1236775376" sldId="261"/>
            <ac:inkMk id="71" creationId="{DC3D0FCF-B8B6-9F6F-005E-563D8FE550FA}"/>
          </ac:inkMkLst>
        </pc:inkChg>
        <pc:inkChg chg="mod">
          <ac:chgData name="DUNCAN, NIAMH (UG)" userId="58a9c57c-7dfc-452c-b76e-a11f258387d7" providerId="ADAL" clId="{C855007B-A052-4531-9466-AEB34F252979}" dt="2023-02-11T15:51:26.524" v="3727"/>
          <ac:inkMkLst>
            <pc:docMk/>
            <pc:sldMk cId="1236775376" sldId="261"/>
            <ac:inkMk id="72" creationId="{676A3C18-BD33-D888-BE49-E82A2AB9378C}"/>
          </ac:inkMkLst>
        </pc:inkChg>
        <pc:inkChg chg="mod">
          <ac:chgData name="DUNCAN, NIAMH (UG)" userId="58a9c57c-7dfc-452c-b76e-a11f258387d7" providerId="ADAL" clId="{C855007B-A052-4531-9466-AEB34F252979}" dt="2023-02-11T15:51:26.524" v="3727"/>
          <ac:inkMkLst>
            <pc:docMk/>
            <pc:sldMk cId="1236775376" sldId="261"/>
            <ac:inkMk id="73" creationId="{58DFF2B4-E6C2-10C3-AA53-CC27EDDEBB96}"/>
          </ac:inkMkLst>
        </pc:inkChg>
        <pc:inkChg chg="mod">
          <ac:chgData name="DUNCAN, NIAMH (UG)" userId="58a9c57c-7dfc-452c-b76e-a11f258387d7" providerId="ADAL" clId="{C855007B-A052-4531-9466-AEB34F252979}" dt="2023-02-11T15:51:26.524" v="3727"/>
          <ac:inkMkLst>
            <pc:docMk/>
            <pc:sldMk cId="1236775376" sldId="261"/>
            <ac:inkMk id="74" creationId="{E830A779-2801-1259-F468-E51CC898295F}"/>
          </ac:inkMkLst>
        </pc:inkChg>
        <pc:inkChg chg="mod">
          <ac:chgData name="DUNCAN, NIAMH (UG)" userId="58a9c57c-7dfc-452c-b76e-a11f258387d7" providerId="ADAL" clId="{C855007B-A052-4531-9466-AEB34F252979}" dt="2023-02-11T15:51:26.524" v="3727"/>
          <ac:inkMkLst>
            <pc:docMk/>
            <pc:sldMk cId="1236775376" sldId="261"/>
            <ac:inkMk id="75" creationId="{07903A4E-61E7-DAAC-9577-7FA445B787A3}"/>
          </ac:inkMkLst>
        </pc:inkChg>
        <pc:inkChg chg="mod">
          <ac:chgData name="DUNCAN, NIAMH (UG)" userId="58a9c57c-7dfc-452c-b76e-a11f258387d7" providerId="ADAL" clId="{C855007B-A052-4531-9466-AEB34F252979}" dt="2023-02-11T15:51:26.524" v="3727"/>
          <ac:inkMkLst>
            <pc:docMk/>
            <pc:sldMk cId="1236775376" sldId="261"/>
            <ac:inkMk id="76" creationId="{70603C7C-2BAE-7824-4654-F224F20E8483}"/>
          </ac:inkMkLst>
        </pc:inkChg>
        <pc:inkChg chg="mod">
          <ac:chgData name="DUNCAN, NIAMH (UG)" userId="58a9c57c-7dfc-452c-b76e-a11f258387d7" providerId="ADAL" clId="{C855007B-A052-4531-9466-AEB34F252979}" dt="2023-02-11T15:51:26.524" v="3727"/>
          <ac:inkMkLst>
            <pc:docMk/>
            <pc:sldMk cId="1236775376" sldId="261"/>
            <ac:inkMk id="77" creationId="{20B193A8-4C9E-FC39-7170-BCC00FCBFB2B}"/>
          </ac:inkMkLst>
        </pc:inkChg>
        <pc:inkChg chg="mod">
          <ac:chgData name="DUNCAN, NIAMH (UG)" userId="58a9c57c-7dfc-452c-b76e-a11f258387d7" providerId="ADAL" clId="{C855007B-A052-4531-9466-AEB34F252979}" dt="2023-02-11T15:51:40.803" v="3730"/>
          <ac:inkMkLst>
            <pc:docMk/>
            <pc:sldMk cId="1236775376" sldId="261"/>
            <ac:inkMk id="80" creationId="{E64628F4-F57A-3ED8-8F0E-E237D3066E0C}"/>
          </ac:inkMkLst>
        </pc:inkChg>
        <pc:inkChg chg="mod">
          <ac:chgData name="DUNCAN, NIAMH (UG)" userId="58a9c57c-7dfc-452c-b76e-a11f258387d7" providerId="ADAL" clId="{C855007B-A052-4531-9466-AEB34F252979}" dt="2023-02-11T15:51:40.803" v="3730"/>
          <ac:inkMkLst>
            <pc:docMk/>
            <pc:sldMk cId="1236775376" sldId="261"/>
            <ac:inkMk id="81" creationId="{BC9D2973-1047-4BE0-DED8-A87C6A089C51}"/>
          </ac:inkMkLst>
        </pc:inkChg>
        <pc:inkChg chg="mod">
          <ac:chgData name="DUNCAN, NIAMH (UG)" userId="58a9c57c-7dfc-452c-b76e-a11f258387d7" providerId="ADAL" clId="{C855007B-A052-4531-9466-AEB34F252979}" dt="2023-02-11T15:51:40.803" v="3730"/>
          <ac:inkMkLst>
            <pc:docMk/>
            <pc:sldMk cId="1236775376" sldId="261"/>
            <ac:inkMk id="82" creationId="{418842C2-B62D-6667-36D3-5EF199958964}"/>
          </ac:inkMkLst>
        </pc:inkChg>
        <pc:inkChg chg="mod">
          <ac:chgData name="DUNCAN, NIAMH (UG)" userId="58a9c57c-7dfc-452c-b76e-a11f258387d7" providerId="ADAL" clId="{C855007B-A052-4531-9466-AEB34F252979}" dt="2023-02-11T15:51:40.803" v="3730"/>
          <ac:inkMkLst>
            <pc:docMk/>
            <pc:sldMk cId="1236775376" sldId="261"/>
            <ac:inkMk id="83" creationId="{69A30F25-9F47-EE28-04FE-744A4E4FCB8F}"/>
          </ac:inkMkLst>
        </pc:inkChg>
        <pc:inkChg chg="mod">
          <ac:chgData name="DUNCAN, NIAMH (UG)" userId="58a9c57c-7dfc-452c-b76e-a11f258387d7" providerId="ADAL" clId="{C855007B-A052-4531-9466-AEB34F252979}" dt="2023-02-11T15:51:40.803" v="3730"/>
          <ac:inkMkLst>
            <pc:docMk/>
            <pc:sldMk cId="1236775376" sldId="261"/>
            <ac:inkMk id="84" creationId="{6BCFFE0F-F801-9DE5-2D3C-E664F23E561A}"/>
          </ac:inkMkLst>
        </pc:inkChg>
        <pc:inkChg chg="mod">
          <ac:chgData name="DUNCAN, NIAMH (UG)" userId="58a9c57c-7dfc-452c-b76e-a11f258387d7" providerId="ADAL" clId="{C855007B-A052-4531-9466-AEB34F252979}" dt="2023-02-11T15:51:40.803" v="3730"/>
          <ac:inkMkLst>
            <pc:docMk/>
            <pc:sldMk cId="1236775376" sldId="261"/>
            <ac:inkMk id="85" creationId="{D1F72CAE-BA95-EB6B-413D-C3EBBCA0DB66}"/>
          </ac:inkMkLst>
        </pc:inkChg>
        <pc:inkChg chg="mod">
          <ac:chgData name="DUNCAN, NIAMH (UG)" userId="58a9c57c-7dfc-452c-b76e-a11f258387d7" providerId="ADAL" clId="{C855007B-A052-4531-9466-AEB34F252979}" dt="2023-02-11T15:51:40.803" v="3730"/>
          <ac:inkMkLst>
            <pc:docMk/>
            <pc:sldMk cId="1236775376" sldId="261"/>
            <ac:inkMk id="86" creationId="{FECCF207-3A49-051B-D2DC-27EA461D9F40}"/>
          </ac:inkMkLst>
        </pc:inkChg>
        <pc:inkChg chg="mod">
          <ac:chgData name="DUNCAN, NIAMH (UG)" userId="58a9c57c-7dfc-452c-b76e-a11f258387d7" providerId="ADAL" clId="{C855007B-A052-4531-9466-AEB34F252979}" dt="2023-02-11T15:51:40.803" v="3730"/>
          <ac:inkMkLst>
            <pc:docMk/>
            <pc:sldMk cId="1236775376" sldId="261"/>
            <ac:inkMk id="87" creationId="{A4F9B3B5-2388-0446-EA9C-8FAED8670AE1}"/>
          </ac:inkMkLst>
        </pc:inkChg>
        <pc:inkChg chg="mod">
          <ac:chgData name="DUNCAN, NIAMH (UG)" userId="58a9c57c-7dfc-452c-b76e-a11f258387d7" providerId="ADAL" clId="{C855007B-A052-4531-9466-AEB34F252979}" dt="2023-02-11T15:51:40.803" v="3730"/>
          <ac:inkMkLst>
            <pc:docMk/>
            <pc:sldMk cId="1236775376" sldId="261"/>
            <ac:inkMk id="88" creationId="{A4782E3B-D16A-23EF-567E-170802F84C62}"/>
          </ac:inkMkLst>
        </pc:inkChg>
        <pc:inkChg chg="mod">
          <ac:chgData name="DUNCAN, NIAMH (UG)" userId="58a9c57c-7dfc-452c-b76e-a11f258387d7" providerId="ADAL" clId="{C855007B-A052-4531-9466-AEB34F252979}" dt="2023-02-11T15:51:40.803" v="3730"/>
          <ac:inkMkLst>
            <pc:docMk/>
            <pc:sldMk cId="1236775376" sldId="261"/>
            <ac:inkMk id="89" creationId="{88EE150D-9255-E067-CDD9-FD1DE3E063D5}"/>
          </ac:inkMkLst>
        </pc:inkChg>
        <pc:inkChg chg="add del">
          <ac:chgData name="DUNCAN, NIAMH (UG)" userId="58a9c57c-7dfc-452c-b76e-a11f258387d7" providerId="ADAL" clId="{C855007B-A052-4531-9466-AEB34F252979}" dt="2023-02-11T15:52:26.440" v="3760" actId="9405"/>
          <ac:inkMkLst>
            <pc:docMk/>
            <pc:sldMk cId="1236775376" sldId="261"/>
            <ac:inkMk id="90" creationId="{6D0FDE92-39C0-7CAC-461D-4C6C99941BF6}"/>
          </ac:inkMkLst>
        </pc:inkChg>
        <pc:inkChg chg="add del">
          <ac:chgData name="DUNCAN, NIAMH (UG)" userId="58a9c57c-7dfc-452c-b76e-a11f258387d7" providerId="ADAL" clId="{C855007B-A052-4531-9466-AEB34F252979}" dt="2023-02-11T15:52:26.223" v="3759" actId="9405"/>
          <ac:inkMkLst>
            <pc:docMk/>
            <pc:sldMk cId="1236775376" sldId="261"/>
            <ac:inkMk id="91" creationId="{B9FD319A-4DAA-1B2A-A033-227CA82C9910}"/>
          </ac:inkMkLst>
        </pc:inkChg>
        <pc:inkChg chg="add del">
          <ac:chgData name="DUNCAN, NIAMH (UG)" userId="58a9c57c-7dfc-452c-b76e-a11f258387d7" providerId="ADAL" clId="{C855007B-A052-4531-9466-AEB34F252979}" dt="2023-02-11T15:52:26.003" v="3758" actId="9405"/>
          <ac:inkMkLst>
            <pc:docMk/>
            <pc:sldMk cId="1236775376" sldId="261"/>
            <ac:inkMk id="92" creationId="{E7366F52-AFCE-E428-E564-494B6C5CB073}"/>
          </ac:inkMkLst>
        </pc:inkChg>
        <pc:inkChg chg="add del">
          <ac:chgData name="DUNCAN, NIAMH (UG)" userId="58a9c57c-7dfc-452c-b76e-a11f258387d7" providerId="ADAL" clId="{C855007B-A052-4531-9466-AEB34F252979}" dt="2023-02-11T15:52:25.803" v="3757" actId="9405"/>
          <ac:inkMkLst>
            <pc:docMk/>
            <pc:sldMk cId="1236775376" sldId="261"/>
            <ac:inkMk id="93" creationId="{3402AC79-14C0-DB0F-D226-9B966F2B8616}"/>
          </ac:inkMkLst>
        </pc:inkChg>
        <pc:inkChg chg="add del">
          <ac:chgData name="DUNCAN, NIAMH (UG)" userId="58a9c57c-7dfc-452c-b76e-a11f258387d7" providerId="ADAL" clId="{C855007B-A052-4531-9466-AEB34F252979}" dt="2023-02-11T15:52:25.593" v="3756" actId="9405"/>
          <ac:inkMkLst>
            <pc:docMk/>
            <pc:sldMk cId="1236775376" sldId="261"/>
            <ac:inkMk id="94" creationId="{CBFBE810-130C-BF75-277B-13845C636A0D}"/>
          </ac:inkMkLst>
        </pc:inkChg>
        <pc:inkChg chg="add del">
          <ac:chgData name="DUNCAN, NIAMH (UG)" userId="58a9c57c-7dfc-452c-b76e-a11f258387d7" providerId="ADAL" clId="{C855007B-A052-4531-9466-AEB34F252979}" dt="2023-02-11T15:52:25.273" v="3755" actId="9405"/>
          <ac:inkMkLst>
            <pc:docMk/>
            <pc:sldMk cId="1236775376" sldId="261"/>
            <ac:inkMk id="95" creationId="{3B22FF08-ECD4-3465-87E4-FF83CEF628F0}"/>
          </ac:inkMkLst>
        </pc:inkChg>
        <pc:inkChg chg="add del">
          <ac:chgData name="DUNCAN, NIAMH (UG)" userId="58a9c57c-7dfc-452c-b76e-a11f258387d7" providerId="ADAL" clId="{C855007B-A052-4531-9466-AEB34F252979}" dt="2023-02-11T15:52:24.853" v="3754" actId="9405"/>
          <ac:inkMkLst>
            <pc:docMk/>
            <pc:sldMk cId="1236775376" sldId="261"/>
            <ac:inkMk id="96" creationId="{1C3F17B2-7DC3-124B-C468-E525B125E752}"/>
          </ac:inkMkLst>
        </pc:inkChg>
        <pc:inkChg chg="add del">
          <ac:chgData name="DUNCAN, NIAMH (UG)" userId="58a9c57c-7dfc-452c-b76e-a11f258387d7" providerId="ADAL" clId="{C855007B-A052-4531-9466-AEB34F252979}" dt="2023-02-11T15:52:24.668" v="3753" actId="9405"/>
          <ac:inkMkLst>
            <pc:docMk/>
            <pc:sldMk cId="1236775376" sldId="261"/>
            <ac:inkMk id="97" creationId="{7465DFD8-EE2A-3496-9807-12BC04980B1F}"/>
          </ac:inkMkLst>
        </pc:inkChg>
        <pc:inkChg chg="add del">
          <ac:chgData name="DUNCAN, NIAMH (UG)" userId="58a9c57c-7dfc-452c-b76e-a11f258387d7" providerId="ADAL" clId="{C855007B-A052-4531-9466-AEB34F252979}" dt="2023-02-11T15:52:24.473" v="3752" actId="9405"/>
          <ac:inkMkLst>
            <pc:docMk/>
            <pc:sldMk cId="1236775376" sldId="261"/>
            <ac:inkMk id="98" creationId="{9E2F8A37-8664-60C7-6BB2-F6B686A374BB}"/>
          </ac:inkMkLst>
        </pc:inkChg>
        <pc:inkChg chg="add del">
          <ac:chgData name="DUNCAN, NIAMH (UG)" userId="58a9c57c-7dfc-452c-b76e-a11f258387d7" providerId="ADAL" clId="{C855007B-A052-4531-9466-AEB34F252979}" dt="2023-02-11T15:52:24.283" v="3751" actId="9405"/>
          <ac:inkMkLst>
            <pc:docMk/>
            <pc:sldMk cId="1236775376" sldId="261"/>
            <ac:inkMk id="99" creationId="{3F598EA2-00C0-854A-3972-1AD9D8EF7E08}"/>
          </ac:inkMkLst>
        </pc:inkChg>
        <pc:inkChg chg="add del">
          <ac:chgData name="DUNCAN, NIAMH (UG)" userId="58a9c57c-7dfc-452c-b76e-a11f258387d7" providerId="ADAL" clId="{C855007B-A052-4531-9466-AEB34F252979}" dt="2023-02-11T15:52:24.103" v="3750" actId="9405"/>
          <ac:inkMkLst>
            <pc:docMk/>
            <pc:sldMk cId="1236775376" sldId="261"/>
            <ac:inkMk id="100" creationId="{132D3C23-5D05-E9AD-3779-1FA13C732783}"/>
          </ac:inkMkLst>
        </pc:inkChg>
        <pc:inkChg chg="add del">
          <ac:chgData name="DUNCAN, NIAMH (UG)" userId="58a9c57c-7dfc-452c-b76e-a11f258387d7" providerId="ADAL" clId="{C855007B-A052-4531-9466-AEB34F252979}" dt="2023-02-11T15:52:23.895" v="3749" actId="9405"/>
          <ac:inkMkLst>
            <pc:docMk/>
            <pc:sldMk cId="1236775376" sldId="261"/>
            <ac:inkMk id="101" creationId="{D1BE2E5A-3AD0-1D56-A5F8-2C251D30EE0D}"/>
          </ac:inkMkLst>
        </pc:inkChg>
        <pc:inkChg chg="add del">
          <ac:chgData name="DUNCAN, NIAMH (UG)" userId="58a9c57c-7dfc-452c-b76e-a11f258387d7" providerId="ADAL" clId="{C855007B-A052-4531-9466-AEB34F252979}" dt="2023-02-11T15:52:23.639" v="3748" actId="9405"/>
          <ac:inkMkLst>
            <pc:docMk/>
            <pc:sldMk cId="1236775376" sldId="261"/>
            <ac:inkMk id="102" creationId="{D7EF1358-777A-EE5B-BECD-7B635576FC1D}"/>
          </ac:inkMkLst>
        </pc:inkChg>
        <pc:inkChg chg="add del">
          <ac:chgData name="DUNCAN, NIAMH (UG)" userId="58a9c57c-7dfc-452c-b76e-a11f258387d7" providerId="ADAL" clId="{C855007B-A052-4531-9466-AEB34F252979}" dt="2023-02-11T15:52:30.533" v="3764" actId="9405"/>
          <ac:inkMkLst>
            <pc:docMk/>
            <pc:sldMk cId="1236775376" sldId="261"/>
            <ac:inkMk id="103" creationId="{E22CD6C6-C288-3D8E-50D1-74D04AA71041}"/>
          </ac:inkMkLst>
        </pc:inkChg>
        <pc:inkChg chg="add del">
          <ac:chgData name="DUNCAN, NIAMH (UG)" userId="58a9c57c-7dfc-452c-b76e-a11f258387d7" providerId="ADAL" clId="{C855007B-A052-4531-9466-AEB34F252979}" dt="2023-02-11T15:52:29.713" v="3763" actId="9405"/>
          <ac:inkMkLst>
            <pc:docMk/>
            <pc:sldMk cId="1236775376" sldId="261"/>
            <ac:inkMk id="104" creationId="{4FC19C03-1F8A-47E2-F8B8-9EE3B517A3EB}"/>
          </ac:inkMkLst>
        </pc:inkChg>
        <pc:inkChg chg="add del mod">
          <ac:chgData name="DUNCAN, NIAMH (UG)" userId="58a9c57c-7dfc-452c-b76e-a11f258387d7" providerId="ADAL" clId="{C855007B-A052-4531-9466-AEB34F252979}" dt="2023-02-11T15:53:06.423" v="3783" actId="9405"/>
          <ac:inkMkLst>
            <pc:docMk/>
            <pc:sldMk cId="1236775376" sldId="261"/>
            <ac:inkMk id="105" creationId="{CDAFF49D-3935-592C-E3FD-911E96D61EEF}"/>
          </ac:inkMkLst>
        </pc:inkChg>
        <pc:inkChg chg="add del mod">
          <ac:chgData name="DUNCAN, NIAMH (UG)" userId="58a9c57c-7dfc-452c-b76e-a11f258387d7" providerId="ADAL" clId="{C855007B-A052-4531-9466-AEB34F252979}" dt="2023-02-11T15:53:02.713" v="3778"/>
          <ac:inkMkLst>
            <pc:docMk/>
            <pc:sldMk cId="1236775376" sldId="261"/>
            <ac:inkMk id="106" creationId="{2508F27D-0829-6D51-BA70-06556B9D9B68}"/>
          </ac:inkMkLst>
        </pc:inkChg>
        <pc:inkChg chg="add del mod">
          <ac:chgData name="DUNCAN, NIAMH (UG)" userId="58a9c57c-7dfc-452c-b76e-a11f258387d7" providerId="ADAL" clId="{C855007B-A052-4531-9466-AEB34F252979}" dt="2023-02-11T15:53:02.343" v="3776"/>
          <ac:inkMkLst>
            <pc:docMk/>
            <pc:sldMk cId="1236775376" sldId="261"/>
            <ac:inkMk id="108" creationId="{2A525368-1982-6333-2B3C-09F898169F75}"/>
          </ac:inkMkLst>
        </pc:inkChg>
        <pc:inkChg chg="add del">
          <ac:chgData name="DUNCAN, NIAMH (UG)" userId="58a9c57c-7dfc-452c-b76e-a11f258387d7" providerId="ADAL" clId="{C855007B-A052-4531-9466-AEB34F252979}" dt="2023-02-11T15:53:06.093" v="3782" actId="9405"/>
          <ac:inkMkLst>
            <pc:docMk/>
            <pc:sldMk cId="1236775376" sldId="261"/>
            <ac:inkMk id="110" creationId="{80FBBE22-D34E-DD12-FB8A-6CB693ECA32C}"/>
          </ac:inkMkLst>
        </pc:inkChg>
        <pc:inkChg chg="add del">
          <ac:chgData name="DUNCAN, NIAMH (UG)" userId="58a9c57c-7dfc-452c-b76e-a11f258387d7" providerId="ADAL" clId="{C855007B-A052-4531-9466-AEB34F252979}" dt="2023-02-11T15:53:05.888" v="3781" actId="9405"/>
          <ac:inkMkLst>
            <pc:docMk/>
            <pc:sldMk cId="1236775376" sldId="261"/>
            <ac:inkMk id="111" creationId="{863A6A74-B2E5-FD69-B2C4-FC796D5A500A}"/>
          </ac:inkMkLst>
        </pc:inkChg>
        <pc:inkChg chg="add del">
          <ac:chgData name="DUNCAN, NIAMH (UG)" userId="58a9c57c-7dfc-452c-b76e-a11f258387d7" providerId="ADAL" clId="{C855007B-A052-4531-9466-AEB34F252979}" dt="2023-02-11T15:53:38.069" v="3809" actId="9405"/>
          <ac:inkMkLst>
            <pc:docMk/>
            <pc:sldMk cId="1236775376" sldId="261"/>
            <ac:inkMk id="112" creationId="{CDC66E71-D31C-222E-496E-44EE2A37B13A}"/>
          </ac:inkMkLst>
        </pc:inkChg>
        <pc:inkChg chg="add del">
          <ac:chgData name="DUNCAN, NIAMH (UG)" userId="58a9c57c-7dfc-452c-b76e-a11f258387d7" providerId="ADAL" clId="{C855007B-A052-4531-9466-AEB34F252979}" dt="2023-02-11T15:53:37.587" v="3808" actId="9405"/>
          <ac:inkMkLst>
            <pc:docMk/>
            <pc:sldMk cId="1236775376" sldId="261"/>
            <ac:inkMk id="113" creationId="{B3459FB6-FC69-1C80-845C-AC699E72F192}"/>
          </ac:inkMkLst>
        </pc:inkChg>
        <pc:inkChg chg="add del">
          <ac:chgData name="DUNCAN, NIAMH (UG)" userId="58a9c57c-7dfc-452c-b76e-a11f258387d7" providerId="ADAL" clId="{C855007B-A052-4531-9466-AEB34F252979}" dt="2023-02-11T15:53:37.213" v="3807" actId="9405"/>
          <ac:inkMkLst>
            <pc:docMk/>
            <pc:sldMk cId="1236775376" sldId="261"/>
            <ac:inkMk id="114" creationId="{1DF9D412-1D63-6FA0-890C-493D10A003A1}"/>
          </ac:inkMkLst>
        </pc:inkChg>
        <pc:inkChg chg="add del">
          <ac:chgData name="DUNCAN, NIAMH (UG)" userId="58a9c57c-7dfc-452c-b76e-a11f258387d7" providerId="ADAL" clId="{C855007B-A052-4531-9466-AEB34F252979}" dt="2023-02-11T15:53:36.913" v="3806" actId="9405"/>
          <ac:inkMkLst>
            <pc:docMk/>
            <pc:sldMk cId="1236775376" sldId="261"/>
            <ac:inkMk id="115" creationId="{73A60DE9-9DBE-E41C-EF41-1666E681A76D}"/>
          </ac:inkMkLst>
        </pc:inkChg>
        <pc:inkChg chg="add del">
          <ac:chgData name="DUNCAN, NIAMH (UG)" userId="58a9c57c-7dfc-452c-b76e-a11f258387d7" providerId="ADAL" clId="{C855007B-A052-4531-9466-AEB34F252979}" dt="2023-02-11T15:53:36.658" v="3805" actId="9405"/>
          <ac:inkMkLst>
            <pc:docMk/>
            <pc:sldMk cId="1236775376" sldId="261"/>
            <ac:inkMk id="116" creationId="{4D132F8C-2FC7-1617-E5F8-BAE9840ECAF9}"/>
          </ac:inkMkLst>
        </pc:inkChg>
        <pc:inkChg chg="add del">
          <ac:chgData name="DUNCAN, NIAMH (UG)" userId="58a9c57c-7dfc-452c-b76e-a11f258387d7" providerId="ADAL" clId="{C855007B-A052-4531-9466-AEB34F252979}" dt="2023-02-11T15:53:36.483" v="3804" actId="9405"/>
          <ac:inkMkLst>
            <pc:docMk/>
            <pc:sldMk cId="1236775376" sldId="261"/>
            <ac:inkMk id="117" creationId="{14DAA91B-F3B3-2D4F-2483-CB33B209FB44}"/>
          </ac:inkMkLst>
        </pc:inkChg>
        <pc:inkChg chg="add del">
          <ac:chgData name="DUNCAN, NIAMH (UG)" userId="58a9c57c-7dfc-452c-b76e-a11f258387d7" providerId="ADAL" clId="{C855007B-A052-4531-9466-AEB34F252979}" dt="2023-02-11T15:53:36.313" v="3803" actId="9405"/>
          <ac:inkMkLst>
            <pc:docMk/>
            <pc:sldMk cId="1236775376" sldId="261"/>
            <ac:inkMk id="118" creationId="{F3D5292F-CDA5-0818-2942-534371131B1F}"/>
          </ac:inkMkLst>
        </pc:inkChg>
        <pc:inkChg chg="add del">
          <ac:chgData name="DUNCAN, NIAMH (UG)" userId="58a9c57c-7dfc-452c-b76e-a11f258387d7" providerId="ADAL" clId="{C855007B-A052-4531-9466-AEB34F252979}" dt="2023-02-11T15:53:36.173" v="3802" actId="9405"/>
          <ac:inkMkLst>
            <pc:docMk/>
            <pc:sldMk cId="1236775376" sldId="261"/>
            <ac:inkMk id="119" creationId="{BBB7B583-9FBE-B323-9DB2-4CBBF7BBA617}"/>
          </ac:inkMkLst>
        </pc:inkChg>
        <pc:inkChg chg="add del">
          <ac:chgData name="DUNCAN, NIAMH (UG)" userId="58a9c57c-7dfc-452c-b76e-a11f258387d7" providerId="ADAL" clId="{C855007B-A052-4531-9466-AEB34F252979}" dt="2023-02-11T15:53:36.033" v="3801" actId="9405"/>
          <ac:inkMkLst>
            <pc:docMk/>
            <pc:sldMk cId="1236775376" sldId="261"/>
            <ac:inkMk id="120" creationId="{6C64C415-D25C-8E19-EFD5-D48FC8A467B3}"/>
          </ac:inkMkLst>
        </pc:inkChg>
        <pc:inkChg chg="add del">
          <ac:chgData name="DUNCAN, NIAMH (UG)" userId="58a9c57c-7dfc-452c-b76e-a11f258387d7" providerId="ADAL" clId="{C855007B-A052-4531-9466-AEB34F252979}" dt="2023-02-11T15:53:35.878" v="3800" actId="9405"/>
          <ac:inkMkLst>
            <pc:docMk/>
            <pc:sldMk cId="1236775376" sldId="261"/>
            <ac:inkMk id="121" creationId="{20D93034-4F3E-2EA2-110A-B1276BA195C0}"/>
          </ac:inkMkLst>
        </pc:inkChg>
        <pc:inkChg chg="add del">
          <ac:chgData name="DUNCAN, NIAMH (UG)" userId="58a9c57c-7dfc-452c-b76e-a11f258387d7" providerId="ADAL" clId="{C855007B-A052-4531-9466-AEB34F252979}" dt="2023-02-11T15:53:35.703" v="3799" actId="9405"/>
          <ac:inkMkLst>
            <pc:docMk/>
            <pc:sldMk cId="1236775376" sldId="261"/>
            <ac:inkMk id="122" creationId="{4B58F93A-2576-0EBA-0764-A68730C7BA1A}"/>
          </ac:inkMkLst>
        </pc:inkChg>
        <pc:inkChg chg="add del">
          <ac:chgData name="DUNCAN, NIAMH (UG)" userId="58a9c57c-7dfc-452c-b76e-a11f258387d7" providerId="ADAL" clId="{C855007B-A052-4531-9466-AEB34F252979}" dt="2023-02-11T15:53:35.523" v="3798" actId="9405"/>
          <ac:inkMkLst>
            <pc:docMk/>
            <pc:sldMk cId="1236775376" sldId="261"/>
            <ac:inkMk id="123" creationId="{E2C31264-36A1-0DEF-0D0A-CFDAE0AF42CA}"/>
          </ac:inkMkLst>
        </pc:inkChg>
        <pc:inkChg chg="add del">
          <ac:chgData name="DUNCAN, NIAMH (UG)" userId="58a9c57c-7dfc-452c-b76e-a11f258387d7" providerId="ADAL" clId="{C855007B-A052-4531-9466-AEB34F252979}" dt="2023-02-11T15:53:35.323" v="3797" actId="9405"/>
          <ac:inkMkLst>
            <pc:docMk/>
            <pc:sldMk cId="1236775376" sldId="261"/>
            <ac:inkMk id="124" creationId="{D2426FAD-A7D9-A828-A145-D63CF9FA868A}"/>
          </ac:inkMkLst>
        </pc:inkChg>
        <pc:inkChg chg="mod">
          <ac:chgData name="DUNCAN, NIAMH (UG)" userId="58a9c57c-7dfc-452c-b76e-a11f258387d7" providerId="ADAL" clId="{C855007B-A052-4531-9466-AEB34F252979}" dt="2023-02-11T15:54:09.893" v="3817"/>
          <ac:inkMkLst>
            <pc:docMk/>
            <pc:sldMk cId="1236775376" sldId="261"/>
            <ac:inkMk id="127" creationId="{0A021CA1-2994-07EE-0294-59BFFA0A0995}"/>
          </ac:inkMkLst>
        </pc:inkChg>
        <pc:inkChg chg="mod">
          <ac:chgData name="DUNCAN, NIAMH (UG)" userId="58a9c57c-7dfc-452c-b76e-a11f258387d7" providerId="ADAL" clId="{C855007B-A052-4531-9466-AEB34F252979}" dt="2023-02-11T15:54:09.893" v="3817"/>
          <ac:inkMkLst>
            <pc:docMk/>
            <pc:sldMk cId="1236775376" sldId="261"/>
            <ac:inkMk id="128" creationId="{965C78C0-D009-20FD-DD29-3CF77C0C4240}"/>
          </ac:inkMkLst>
        </pc:inkChg>
        <pc:inkChg chg="mod">
          <ac:chgData name="DUNCAN, NIAMH (UG)" userId="58a9c57c-7dfc-452c-b76e-a11f258387d7" providerId="ADAL" clId="{C855007B-A052-4531-9466-AEB34F252979}" dt="2023-02-11T15:54:09.893" v="3817"/>
          <ac:inkMkLst>
            <pc:docMk/>
            <pc:sldMk cId="1236775376" sldId="261"/>
            <ac:inkMk id="129" creationId="{5414C9E8-1BF0-5189-4857-3688FBA9967E}"/>
          </ac:inkMkLst>
        </pc:inkChg>
        <pc:inkChg chg="mod">
          <ac:chgData name="DUNCAN, NIAMH (UG)" userId="58a9c57c-7dfc-452c-b76e-a11f258387d7" providerId="ADAL" clId="{C855007B-A052-4531-9466-AEB34F252979}" dt="2023-02-11T15:54:09.893" v="3817"/>
          <ac:inkMkLst>
            <pc:docMk/>
            <pc:sldMk cId="1236775376" sldId="261"/>
            <ac:inkMk id="130" creationId="{1617BEC6-6590-FB87-3D6D-06BCA42D69CB}"/>
          </ac:inkMkLst>
        </pc:inkChg>
        <pc:inkChg chg="mod">
          <ac:chgData name="DUNCAN, NIAMH (UG)" userId="58a9c57c-7dfc-452c-b76e-a11f258387d7" providerId="ADAL" clId="{C855007B-A052-4531-9466-AEB34F252979}" dt="2023-02-11T15:54:09.893" v="3817"/>
          <ac:inkMkLst>
            <pc:docMk/>
            <pc:sldMk cId="1236775376" sldId="261"/>
            <ac:inkMk id="131" creationId="{6EB585D8-D3AD-0B7A-7EA9-69D0F485AF10}"/>
          </ac:inkMkLst>
        </pc:inkChg>
        <pc:inkChg chg="mod">
          <ac:chgData name="DUNCAN, NIAMH (UG)" userId="58a9c57c-7dfc-452c-b76e-a11f258387d7" providerId="ADAL" clId="{C855007B-A052-4531-9466-AEB34F252979}" dt="2023-02-11T15:54:09.893" v="3817"/>
          <ac:inkMkLst>
            <pc:docMk/>
            <pc:sldMk cId="1236775376" sldId="261"/>
            <ac:inkMk id="132" creationId="{D5444651-90D4-62E5-413B-CA71CA901F23}"/>
          </ac:inkMkLst>
        </pc:inkChg>
      </pc:sldChg>
      <pc:sldChg chg="addSp delSp modSp new mod delAnim modAnim">
        <pc:chgData name="DUNCAN, NIAMH (UG)" userId="58a9c57c-7dfc-452c-b76e-a11f258387d7" providerId="ADAL" clId="{C855007B-A052-4531-9466-AEB34F252979}" dt="2023-02-13T13:51:11.843" v="9554" actId="20577"/>
        <pc:sldMkLst>
          <pc:docMk/>
          <pc:sldMk cId="1726668767" sldId="262"/>
        </pc:sldMkLst>
        <pc:spChg chg="mod">
          <ac:chgData name="DUNCAN, NIAMH (UG)" userId="58a9c57c-7dfc-452c-b76e-a11f258387d7" providerId="ADAL" clId="{C855007B-A052-4531-9466-AEB34F252979}" dt="2023-02-11T16:28:31.042" v="4570" actId="1076"/>
          <ac:spMkLst>
            <pc:docMk/>
            <pc:sldMk cId="1726668767" sldId="262"/>
            <ac:spMk id="2" creationId="{FEA8354B-ADD3-66BD-19A7-140C59C5BCDB}"/>
          </ac:spMkLst>
        </pc:spChg>
        <pc:spChg chg="del">
          <ac:chgData name="DUNCAN, NIAMH (UG)" userId="58a9c57c-7dfc-452c-b76e-a11f258387d7" providerId="ADAL" clId="{C855007B-A052-4531-9466-AEB34F252979}" dt="2023-02-11T13:52:20.362" v="938" actId="478"/>
          <ac:spMkLst>
            <pc:docMk/>
            <pc:sldMk cId="1726668767" sldId="262"/>
            <ac:spMk id="3" creationId="{D3E11E14-8939-9136-C9FD-5FAC609034E7}"/>
          </ac:spMkLst>
        </pc:spChg>
        <pc:spChg chg="add mod">
          <ac:chgData name="DUNCAN, NIAMH (UG)" userId="58a9c57c-7dfc-452c-b76e-a11f258387d7" providerId="ADAL" clId="{C855007B-A052-4531-9466-AEB34F252979}" dt="2023-02-11T17:13:13.828" v="6208" actId="20577"/>
          <ac:spMkLst>
            <pc:docMk/>
            <pc:sldMk cId="1726668767" sldId="262"/>
            <ac:spMk id="4" creationId="{16825B72-250A-DB3B-E088-60FFC4D537D2}"/>
          </ac:spMkLst>
        </pc:spChg>
        <pc:spChg chg="add mod">
          <ac:chgData name="DUNCAN, NIAMH (UG)" userId="58a9c57c-7dfc-452c-b76e-a11f258387d7" providerId="ADAL" clId="{C855007B-A052-4531-9466-AEB34F252979}" dt="2023-02-13T13:32:32.736" v="9149" actId="20577"/>
          <ac:spMkLst>
            <pc:docMk/>
            <pc:sldMk cId="1726668767" sldId="262"/>
            <ac:spMk id="5" creationId="{BF2443E0-0438-82C3-1414-6B50F2B7C62F}"/>
          </ac:spMkLst>
        </pc:spChg>
        <pc:spChg chg="add mod">
          <ac:chgData name="DUNCAN, NIAMH (UG)" userId="58a9c57c-7dfc-452c-b76e-a11f258387d7" providerId="ADAL" clId="{C855007B-A052-4531-9466-AEB34F252979}" dt="2023-02-13T13:50:12.530" v="9499" actId="20577"/>
          <ac:spMkLst>
            <pc:docMk/>
            <pc:sldMk cId="1726668767" sldId="262"/>
            <ac:spMk id="6" creationId="{DE7964C9-4746-58AD-EEF9-4099264CA539}"/>
          </ac:spMkLst>
        </pc:spChg>
        <pc:spChg chg="add mod">
          <ac:chgData name="DUNCAN, NIAMH (UG)" userId="58a9c57c-7dfc-452c-b76e-a11f258387d7" providerId="ADAL" clId="{C855007B-A052-4531-9466-AEB34F252979}" dt="2023-02-13T13:50:36.899" v="9511" actId="20577"/>
          <ac:spMkLst>
            <pc:docMk/>
            <pc:sldMk cId="1726668767" sldId="262"/>
            <ac:spMk id="7" creationId="{B2719808-A1C6-3CAC-B2C3-788251B2EE52}"/>
          </ac:spMkLst>
        </pc:spChg>
        <pc:spChg chg="add mod">
          <ac:chgData name="DUNCAN, NIAMH (UG)" userId="58a9c57c-7dfc-452c-b76e-a11f258387d7" providerId="ADAL" clId="{C855007B-A052-4531-9466-AEB34F252979}" dt="2023-02-13T13:33:40.994" v="9164" actId="20577"/>
          <ac:spMkLst>
            <pc:docMk/>
            <pc:sldMk cId="1726668767" sldId="262"/>
            <ac:spMk id="8" creationId="{6F26D8A6-FAB1-6ACC-4B6F-0DADB93B0890}"/>
          </ac:spMkLst>
        </pc:spChg>
        <pc:spChg chg="add mod">
          <ac:chgData name="DUNCAN, NIAMH (UG)" userId="58a9c57c-7dfc-452c-b76e-a11f258387d7" providerId="ADAL" clId="{C855007B-A052-4531-9466-AEB34F252979}" dt="2023-02-13T13:51:11.843" v="9554" actId="20577"/>
          <ac:spMkLst>
            <pc:docMk/>
            <pc:sldMk cId="1726668767" sldId="262"/>
            <ac:spMk id="9" creationId="{BDDA1E94-82AF-A26F-3103-E57CF2CFC240}"/>
          </ac:spMkLst>
        </pc:spChg>
        <pc:spChg chg="add mod">
          <ac:chgData name="DUNCAN, NIAMH (UG)" userId="58a9c57c-7dfc-452c-b76e-a11f258387d7" providerId="ADAL" clId="{C855007B-A052-4531-9466-AEB34F252979}" dt="2023-02-11T16:35:01.682" v="4726" actId="207"/>
          <ac:spMkLst>
            <pc:docMk/>
            <pc:sldMk cId="1726668767" sldId="262"/>
            <ac:spMk id="11" creationId="{A8732A85-3F0D-F527-BCEA-9DFEE8058DC0}"/>
          </ac:spMkLst>
        </pc:spChg>
        <pc:spChg chg="add mod">
          <ac:chgData name="DUNCAN, NIAMH (UG)" userId="58a9c57c-7dfc-452c-b76e-a11f258387d7" providerId="ADAL" clId="{C855007B-A052-4531-9466-AEB34F252979}" dt="2023-02-11T17:35:05.794" v="7074" actId="1076"/>
          <ac:spMkLst>
            <pc:docMk/>
            <pc:sldMk cId="1726668767" sldId="262"/>
            <ac:spMk id="23" creationId="{793EDAAA-86F7-4D2B-3230-A11403581A2D}"/>
          </ac:spMkLst>
        </pc:spChg>
        <pc:spChg chg="add del mod">
          <ac:chgData name="DUNCAN, NIAMH (UG)" userId="58a9c57c-7dfc-452c-b76e-a11f258387d7" providerId="ADAL" clId="{C855007B-A052-4531-9466-AEB34F252979}" dt="2023-02-12T15:13:21.135" v="7525" actId="478"/>
          <ac:spMkLst>
            <pc:docMk/>
            <pc:sldMk cId="1726668767" sldId="262"/>
            <ac:spMk id="27" creationId="{41EB4C52-6A73-C3AF-E0F4-D6E60137EAAE}"/>
          </ac:spMkLst>
        </pc:spChg>
        <pc:spChg chg="add del mod">
          <ac:chgData name="DUNCAN, NIAMH (UG)" userId="58a9c57c-7dfc-452c-b76e-a11f258387d7" providerId="ADAL" clId="{C855007B-A052-4531-9466-AEB34F252979}" dt="2023-02-12T15:13:43.910" v="7528" actId="478"/>
          <ac:spMkLst>
            <pc:docMk/>
            <pc:sldMk cId="1726668767" sldId="262"/>
            <ac:spMk id="29" creationId="{7EF8B912-5EAA-0906-69DA-B9B9BDCA7A9C}"/>
          </ac:spMkLst>
        </pc:spChg>
        <pc:spChg chg="add del mod">
          <ac:chgData name="DUNCAN, NIAMH (UG)" userId="58a9c57c-7dfc-452c-b76e-a11f258387d7" providerId="ADAL" clId="{C855007B-A052-4531-9466-AEB34F252979}" dt="2023-02-12T15:14:13.744" v="7537" actId="478"/>
          <ac:spMkLst>
            <pc:docMk/>
            <pc:sldMk cId="1726668767" sldId="262"/>
            <ac:spMk id="31" creationId="{2A50D245-074B-8995-7A40-C95B8EF20BEF}"/>
          </ac:spMkLst>
        </pc:spChg>
        <pc:grpChg chg="add del mod">
          <ac:chgData name="DUNCAN, NIAMH (UG)" userId="58a9c57c-7dfc-452c-b76e-a11f258387d7" providerId="ADAL" clId="{C855007B-A052-4531-9466-AEB34F252979}" dt="2023-02-11T18:00:11.501" v="7489" actId="478"/>
          <ac:grpSpMkLst>
            <pc:docMk/>
            <pc:sldMk cId="1726668767" sldId="262"/>
            <ac:grpSpMk id="13" creationId="{E1123267-224D-697B-7A4E-2EA3A85468CC}"/>
          </ac:grpSpMkLst>
        </pc:grpChg>
        <pc:picChg chg="add mod">
          <ac:chgData name="DUNCAN, NIAMH (UG)" userId="58a9c57c-7dfc-452c-b76e-a11f258387d7" providerId="ADAL" clId="{C855007B-A052-4531-9466-AEB34F252979}" dt="2023-02-12T15:14:38.480" v="7546" actId="1076"/>
          <ac:picMkLst>
            <pc:docMk/>
            <pc:sldMk cId="1726668767" sldId="262"/>
            <ac:picMk id="3" creationId="{B80085F7-CF6B-F966-B462-D1026D35E626}"/>
          </ac:picMkLst>
        </pc:picChg>
        <pc:picChg chg="add mod">
          <ac:chgData name="DUNCAN, NIAMH (UG)" userId="58a9c57c-7dfc-452c-b76e-a11f258387d7" providerId="ADAL" clId="{C855007B-A052-4531-9466-AEB34F252979}" dt="2023-02-11T15:29:48.407" v="3408" actId="1076"/>
          <ac:picMkLst>
            <pc:docMk/>
            <pc:sldMk cId="1726668767" sldId="262"/>
            <ac:picMk id="10" creationId="{684CF253-7067-AF64-3787-776FFE3E1612}"/>
          </ac:picMkLst>
        </pc:picChg>
        <pc:picChg chg="add mod">
          <ac:chgData name="DUNCAN, NIAMH (UG)" userId="58a9c57c-7dfc-452c-b76e-a11f258387d7" providerId="ADAL" clId="{C855007B-A052-4531-9466-AEB34F252979}" dt="2023-02-12T15:14:33.074" v="7543" actId="1076"/>
          <ac:picMkLst>
            <pc:docMk/>
            <pc:sldMk cId="1726668767" sldId="262"/>
            <ac:picMk id="12" creationId="{E853EBF2-FC59-EE6C-A9E2-C6817E3CDEA6}"/>
          </ac:picMkLst>
        </pc:picChg>
        <pc:picChg chg="add mod">
          <ac:chgData name="DUNCAN, NIAMH (UG)" userId="58a9c57c-7dfc-452c-b76e-a11f258387d7" providerId="ADAL" clId="{C855007B-A052-4531-9466-AEB34F252979}" dt="2023-02-12T15:14:29.175" v="7541" actId="1076"/>
          <ac:picMkLst>
            <pc:docMk/>
            <pc:sldMk cId="1726668767" sldId="262"/>
            <ac:picMk id="13" creationId="{AABB82B7-9417-E3C2-0A65-1283E93A002B}"/>
          </ac:picMkLst>
        </pc:picChg>
        <pc:picChg chg="add mod">
          <ac:chgData name="DUNCAN, NIAMH (UG)" userId="58a9c57c-7dfc-452c-b76e-a11f258387d7" providerId="ADAL" clId="{C855007B-A052-4531-9466-AEB34F252979}" dt="2023-02-12T15:14:40.696" v="7547" actId="1076"/>
          <ac:picMkLst>
            <pc:docMk/>
            <pc:sldMk cId="1726668767" sldId="262"/>
            <ac:picMk id="14" creationId="{7A2C5E5C-902E-C881-A7A6-C791EB3CA097}"/>
          </ac:picMkLst>
        </pc:picChg>
        <pc:picChg chg="add mod">
          <ac:chgData name="DUNCAN, NIAMH (UG)" userId="58a9c57c-7dfc-452c-b76e-a11f258387d7" providerId="ADAL" clId="{C855007B-A052-4531-9466-AEB34F252979}" dt="2023-02-12T15:14:36.662" v="7545" actId="1076"/>
          <ac:picMkLst>
            <pc:docMk/>
            <pc:sldMk cId="1726668767" sldId="262"/>
            <ac:picMk id="15" creationId="{9C08237E-05EA-93CD-A0C0-541C854E6244}"/>
          </ac:picMkLst>
        </pc:picChg>
        <pc:picChg chg="add del mod">
          <ac:chgData name="DUNCAN, NIAMH (UG)" userId="58a9c57c-7dfc-452c-b76e-a11f258387d7" providerId="ADAL" clId="{C855007B-A052-4531-9466-AEB34F252979}" dt="2023-02-11T18:00:10.009" v="7488" actId="478"/>
          <ac:picMkLst>
            <pc:docMk/>
            <pc:sldMk cId="1726668767" sldId="262"/>
            <ac:picMk id="19" creationId="{DFE2C871-8F66-0CC4-4217-A12DE3E4C2D5}"/>
          </ac:picMkLst>
        </pc:picChg>
        <pc:picChg chg="add del mod">
          <ac:chgData name="DUNCAN, NIAMH (UG)" userId="58a9c57c-7dfc-452c-b76e-a11f258387d7" providerId="ADAL" clId="{C855007B-A052-4531-9466-AEB34F252979}" dt="2023-02-11T18:00:13.085" v="7490" actId="478"/>
          <ac:picMkLst>
            <pc:docMk/>
            <pc:sldMk cId="1726668767" sldId="262"/>
            <ac:picMk id="20" creationId="{59993ABA-0956-0609-C1A4-96A02859C9A0}"/>
          </ac:picMkLst>
        </pc:picChg>
        <pc:picChg chg="add del mod">
          <ac:chgData name="DUNCAN, NIAMH (UG)" userId="58a9c57c-7dfc-452c-b76e-a11f258387d7" providerId="ADAL" clId="{C855007B-A052-4531-9466-AEB34F252979}" dt="2023-02-11T18:00:14.719" v="7491" actId="478"/>
          <ac:picMkLst>
            <pc:docMk/>
            <pc:sldMk cId="1726668767" sldId="262"/>
            <ac:picMk id="21" creationId="{449E3F17-F64C-F016-B4B0-64B0EA3539C8}"/>
          </ac:picMkLst>
        </pc:picChg>
        <pc:picChg chg="add del mod">
          <ac:chgData name="DUNCAN, NIAMH (UG)" userId="58a9c57c-7dfc-452c-b76e-a11f258387d7" providerId="ADAL" clId="{C855007B-A052-4531-9466-AEB34F252979}" dt="2023-02-11T18:00:18.169" v="7493" actId="478"/>
          <ac:picMkLst>
            <pc:docMk/>
            <pc:sldMk cId="1726668767" sldId="262"/>
            <ac:picMk id="22" creationId="{6428789E-1641-F8C0-3C22-81424803D422}"/>
          </ac:picMkLst>
        </pc:picChg>
        <pc:picChg chg="add mod modCrop">
          <ac:chgData name="DUNCAN, NIAMH (UG)" userId="58a9c57c-7dfc-452c-b76e-a11f258387d7" providerId="ADAL" clId="{C855007B-A052-4531-9466-AEB34F252979}" dt="2023-02-12T15:14:31.237" v="7542" actId="1076"/>
          <ac:picMkLst>
            <pc:docMk/>
            <pc:sldMk cId="1726668767" sldId="262"/>
            <ac:picMk id="24" creationId="{D5B380B2-69C7-146D-988D-2D134B8A62F3}"/>
          </ac:picMkLst>
        </pc:picChg>
        <pc:picChg chg="add mod modCrop">
          <ac:chgData name="DUNCAN, NIAMH (UG)" userId="58a9c57c-7dfc-452c-b76e-a11f258387d7" providerId="ADAL" clId="{C855007B-A052-4531-9466-AEB34F252979}" dt="2023-02-12T15:14:27.365" v="7540" actId="1076"/>
          <ac:picMkLst>
            <pc:docMk/>
            <pc:sldMk cId="1726668767" sldId="262"/>
            <ac:picMk id="25" creationId="{D5B380B2-69C7-146D-988D-2D134B8A62F3}"/>
          </ac:picMkLst>
        </pc:picChg>
        <pc:picChg chg="add del mod modCrop">
          <ac:chgData name="DUNCAN, NIAMH (UG)" userId="58a9c57c-7dfc-452c-b76e-a11f258387d7" providerId="ADAL" clId="{C855007B-A052-4531-9466-AEB34F252979}" dt="2023-02-11T18:01:18.591" v="7511" actId="478"/>
          <ac:picMkLst>
            <pc:docMk/>
            <pc:sldMk cId="1726668767" sldId="262"/>
            <ac:picMk id="26" creationId="{D5B380B2-69C7-146D-988D-2D134B8A62F3}"/>
          </ac:picMkLst>
        </pc:picChg>
        <pc:picChg chg="add mod modCrop">
          <ac:chgData name="DUNCAN, NIAMH (UG)" userId="58a9c57c-7dfc-452c-b76e-a11f258387d7" providerId="ADAL" clId="{C855007B-A052-4531-9466-AEB34F252979}" dt="2023-02-12T15:14:35.046" v="7544" actId="1076"/>
          <ac:picMkLst>
            <pc:docMk/>
            <pc:sldMk cId="1726668767" sldId="262"/>
            <ac:picMk id="32" creationId="{D5B380B2-69C7-146D-988D-2D134B8A62F3}"/>
          </ac:picMkLst>
        </pc:picChg>
        <pc:inkChg chg="add del mod">
          <ac:chgData name="DUNCAN, NIAMH (UG)" userId="58a9c57c-7dfc-452c-b76e-a11f258387d7" providerId="ADAL" clId="{C855007B-A052-4531-9466-AEB34F252979}" dt="2023-02-11T18:00:08.152" v="7487" actId="478"/>
          <ac:inkMkLst>
            <pc:docMk/>
            <pc:sldMk cId="1726668767" sldId="262"/>
            <ac:inkMk id="12" creationId="{73A03B16-A639-FC96-3B86-79336170E527}"/>
          </ac:inkMkLst>
        </pc:inkChg>
        <pc:inkChg chg="mod">
          <ac:chgData name="DUNCAN, NIAMH (UG)" userId="58a9c57c-7dfc-452c-b76e-a11f258387d7" providerId="ADAL" clId="{C855007B-A052-4531-9466-AEB34F252979}" dt="2023-02-11T16:29:08.532" v="4573"/>
          <ac:inkMkLst>
            <pc:docMk/>
            <pc:sldMk cId="1726668767" sldId="262"/>
            <ac:inkMk id="14" creationId="{78957863-FA6D-FECA-9404-A133270DD2B2}"/>
          </ac:inkMkLst>
        </pc:inkChg>
        <pc:inkChg chg="mod">
          <ac:chgData name="DUNCAN, NIAMH (UG)" userId="58a9c57c-7dfc-452c-b76e-a11f258387d7" providerId="ADAL" clId="{C855007B-A052-4531-9466-AEB34F252979}" dt="2023-02-11T16:29:08.532" v="4573"/>
          <ac:inkMkLst>
            <pc:docMk/>
            <pc:sldMk cId="1726668767" sldId="262"/>
            <ac:inkMk id="15" creationId="{B7CC2823-4669-C7ED-23A8-BE07BED88698}"/>
          </ac:inkMkLst>
        </pc:inkChg>
        <pc:inkChg chg="mod">
          <ac:chgData name="DUNCAN, NIAMH (UG)" userId="58a9c57c-7dfc-452c-b76e-a11f258387d7" providerId="ADAL" clId="{C855007B-A052-4531-9466-AEB34F252979}" dt="2023-02-11T16:29:08.532" v="4573"/>
          <ac:inkMkLst>
            <pc:docMk/>
            <pc:sldMk cId="1726668767" sldId="262"/>
            <ac:inkMk id="16" creationId="{9646379E-7BB4-5241-E72B-5DAFB5D2025D}"/>
          </ac:inkMkLst>
        </pc:inkChg>
        <pc:inkChg chg="add del mod">
          <ac:chgData name="DUNCAN, NIAMH (UG)" userId="58a9c57c-7dfc-452c-b76e-a11f258387d7" providerId="ADAL" clId="{C855007B-A052-4531-9466-AEB34F252979}" dt="2023-02-11T18:00:02.445" v="7484" actId="478"/>
          <ac:inkMkLst>
            <pc:docMk/>
            <pc:sldMk cId="1726668767" sldId="262"/>
            <ac:inkMk id="17" creationId="{786D6C27-A4A0-2795-5C4E-A9E82E2361DD}"/>
          </ac:inkMkLst>
        </pc:inkChg>
        <pc:inkChg chg="add del mod">
          <ac:chgData name="DUNCAN, NIAMH (UG)" userId="58a9c57c-7dfc-452c-b76e-a11f258387d7" providerId="ADAL" clId="{C855007B-A052-4531-9466-AEB34F252979}" dt="2023-02-11T18:00:16.237" v="7492" actId="478"/>
          <ac:inkMkLst>
            <pc:docMk/>
            <pc:sldMk cId="1726668767" sldId="262"/>
            <ac:inkMk id="18" creationId="{432CB582-7439-0D61-001C-860609A087D7}"/>
          </ac:inkMkLst>
        </pc:inkChg>
      </pc:sldChg>
      <pc:sldChg chg="addSp delSp modSp new mod modAnim">
        <pc:chgData name="DUNCAN, NIAMH (UG)" userId="58a9c57c-7dfc-452c-b76e-a11f258387d7" providerId="ADAL" clId="{C855007B-A052-4531-9466-AEB34F252979}" dt="2023-02-12T17:49:24.516" v="8526" actId="1076"/>
        <pc:sldMkLst>
          <pc:docMk/>
          <pc:sldMk cId="3137789199" sldId="263"/>
        </pc:sldMkLst>
        <pc:spChg chg="mod">
          <ac:chgData name="DUNCAN, NIAMH (UG)" userId="58a9c57c-7dfc-452c-b76e-a11f258387d7" providerId="ADAL" clId="{C855007B-A052-4531-9466-AEB34F252979}" dt="2023-02-11T16:26:00.763" v="4551" actId="1076"/>
          <ac:spMkLst>
            <pc:docMk/>
            <pc:sldMk cId="3137789199" sldId="263"/>
            <ac:spMk id="2" creationId="{62FE492C-0D58-3D88-3B65-5174631EF077}"/>
          </ac:spMkLst>
        </pc:spChg>
        <pc:spChg chg="del">
          <ac:chgData name="DUNCAN, NIAMH (UG)" userId="58a9c57c-7dfc-452c-b76e-a11f258387d7" providerId="ADAL" clId="{C855007B-A052-4531-9466-AEB34F252979}" dt="2023-02-11T14:06:32.003" v="1423" actId="478"/>
          <ac:spMkLst>
            <pc:docMk/>
            <pc:sldMk cId="3137789199" sldId="263"/>
            <ac:spMk id="3" creationId="{5162A7E8-C6E1-4D81-0523-6A452C35D892}"/>
          </ac:spMkLst>
        </pc:spChg>
        <pc:spChg chg="add mod">
          <ac:chgData name="DUNCAN, NIAMH (UG)" userId="58a9c57c-7dfc-452c-b76e-a11f258387d7" providerId="ADAL" clId="{C855007B-A052-4531-9466-AEB34F252979}" dt="2023-02-12T17:49:20.401" v="8525" actId="1076"/>
          <ac:spMkLst>
            <pc:docMk/>
            <pc:sldMk cId="3137789199" sldId="263"/>
            <ac:spMk id="3" creationId="{EFEEB80D-4DF5-8348-63E4-ED679EE8A804}"/>
          </ac:spMkLst>
        </pc:spChg>
        <pc:spChg chg="add mod">
          <ac:chgData name="DUNCAN, NIAMH (UG)" userId="58a9c57c-7dfc-452c-b76e-a11f258387d7" providerId="ADAL" clId="{C855007B-A052-4531-9466-AEB34F252979}" dt="2023-02-11T17:22:52.195" v="6449" actId="20577"/>
          <ac:spMkLst>
            <pc:docMk/>
            <pc:sldMk cId="3137789199" sldId="263"/>
            <ac:spMk id="4" creationId="{6CBD18E7-B609-F53B-B005-70CB90479DBC}"/>
          </ac:spMkLst>
        </pc:spChg>
        <pc:spChg chg="add mod">
          <ac:chgData name="DUNCAN, NIAMH (UG)" userId="58a9c57c-7dfc-452c-b76e-a11f258387d7" providerId="ADAL" clId="{C855007B-A052-4531-9466-AEB34F252979}" dt="2023-02-12T17:49:15.403" v="8524" actId="1076"/>
          <ac:spMkLst>
            <pc:docMk/>
            <pc:sldMk cId="3137789199" sldId="263"/>
            <ac:spMk id="5" creationId="{9AE848EE-001A-8B6C-2C6B-5561F0342B44}"/>
          </ac:spMkLst>
        </pc:spChg>
        <pc:spChg chg="add mod">
          <ac:chgData name="DUNCAN, NIAMH (UG)" userId="58a9c57c-7dfc-452c-b76e-a11f258387d7" providerId="ADAL" clId="{C855007B-A052-4531-9466-AEB34F252979}" dt="2023-02-12T17:26:26.734" v="8102" actId="1076"/>
          <ac:spMkLst>
            <pc:docMk/>
            <pc:sldMk cId="3137789199" sldId="263"/>
            <ac:spMk id="6" creationId="{CBBE7750-6963-E8E1-2B76-B1DBDB69F445}"/>
          </ac:spMkLst>
        </pc:spChg>
        <pc:spChg chg="add del mod">
          <ac:chgData name="DUNCAN, NIAMH (UG)" userId="58a9c57c-7dfc-452c-b76e-a11f258387d7" providerId="ADAL" clId="{C855007B-A052-4531-9466-AEB34F252979}" dt="2023-02-12T17:26:23.329" v="8101" actId="478"/>
          <ac:spMkLst>
            <pc:docMk/>
            <pc:sldMk cId="3137789199" sldId="263"/>
            <ac:spMk id="7" creationId="{4AA99F90-4289-ED93-0F7A-BBF1CB2CCB31}"/>
          </ac:spMkLst>
        </pc:spChg>
        <pc:spChg chg="add mod">
          <ac:chgData name="DUNCAN, NIAMH (UG)" userId="58a9c57c-7dfc-452c-b76e-a11f258387d7" providerId="ADAL" clId="{C855007B-A052-4531-9466-AEB34F252979}" dt="2023-02-11T16:36:29.054" v="4731" actId="207"/>
          <ac:spMkLst>
            <pc:docMk/>
            <pc:sldMk cId="3137789199" sldId="263"/>
            <ac:spMk id="9" creationId="{C1F42E9A-287C-7D21-4D1C-14AEE089EA9B}"/>
          </ac:spMkLst>
        </pc:spChg>
        <pc:spChg chg="add mod">
          <ac:chgData name="DUNCAN, NIAMH (UG)" userId="58a9c57c-7dfc-452c-b76e-a11f258387d7" providerId="ADAL" clId="{C855007B-A052-4531-9466-AEB34F252979}" dt="2023-02-11T16:32:18.353" v="4716" actId="1076"/>
          <ac:spMkLst>
            <pc:docMk/>
            <pc:sldMk cId="3137789199" sldId="263"/>
            <ac:spMk id="11" creationId="{837AA5A6-CAA5-3832-ABC6-88B656AC71E0}"/>
          </ac:spMkLst>
        </pc:spChg>
        <pc:spChg chg="add mod">
          <ac:chgData name="DUNCAN, NIAMH (UG)" userId="58a9c57c-7dfc-452c-b76e-a11f258387d7" providerId="ADAL" clId="{C855007B-A052-4531-9466-AEB34F252979}" dt="2023-02-11T17:36:29.521" v="7104" actId="1076"/>
          <ac:spMkLst>
            <pc:docMk/>
            <pc:sldMk cId="3137789199" sldId="263"/>
            <ac:spMk id="13" creationId="{DDEF3237-B7CD-0984-4312-196D51C8B1FD}"/>
          </ac:spMkLst>
        </pc:spChg>
        <pc:picChg chg="add mod">
          <ac:chgData name="DUNCAN, NIAMH (UG)" userId="58a9c57c-7dfc-452c-b76e-a11f258387d7" providerId="ADAL" clId="{C855007B-A052-4531-9466-AEB34F252979}" dt="2023-02-11T16:31:24.602" v="4607" actId="1076"/>
          <ac:picMkLst>
            <pc:docMk/>
            <pc:sldMk cId="3137789199" sldId="263"/>
            <ac:picMk id="8" creationId="{4E7C054B-C16D-EECF-60D6-71774A126BF6}"/>
          </ac:picMkLst>
        </pc:picChg>
        <pc:picChg chg="add mod">
          <ac:chgData name="DUNCAN, NIAMH (UG)" userId="58a9c57c-7dfc-452c-b76e-a11f258387d7" providerId="ADAL" clId="{C855007B-A052-4531-9466-AEB34F252979}" dt="2023-02-12T17:26:30.149" v="8103" actId="1076"/>
          <ac:picMkLst>
            <pc:docMk/>
            <pc:sldMk cId="3137789199" sldId="263"/>
            <ac:picMk id="10" creationId="{80B6F40D-02E0-6215-517E-E73876FE5A7D}"/>
          </ac:picMkLst>
        </pc:picChg>
        <pc:picChg chg="add mod">
          <ac:chgData name="DUNCAN, NIAMH (UG)" userId="58a9c57c-7dfc-452c-b76e-a11f258387d7" providerId="ADAL" clId="{C855007B-A052-4531-9466-AEB34F252979}" dt="2023-02-12T17:49:24.516" v="8526" actId="1076"/>
          <ac:picMkLst>
            <pc:docMk/>
            <pc:sldMk cId="3137789199" sldId="263"/>
            <ac:picMk id="12" creationId="{4359A514-0098-AD26-1569-6E7682467FEF}"/>
          </ac:picMkLst>
        </pc:picChg>
        <pc:picChg chg="add del mod">
          <ac:chgData name="DUNCAN, NIAMH (UG)" userId="58a9c57c-7dfc-452c-b76e-a11f258387d7" providerId="ADAL" clId="{C855007B-A052-4531-9466-AEB34F252979}" dt="2023-02-11T17:22:46.382" v="6433"/>
          <ac:picMkLst>
            <pc:docMk/>
            <pc:sldMk cId="3137789199" sldId="263"/>
            <ac:picMk id="12" creationId="{E5FEE0AD-41CA-84BB-9D6E-833E67FBBBDB}"/>
          </ac:picMkLst>
        </pc:picChg>
      </pc:sldChg>
      <pc:sldChg chg="addSp delSp modSp new mod">
        <pc:chgData name="DUNCAN, NIAMH (UG)" userId="58a9c57c-7dfc-452c-b76e-a11f258387d7" providerId="ADAL" clId="{C855007B-A052-4531-9466-AEB34F252979}" dt="2023-02-13T13:39:46.993" v="9367" actId="20577"/>
        <pc:sldMkLst>
          <pc:docMk/>
          <pc:sldMk cId="2087373948" sldId="264"/>
        </pc:sldMkLst>
        <pc:spChg chg="mod">
          <ac:chgData name="DUNCAN, NIAMH (UG)" userId="58a9c57c-7dfc-452c-b76e-a11f258387d7" providerId="ADAL" clId="{C855007B-A052-4531-9466-AEB34F252979}" dt="2023-02-11T16:26:58.064" v="4561" actId="1076"/>
          <ac:spMkLst>
            <pc:docMk/>
            <pc:sldMk cId="2087373948" sldId="264"/>
            <ac:spMk id="2" creationId="{ECC9B19B-EDA0-4124-61EC-E1F8BF1449A4}"/>
          </ac:spMkLst>
        </pc:spChg>
        <pc:spChg chg="del">
          <ac:chgData name="DUNCAN, NIAMH (UG)" userId="58a9c57c-7dfc-452c-b76e-a11f258387d7" providerId="ADAL" clId="{C855007B-A052-4531-9466-AEB34F252979}" dt="2023-02-11T14:06:17.565" v="1418" actId="478"/>
          <ac:spMkLst>
            <pc:docMk/>
            <pc:sldMk cId="2087373948" sldId="264"/>
            <ac:spMk id="3" creationId="{D84B1547-D585-46F2-21AA-1737406744BE}"/>
          </ac:spMkLst>
        </pc:spChg>
        <pc:spChg chg="add mod">
          <ac:chgData name="DUNCAN, NIAMH (UG)" userId="58a9c57c-7dfc-452c-b76e-a11f258387d7" providerId="ADAL" clId="{C855007B-A052-4531-9466-AEB34F252979}" dt="2023-02-12T17:48:24.089" v="8523" actId="20577"/>
          <ac:spMkLst>
            <pc:docMk/>
            <pc:sldMk cId="2087373948" sldId="264"/>
            <ac:spMk id="4" creationId="{ECC0320B-EF77-C684-896C-B835395F1729}"/>
          </ac:spMkLst>
        </pc:spChg>
        <pc:spChg chg="add del mod">
          <ac:chgData name="DUNCAN, NIAMH (UG)" userId="58a9c57c-7dfc-452c-b76e-a11f258387d7" providerId="ADAL" clId="{C855007B-A052-4531-9466-AEB34F252979}" dt="2023-02-11T14:52:39.442" v="1779" actId="478"/>
          <ac:spMkLst>
            <pc:docMk/>
            <pc:sldMk cId="2087373948" sldId="264"/>
            <ac:spMk id="5" creationId="{B16A0ECD-82C7-1631-0446-1634463D0D67}"/>
          </ac:spMkLst>
        </pc:spChg>
        <pc:spChg chg="add mod">
          <ac:chgData name="DUNCAN, NIAMH (UG)" userId="58a9c57c-7dfc-452c-b76e-a11f258387d7" providerId="ADAL" clId="{C855007B-A052-4531-9466-AEB34F252979}" dt="2023-02-11T17:18:28.874" v="6348" actId="20577"/>
          <ac:spMkLst>
            <pc:docMk/>
            <pc:sldMk cId="2087373948" sldId="264"/>
            <ac:spMk id="6" creationId="{E81FF0CF-C884-2A40-3E2A-C853EE120F79}"/>
          </ac:spMkLst>
        </pc:spChg>
        <pc:spChg chg="add del mod">
          <ac:chgData name="DUNCAN, NIAMH (UG)" userId="58a9c57c-7dfc-452c-b76e-a11f258387d7" providerId="ADAL" clId="{C855007B-A052-4531-9466-AEB34F252979}" dt="2023-02-11T15:08:02.765" v="2515" actId="478"/>
          <ac:spMkLst>
            <pc:docMk/>
            <pc:sldMk cId="2087373948" sldId="264"/>
            <ac:spMk id="7" creationId="{38976579-F6DB-6DE5-1FA1-7162022EE41E}"/>
          </ac:spMkLst>
        </pc:spChg>
        <pc:spChg chg="add mod">
          <ac:chgData name="DUNCAN, NIAMH (UG)" userId="58a9c57c-7dfc-452c-b76e-a11f258387d7" providerId="ADAL" clId="{C855007B-A052-4531-9466-AEB34F252979}" dt="2023-02-11T17:19:42.189" v="6387" actId="20577"/>
          <ac:spMkLst>
            <pc:docMk/>
            <pc:sldMk cId="2087373948" sldId="264"/>
            <ac:spMk id="8" creationId="{4C75FFD5-091C-B447-D6C8-F8EAB1C46854}"/>
          </ac:spMkLst>
        </pc:spChg>
        <pc:spChg chg="add del mod">
          <ac:chgData name="DUNCAN, NIAMH (UG)" userId="58a9c57c-7dfc-452c-b76e-a11f258387d7" providerId="ADAL" clId="{C855007B-A052-4531-9466-AEB34F252979}" dt="2023-02-11T14:54:22.944" v="1790" actId="478"/>
          <ac:spMkLst>
            <pc:docMk/>
            <pc:sldMk cId="2087373948" sldId="264"/>
            <ac:spMk id="9" creationId="{C267995B-7767-47EF-67FF-A52F94A93017}"/>
          </ac:spMkLst>
        </pc:spChg>
        <pc:spChg chg="add mod">
          <ac:chgData name="DUNCAN, NIAMH (UG)" userId="58a9c57c-7dfc-452c-b76e-a11f258387d7" providerId="ADAL" clId="{C855007B-A052-4531-9466-AEB34F252979}" dt="2023-02-13T13:39:46.993" v="9367" actId="20577"/>
          <ac:spMkLst>
            <pc:docMk/>
            <pc:sldMk cId="2087373948" sldId="264"/>
            <ac:spMk id="10" creationId="{7C076EA2-7519-F9F7-D895-5C4DA4466745}"/>
          </ac:spMkLst>
        </pc:spChg>
        <pc:spChg chg="add mod">
          <ac:chgData name="DUNCAN, NIAMH (UG)" userId="58a9c57c-7dfc-452c-b76e-a11f258387d7" providerId="ADAL" clId="{C855007B-A052-4531-9466-AEB34F252979}" dt="2023-02-11T16:36:05.014" v="4729" actId="207"/>
          <ac:spMkLst>
            <pc:docMk/>
            <pc:sldMk cId="2087373948" sldId="264"/>
            <ac:spMk id="12" creationId="{1BDD170A-02B7-4435-C631-CFC0339B76D8}"/>
          </ac:spMkLst>
        </pc:spChg>
        <pc:spChg chg="add mod">
          <ac:chgData name="DUNCAN, NIAMH (UG)" userId="58a9c57c-7dfc-452c-b76e-a11f258387d7" providerId="ADAL" clId="{C855007B-A052-4531-9466-AEB34F252979}" dt="2023-02-11T17:20:57.106" v="6415" actId="1076"/>
          <ac:spMkLst>
            <pc:docMk/>
            <pc:sldMk cId="2087373948" sldId="264"/>
            <ac:spMk id="13" creationId="{38ABF995-023D-D9A6-020E-4BE4E40F36A9}"/>
          </ac:spMkLst>
        </pc:spChg>
        <pc:spChg chg="add mod">
          <ac:chgData name="DUNCAN, NIAMH (UG)" userId="58a9c57c-7dfc-452c-b76e-a11f258387d7" providerId="ADAL" clId="{C855007B-A052-4531-9466-AEB34F252979}" dt="2023-02-11T17:36:07.298" v="7094" actId="1076"/>
          <ac:spMkLst>
            <pc:docMk/>
            <pc:sldMk cId="2087373948" sldId="264"/>
            <ac:spMk id="14" creationId="{C6F29423-54F7-9248-454E-F316403C6363}"/>
          </ac:spMkLst>
        </pc:spChg>
        <pc:picChg chg="add del mod">
          <ac:chgData name="DUNCAN, NIAMH (UG)" userId="58a9c57c-7dfc-452c-b76e-a11f258387d7" providerId="ADAL" clId="{C855007B-A052-4531-9466-AEB34F252979}" dt="2023-02-12T17:10:07.565" v="7816" actId="478"/>
          <ac:picMkLst>
            <pc:docMk/>
            <pc:sldMk cId="2087373948" sldId="264"/>
            <ac:picMk id="11" creationId="{1324BE38-B310-B7B6-D562-7B0B04CE8BB2}"/>
          </ac:picMkLst>
        </pc:picChg>
        <pc:picChg chg="add mod">
          <ac:chgData name="DUNCAN, NIAMH (UG)" userId="58a9c57c-7dfc-452c-b76e-a11f258387d7" providerId="ADAL" clId="{C855007B-A052-4531-9466-AEB34F252979}" dt="2023-02-12T17:10:25.881" v="7822" actId="1076"/>
          <ac:picMkLst>
            <pc:docMk/>
            <pc:sldMk cId="2087373948" sldId="264"/>
            <ac:picMk id="2050" creationId="{B5330174-0255-A666-CFEB-A85459B7EB0E}"/>
          </ac:picMkLst>
        </pc:picChg>
      </pc:sldChg>
      <pc:sldChg chg="addSp delSp modSp new mod delAnim modAnim">
        <pc:chgData name="DUNCAN, NIAMH (UG)" userId="58a9c57c-7dfc-452c-b76e-a11f258387d7" providerId="ADAL" clId="{C855007B-A052-4531-9466-AEB34F252979}" dt="2023-02-13T14:01:46.171" v="9676" actId="20577"/>
        <pc:sldMkLst>
          <pc:docMk/>
          <pc:sldMk cId="1495455854" sldId="265"/>
        </pc:sldMkLst>
        <pc:spChg chg="mod">
          <ac:chgData name="DUNCAN, NIAMH (UG)" userId="58a9c57c-7dfc-452c-b76e-a11f258387d7" providerId="ADAL" clId="{C855007B-A052-4531-9466-AEB34F252979}" dt="2023-02-11T16:25:04.164" v="4542" actId="1076"/>
          <ac:spMkLst>
            <pc:docMk/>
            <pc:sldMk cId="1495455854" sldId="265"/>
            <ac:spMk id="2" creationId="{A5F6F155-5ED4-0CC4-7CD9-6F339C45FF40}"/>
          </ac:spMkLst>
        </pc:spChg>
        <pc:spChg chg="del mod">
          <ac:chgData name="DUNCAN, NIAMH (UG)" userId="58a9c57c-7dfc-452c-b76e-a11f258387d7" providerId="ADAL" clId="{C855007B-A052-4531-9466-AEB34F252979}" dt="2023-02-11T14:07:12.040" v="1458" actId="478"/>
          <ac:spMkLst>
            <pc:docMk/>
            <pc:sldMk cId="1495455854" sldId="265"/>
            <ac:spMk id="3" creationId="{3DB68A66-7AE4-8AAA-0B8A-1F94C1465D7A}"/>
          </ac:spMkLst>
        </pc:spChg>
        <pc:spChg chg="add mod">
          <ac:chgData name="DUNCAN, NIAMH (UG)" userId="58a9c57c-7dfc-452c-b76e-a11f258387d7" providerId="ADAL" clId="{C855007B-A052-4531-9466-AEB34F252979}" dt="2023-02-12T17:50:16.426" v="8541" actId="20577"/>
          <ac:spMkLst>
            <pc:docMk/>
            <pc:sldMk cId="1495455854" sldId="265"/>
            <ac:spMk id="4" creationId="{41A8A070-6153-88C5-C4AC-F47F6C19AEC3}"/>
          </ac:spMkLst>
        </pc:spChg>
        <pc:spChg chg="add mod">
          <ac:chgData name="DUNCAN, NIAMH (UG)" userId="58a9c57c-7dfc-452c-b76e-a11f258387d7" providerId="ADAL" clId="{C855007B-A052-4531-9466-AEB34F252979}" dt="2023-02-13T14:01:22.803" v="9625" actId="20577"/>
          <ac:spMkLst>
            <pc:docMk/>
            <pc:sldMk cId="1495455854" sldId="265"/>
            <ac:spMk id="5" creationId="{C631C3EA-2069-A4F2-E803-94C3573649DF}"/>
          </ac:spMkLst>
        </pc:spChg>
        <pc:spChg chg="add mod">
          <ac:chgData name="DUNCAN, NIAMH (UG)" userId="58a9c57c-7dfc-452c-b76e-a11f258387d7" providerId="ADAL" clId="{C855007B-A052-4531-9466-AEB34F252979}" dt="2023-02-11T16:15:42.553" v="4467" actId="14100"/>
          <ac:spMkLst>
            <pc:docMk/>
            <pc:sldMk cId="1495455854" sldId="265"/>
            <ac:spMk id="7" creationId="{2AF1B9DE-270B-C01F-C3D5-4E45A9436449}"/>
          </ac:spMkLst>
        </pc:spChg>
        <pc:spChg chg="add mod">
          <ac:chgData name="DUNCAN, NIAMH (UG)" userId="58a9c57c-7dfc-452c-b76e-a11f258387d7" providerId="ADAL" clId="{C855007B-A052-4531-9466-AEB34F252979}" dt="2023-02-13T14:01:46.171" v="9676" actId="20577"/>
          <ac:spMkLst>
            <pc:docMk/>
            <pc:sldMk cId="1495455854" sldId="265"/>
            <ac:spMk id="9" creationId="{0E937126-4E20-AD0F-0ACC-D07AA0A452BE}"/>
          </ac:spMkLst>
        </pc:spChg>
        <pc:spChg chg="add del mod">
          <ac:chgData name="DUNCAN, NIAMH (UG)" userId="58a9c57c-7dfc-452c-b76e-a11f258387d7" providerId="ADAL" clId="{C855007B-A052-4531-9466-AEB34F252979}" dt="2023-02-11T15:05:11.924" v="2104" actId="478"/>
          <ac:spMkLst>
            <pc:docMk/>
            <pc:sldMk cId="1495455854" sldId="265"/>
            <ac:spMk id="11" creationId="{C942E986-1DF5-192D-1ABD-575CB8FEF920}"/>
          </ac:spMkLst>
        </pc:spChg>
        <pc:spChg chg="add mod">
          <ac:chgData name="DUNCAN, NIAMH (UG)" userId="58a9c57c-7dfc-452c-b76e-a11f258387d7" providerId="ADAL" clId="{C855007B-A052-4531-9466-AEB34F252979}" dt="2023-02-11T16:36:46.022" v="4732" actId="207"/>
          <ac:spMkLst>
            <pc:docMk/>
            <pc:sldMk cId="1495455854" sldId="265"/>
            <ac:spMk id="12" creationId="{20FA927D-EF7B-1CBD-2AD5-64D42C840926}"/>
          </ac:spMkLst>
        </pc:spChg>
        <pc:spChg chg="add mod">
          <ac:chgData name="DUNCAN, NIAMH (UG)" userId="58a9c57c-7dfc-452c-b76e-a11f258387d7" providerId="ADAL" clId="{C855007B-A052-4531-9466-AEB34F252979}" dt="2023-02-12T17:51:26.059" v="8542" actId="1076"/>
          <ac:spMkLst>
            <pc:docMk/>
            <pc:sldMk cId="1495455854" sldId="265"/>
            <ac:spMk id="22" creationId="{29577E17-FB43-CD7D-6D39-B283BF640794}"/>
          </ac:spMkLst>
        </pc:spChg>
        <pc:spChg chg="add mod">
          <ac:chgData name="DUNCAN, NIAMH (UG)" userId="58a9c57c-7dfc-452c-b76e-a11f258387d7" providerId="ADAL" clId="{C855007B-A052-4531-9466-AEB34F252979}" dt="2023-02-11T17:36:48.780" v="7114" actId="1076"/>
          <ac:spMkLst>
            <pc:docMk/>
            <pc:sldMk cId="1495455854" sldId="265"/>
            <ac:spMk id="31" creationId="{6A5A2161-FE43-EE8A-B8AD-0939882830C4}"/>
          </ac:spMkLst>
        </pc:spChg>
        <pc:spChg chg="add del mod">
          <ac:chgData name="DUNCAN, NIAMH (UG)" userId="58a9c57c-7dfc-452c-b76e-a11f258387d7" providerId="ADAL" clId="{C855007B-A052-4531-9466-AEB34F252979}" dt="2023-02-12T15:18:36.711" v="7694" actId="478"/>
          <ac:spMkLst>
            <pc:docMk/>
            <pc:sldMk cId="1495455854" sldId="265"/>
            <ac:spMk id="36" creationId="{8068F2C4-7773-49D0-0BBB-8530F6709099}"/>
          </ac:spMkLst>
        </pc:spChg>
        <pc:spChg chg="add del mod">
          <ac:chgData name="DUNCAN, NIAMH (UG)" userId="58a9c57c-7dfc-452c-b76e-a11f258387d7" providerId="ADAL" clId="{C855007B-A052-4531-9466-AEB34F252979}" dt="2023-02-12T15:27:26.682" v="7749" actId="478"/>
          <ac:spMkLst>
            <pc:docMk/>
            <pc:sldMk cId="1495455854" sldId="265"/>
            <ac:spMk id="38" creationId="{574D418E-C188-9D7B-9F21-C19714E8307B}"/>
          </ac:spMkLst>
        </pc:spChg>
        <pc:spChg chg="add del mod">
          <ac:chgData name="DUNCAN, NIAMH (UG)" userId="58a9c57c-7dfc-452c-b76e-a11f258387d7" providerId="ADAL" clId="{C855007B-A052-4531-9466-AEB34F252979}" dt="2023-02-12T15:18:52.385" v="7697" actId="478"/>
          <ac:spMkLst>
            <pc:docMk/>
            <pc:sldMk cId="1495455854" sldId="265"/>
            <ac:spMk id="40" creationId="{BEBD350E-77EB-AFDA-BFDE-131EC7D0C80C}"/>
          </ac:spMkLst>
        </pc:spChg>
        <pc:grpChg chg="add del mod">
          <ac:chgData name="DUNCAN, NIAMH (UG)" userId="58a9c57c-7dfc-452c-b76e-a11f258387d7" providerId="ADAL" clId="{C855007B-A052-4531-9466-AEB34F252979}" dt="2023-02-11T16:00:29.845" v="4015"/>
          <ac:grpSpMkLst>
            <pc:docMk/>
            <pc:sldMk cId="1495455854" sldId="265"/>
            <ac:grpSpMk id="13" creationId="{9AC2D6F1-BA70-990C-4C79-DB364B3D2587}"/>
          </ac:grpSpMkLst>
        </pc:grpChg>
        <pc:grpChg chg="mod">
          <ac:chgData name="DUNCAN, NIAMH (UG)" userId="58a9c57c-7dfc-452c-b76e-a11f258387d7" providerId="ADAL" clId="{C855007B-A052-4531-9466-AEB34F252979}" dt="2023-02-11T16:00:27.433" v="4014"/>
          <ac:grpSpMkLst>
            <pc:docMk/>
            <pc:sldMk cId="1495455854" sldId="265"/>
            <ac:grpSpMk id="14" creationId="{A0BEE68E-3BF4-646A-5F24-06AFEA7F0E64}"/>
          </ac:grpSpMkLst>
        </pc:grpChg>
        <pc:grpChg chg="add del mod">
          <ac:chgData name="DUNCAN, NIAMH (UG)" userId="58a9c57c-7dfc-452c-b76e-a11f258387d7" providerId="ADAL" clId="{C855007B-A052-4531-9466-AEB34F252979}" dt="2023-02-11T17:53:00.742" v="7199" actId="478"/>
          <ac:grpSpMkLst>
            <pc:docMk/>
            <pc:sldMk cId="1495455854" sldId="265"/>
            <ac:grpSpMk id="23" creationId="{C042717B-577C-24D0-0745-4201CED8B2AD}"/>
          </ac:grpSpMkLst>
        </pc:grpChg>
        <pc:graphicFrameChg chg="add del modGraphic">
          <ac:chgData name="DUNCAN, NIAMH (UG)" userId="58a9c57c-7dfc-452c-b76e-a11f258387d7" providerId="ADAL" clId="{C855007B-A052-4531-9466-AEB34F252979}" dt="2023-02-12T15:16:22.007" v="7612" actId="27309"/>
          <ac:graphicFrameMkLst>
            <pc:docMk/>
            <pc:sldMk cId="1495455854" sldId="265"/>
            <ac:graphicFrameMk id="6" creationId="{0A720D66-3F3F-23A5-5CA5-9454A744D2AA}"/>
          </ac:graphicFrameMkLst>
        </pc:graphicFrameChg>
        <pc:picChg chg="add mod">
          <ac:chgData name="DUNCAN, NIAMH (UG)" userId="58a9c57c-7dfc-452c-b76e-a11f258387d7" providerId="ADAL" clId="{C855007B-A052-4531-9466-AEB34F252979}" dt="2023-02-11T16:15:44.080" v="4468" actId="1076"/>
          <ac:picMkLst>
            <pc:docMk/>
            <pc:sldMk cId="1495455854" sldId="265"/>
            <ac:picMk id="8" creationId="{3D3756C4-654B-6A5B-BB99-4C21FD06212A}"/>
          </ac:picMkLst>
        </pc:picChg>
        <pc:picChg chg="add mod">
          <ac:chgData name="DUNCAN, NIAMH (UG)" userId="58a9c57c-7dfc-452c-b76e-a11f258387d7" providerId="ADAL" clId="{C855007B-A052-4531-9466-AEB34F252979}" dt="2023-02-12T15:18:40.655" v="7696" actId="1076"/>
          <ac:picMkLst>
            <pc:docMk/>
            <pc:sldMk cId="1495455854" sldId="265"/>
            <ac:picMk id="10" creationId="{88762370-91FA-46DB-FFF0-30A5027B3A39}"/>
          </ac:picMkLst>
        </pc:picChg>
        <pc:picChg chg="add mod">
          <ac:chgData name="DUNCAN, NIAMH (UG)" userId="58a9c57c-7dfc-452c-b76e-a11f258387d7" providerId="ADAL" clId="{C855007B-A052-4531-9466-AEB34F252979}" dt="2023-02-12T15:18:55.617" v="7699" actId="1076"/>
          <ac:picMkLst>
            <pc:docMk/>
            <pc:sldMk cId="1495455854" sldId="265"/>
            <ac:picMk id="11" creationId="{0BA6B1FA-15C6-A607-9B43-6A08365EA457}"/>
          </ac:picMkLst>
        </pc:picChg>
        <pc:picChg chg="mod">
          <ac:chgData name="DUNCAN, NIAMH (UG)" userId="58a9c57c-7dfc-452c-b76e-a11f258387d7" providerId="ADAL" clId="{C855007B-A052-4531-9466-AEB34F252979}" dt="2023-02-12T15:27:30.378" v="7750" actId="1076"/>
          <ac:picMkLst>
            <pc:docMk/>
            <pc:sldMk cId="1495455854" sldId="265"/>
            <ac:picMk id="13" creationId="{93A4924A-021F-7031-C784-22DB2701ED2E}"/>
          </ac:picMkLst>
        </pc:picChg>
        <pc:picChg chg="add mod">
          <ac:chgData name="DUNCAN, NIAMH (UG)" userId="58a9c57c-7dfc-452c-b76e-a11f258387d7" providerId="ADAL" clId="{C855007B-A052-4531-9466-AEB34F252979}" dt="2023-02-11T16:13:15.903" v="4293" actId="1076"/>
          <ac:picMkLst>
            <pc:docMk/>
            <pc:sldMk cId="1495455854" sldId="265"/>
            <ac:picMk id="21" creationId="{74169B5D-8C14-E1F9-C0F5-5B1B1AC56DE0}"/>
          </ac:picMkLst>
        </pc:picChg>
        <pc:picChg chg="add del mod">
          <ac:chgData name="DUNCAN, NIAMH (UG)" userId="58a9c57c-7dfc-452c-b76e-a11f258387d7" providerId="ADAL" clId="{C855007B-A052-4531-9466-AEB34F252979}" dt="2023-02-11T17:52:59.216" v="7198" actId="478"/>
          <ac:picMkLst>
            <pc:docMk/>
            <pc:sldMk cId="1495455854" sldId="265"/>
            <ac:picMk id="28" creationId="{B47E688D-F848-52CF-39EB-2FE19C3ACFC1}"/>
          </ac:picMkLst>
        </pc:picChg>
        <pc:picChg chg="add del mod">
          <ac:chgData name="DUNCAN, NIAMH (UG)" userId="58a9c57c-7dfc-452c-b76e-a11f258387d7" providerId="ADAL" clId="{C855007B-A052-4531-9466-AEB34F252979}" dt="2023-02-11T17:53:02.636" v="7200" actId="478"/>
          <ac:picMkLst>
            <pc:docMk/>
            <pc:sldMk cId="1495455854" sldId="265"/>
            <ac:picMk id="29" creationId="{10A3482C-D882-CC66-AE42-F684512E24A9}"/>
          </ac:picMkLst>
        </pc:picChg>
        <pc:picChg chg="add del mod">
          <ac:chgData name="DUNCAN, NIAMH (UG)" userId="58a9c57c-7dfc-452c-b76e-a11f258387d7" providerId="ADAL" clId="{C855007B-A052-4531-9466-AEB34F252979}" dt="2023-02-11T17:44:25.749" v="7160" actId="478"/>
          <ac:picMkLst>
            <pc:docMk/>
            <pc:sldMk cId="1495455854" sldId="265"/>
            <ac:picMk id="30" creationId="{47235217-A123-F5C0-B795-D6A56F2407CD}"/>
          </ac:picMkLst>
        </pc:picChg>
        <pc:picChg chg="del mod">
          <ac:chgData name="DUNCAN, NIAMH (UG)" userId="58a9c57c-7dfc-452c-b76e-a11f258387d7" providerId="ADAL" clId="{C855007B-A052-4531-9466-AEB34F252979}" dt="2023-02-11T17:53:04.407" v="7201" actId="478"/>
          <ac:picMkLst>
            <pc:docMk/>
            <pc:sldMk cId="1495455854" sldId="265"/>
            <ac:picMk id="32" creationId="{C26ABA29-0FBC-6B7A-AA6F-47020323C668}"/>
          </ac:picMkLst>
        </pc:picChg>
        <pc:picChg chg="add mod modCrop">
          <ac:chgData name="DUNCAN, NIAMH (UG)" userId="58a9c57c-7dfc-452c-b76e-a11f258387d7" providerId="ADAL" clId="{C855007B-A052-4531-9466-AEB34F252979}" dt="2023-02-11T17:56:00.476" v="7412" actId="14100"/>
          <ac:picMkLst>
            <pc:docMk/>
            <pc:sldMk cId="1495455854" sldId="265"/>
            <ac:picMk id="33" creationId="{3EF06D1B-EE8A-ABC4-9AA3-78A6EB1D17C9}"/>
          </ac:picMkLst>
        </pc:picChg>
        <pc:picChg chg="add mod modCrop">
          <ac:chgData name="DUNCAN, NIAMH (UG)" userId="58a9c57c-7dfc-452c-b76e-a11f258387d7" providerId="ADAL" clId="{C855007B-A052-4531-9466-AEB34F252979}" dt="2023-02-11T17:56:01.888" v="7413" actId="1076"/>
          <ac:picMkLst>
            <pc:docMk/>
            <pc:sldMk cId="1495455854" sldId="265"/>
            <ac:picMk id="34" creationId="{407C6078-19F7-EA3F-D042-AA62ECE2D75E}"/>
          </ac:picMkLst>
        </pc:picChg>
        <pc:picChg chg="add mod modCrop">
          <ac:chgData name="DUNCAN, NIAMH (UG)" userId="58a9c57c-7dfc-452c-b76e-a11f258387d7" providerId="ADAL" clId="{C855007B-A052-4531-9466-AEB34F252979}" dt="2023-02-11T17:56:42.300" v="7427" actId="1076"/>
          <ac:picMkLst>
            <pc:docMk/>
            <pc:sldMk cId="1495455854" sldId="265"/>
            <ac:picMk id="35" creationId="{12A872BE-6545-08B2-19F9-A5E8EB0C6512}"/>
          </ac:picMkLst>
        </pc:picChg>
        <pc:inkChg chg="mod">
          <ac:chgData name="DUNCAN, NIAMH (UG)" userId="58a9c57c-7dfc-452c-b76e-a11f258387d7" providerId="ADAL" clId="{C855007B-A052-4531-9466-AEB34F252979}" dt="2023-02-11T16:00:27.433" v="4014"/>
          <ac:inkMkLst>
            <pc:docMk/>
            <pc:sldMk cId="1495455854" sldId="265"/>
            <ac:inkMk id="15" creationId="{D77FD4F9-5861-F533-48C2-6C7DF36BFFB6}"/>
          </ac:inkMkLst>
        </pc:inkChg>
        <pc:inkChg chg="mod">
          <ac:chgData name="DUNCAN, NIAMH (UG)" userId="58a9c57c-7dfc-452c-b76e-a11f258387d7" providerId="ADAL" clId="{C855007B-A052-4531-9466-AEB34F252979}" dt="2023-02-11T16:00:27.433" v="4014"/>
          <ac:inkMkLst>
            <pc:docMk/>
            <pc:sldMk cId="1495455854" sldId="265"/>
            <ac:inkMk id="16" creationId="{3FC838E7-2B4A-6DC8-E88F-385FED65D096}"/>
          </ac:inkMkLst>
        </pc:inkChg>
        <pc:inkChg chg="mod">
          <ac:chgData name="DUNCAN, NIAMH (UG)" userId="58a9c57c-7dfc-452c-b76e-a11f258387d7" providerId="ADAL" clId="{C855007B-A052-4531-9466-AEB34F252979}" dt="2023-02-11T16:00:27.433" v="4014"/>
          <ac:inkMkLst>
            <pc:docMk/>
            <pc:sldMk cId="1495455854" sldId="265"/>
            <ac:inkMk id="17" creationId="{86AF53B2-0F00-2064-C0BB-C089B3F88846}"/>
          </ac:inkMkLst>
        </pc:inkChg>
        <pc:inkChg chg="mod">
          <ac:chgData name="DUNCAN, NIAMH (UG)" userId="58a9c57c-7dfc-452c-b76e-a11f258387d7" providerId="ADAL" clId="{C855007B-A052-4531-9466-AEB34F252979}" dt="2023-02-11T16:00:27.433" v="4014"/>
          <ac:inkMkLst>
            <pc:docMk/>
            <pc:sldMk cId="1495455854" sldId="265"/>
            <ac:inkMk id="18" creationId="{85CCDB25-AC76-C37F-8FDA-59B53D7F0DB0}"/>
          </ac:inkMkLst>
        </pc:inkChg>
        <pc:inkChg chg="mod">
          <ac:chgData name="DUNCAN, NIAMH (UG)" userId="58a9c57c-7dfc-452c-b76e-a11f258387d7" providerId="ADAL" clId="{C855007B-A052-4531-9466-AEB34F252979}" dt="2023-02-11T16:00:27.433" v="4014"/>
          <ac:inkMkLst>
            <pc:docMk/>
            <pc:sldMk cId="1495455854" sldId="265"/>
            <ac:inkMk id="19" creationId="{61BE9989-0FB3-6F7C-E8E6-8A19BDEE48CA}"/>
          </ac:inkMkLst>
        </pc:inkChg>
        <pc:inkChg chg="mod">
          <ac:chgData name="DUNCAN, NIAMH (UG)" userId="58a9c57c-7dfc-452c-b76e-a11f258387d7" providerId="ADAL" clId="{C855007B-A052-4531-9466-AEB34F252979}" dt="2023-02-11T16:00:27.433" v="4014"/>
          <ac:inkMkLst>
            <pc:docMk/>
            <pc:sldMk cId="1495455854" sldId="265"/>
            <ac:inkMk id="20" creationId="{7D5D1406-F3DF-E774-4325-271D0703F0E0}"/>
          </ac:inkMkLst>
        </pc:inkChg>
        <pc:inkChg chg="mod">
          <ac:chgData name="DUNCAN, NIAMH (UG)" userId="58a9c57c-7dfc-452c-b76e-a11f258387d7" providerId="ADAL" clId="{C855007B-A052-4531-9466-AEB34F252979}" dt="2023-02-11T16:14:44.633" v="4452"/>
          <ac:inkMkLst>
            <pc:docMk/>
            <pc:sldMk cId="1495455854" sldId="265"/>
            <ac:inkMk id="24" creationId="{F88C4739-85F8-C4BB-E2DA-C7CD7928472B}"/>
          </ac:inkMkLst>
        </pc:inkChg>
        <pc:inkChg chg="mod">
          <ac:chgData name="DUNCAN, NIAMH (UG)" userId="58a9c57c-7dfc-452c-b76e-a11f258387d7" providerId="ADAL" clId="{C855007B-A052-4531-9466-AEB34F252979}" dt="2023-02-11T16:14:44.633" v="4452"/>
          <ac:inkMkLst>
            <pc:docMk/>
            <pc:sldMk cId="1495455854" sldId="265"/>
            <ac:inkMk id="25" creationId="{A0826820-D1BD-C77E-0D48-A2139447FA76}"/>
          </ac:inkMkLst>
        </pc:inkChg>
        <pc:inkChg chg="add del mod">
          <ac:chgData name="DUNCAN, NIAMH (UG)" userId="58a9c57c-7dfc-452c-b76e-a11f258387d7" providerId="ADAL" clId="{C855007B-A052-4531-9466-AEB34F252979}" dt="2023-02-11T17:53:08.158" v="7203" actId="478"/>
          <ac:inkMkLst>
            <pc:docMk/>
            <pc:sldMk cId="1495455854" sldId="265"/>
            <ac:inkMk id="26" creationId="{34E2E0AA-3059-3660-E997-F689E94E2126}"/>
          </ac:inkMkLst>
        </pc:inkChg>
        <pc:inkChg chg="add del mod">
          <ac:chgData name="DUNCAN, NIAMH (UG)" userId="58a9c57c-7dfc-452c-b76e-a11f258387d7" providerId="ADAL" clId="{C855007B-A052-4531-9466-AEB34F252979}" dt="2023-02-11T17:53:06.215" v="7202" actId="478"/>
          <ac:inkMkLst>
            <pc:docMk/>
            <pc:sldMk cId="1495455854" sldId="265"/>
            <ac:inkMk id="27" creationId="{A30894B4-C126-823F-C37A-BCDCB5DD6507}"/>
          </ac:inkMkLst>
        </pc:inkChg>
      </pc:sldChg>
      <pc:sldChg chg="addSp delSp modSp new mod delAnim modAnim">
        <pc:chgData name="DUNCAN, NIAMH (UG)" userId="58a9c57c-7dfc-452c-b76e-a11f258387d7" providerId="ADAL" clId="{C855007B-A052-4531-9466-AEB34F252979}" dt="2023-02-13T13:43:20.443" v="9428" actId="20577"/>
        <pc:sldMkLst>
          <pc:docMk/>
          <pc:sldMk cId="353240129" sldId="266"/>
        </pc:sldMkLst>
        <pc:spChg chg="mod">
          <ac:chgData name="DUNCAN, NIAMH (UG)" userId="58a9c57c-7dfc-452c-b76e-a11f258387d7" providerId="ADAL" clId="{C855007B-A052-4531-9466-AEB34F252979}" dt="2023-02-11T16:25:19.532" v="4544" actId="1076"/>
          <ac:spMkLst>
            <pc:docMk/>
            <pc:sldMk cId="353240129" sldId="266"/>
            <ac:spMk id="2" creationId="{03D71ADD-9ABC-0244-F717-599A704BEA77}"/>
          </ac:spMkLst>
        </pc:spChg>
        <pc:spChg chg="del">
          <ac:chgData name="DUNCAN, NIAMH (UG)" userId="58a9c57c-7dfc-452c-b76e-a11f258387d7" providerId="ADAL" clId="{C855007B-A052-4531-9466-AEB34F252979}" dt="2023-02-11T14:07:20.632" v="1461" actId="478"/>
          <ac:spMkLst>
            <pc:docMk/>
            <pc:sldMk cId="353240129" sldId="266"/>
            <ac:spMk id="3" creationId="{9D7E3166-DDE8-8CD3-DD0D-BB87D64C9975}"/>
          </ac:spMkLst>
        </pc:spChg>
        <pc:spChg chg="add mod">
          <ac:chgData name="DUNCAN, NIAMH (UG)" userId="58a9c57c-7dfc-452c-b76e-a11f258387d7" providerId="ADAL" clId="{C855007B-A052-4531-9466-AEB34F252979}" dt="2023-02-13T13:42:51.897" v="9412" actId="20577"/>
          <ac:spMkLst>
            <pc:docMk/>
            <pc:sldMk cId="353240129" sldId="266"/>
            <ac:spMk id="4" creationId="{045BD612-E2F3-F6B3-F1D5-0085D418077B}"/>
          </ac:spMkLst>
        </pc:spChg>
        <pc:spChg chg="add mod">
          <ac:chgData name="DUNCAN, NIAMH (UG)" userId="58a9c57c-7dfc-452c-b76e-a11f258387d7" providerId="ADAL" clId="{C855007B-A052-4531-9466-AEB34F252979}" dt="2023-02-13T13:43:20.443" v="9428" actId="20577"/>
          <ac:spMkLst>
            <pc:docMk/>
            <pc:sldMk cId="353240129" sldId="266"/>
            <ac:spMk id="5" creationId="{EAB77D06-28F2-D35E-9F35-5B111E68A912}"/>
          </ac:spMkLst>
        </pc:spChg>
        <pc:spChg chg="add mod">
          <ac:chgData name="DUNCAN, NIAMH (UG)" userId="58a9c57c-7dfc-452c-b76e-a11f258387d7" providerId="ADAL" clId="{C855007B-A052-4531-9466-AEB34F252979}" dt="2023-02-12T17:52:56.017" v="8642" actId="20577"/>
          <ac:spMkLst>
            <pc:docMk/>
            <pc:sldMk cId="353240129" sldId="266"/>
            <ac:spMk id="6" creationId="{8DA69249-436D-6856-B85B-DADBFC8A4811}"/>
          </ac:spMkLst>
        </pc:spChg>
        <pc:spChg chg="add mod">
          <ac:chgData name="DUNCAN, NIAMH (UG)" userId="58a9c57c-7dfc-452c-b76e-a11f258387d7" providerId="ADAL" clId="{C855007B-A052-4531-9466-AEB34F252979}" dt="2023-02-11T17:26:33.377" v="6544" actId="20577"/>
          <ac:spMkLst>
            <pc:docMk/>
            <pc:sldMk cId="353240129" sldId="266"/>
            <ac:spMk id="8" creationId="{B48B2C7D-55C0-01E3-5C54-259F54508E75}"/>
          </ac:spMkLst>
        </pc:spChg>
        <pc:spChg chg="add mod">
          <ac:chgData name="DUNCAN, NIAMH (UG)" userId="58a9c57c-7dfc-452c-b76e-a11f258387d7" providerId="ADAL" clId="{C855007B-A052-4531-9466-AEB34F252979}" dt="2023-02-11T16:33:08.988" v="4722" actId="14100"/>
          <ac:spMkLst>
            <pc:docMk/>
            <pc:sldMk cId="353240129" sldId="266"/>
            <ac:spMk id="10" creationId="{B0BC01E9-8A7A-0BF0-3FF2-59DA69BD7254}"/>
          </ac:spMkLst>
        </pc:spChg>
        <pc:spChg chg="add mod">
          <ac:chgData name="DUNCAN, NIAMH (UG)" userId="58a9c57c-7dfc-452c-b76e-a11f258387d7" providerId="ADAL" clId="{C855007B-A052-4531-9466-AEB34F252979}" dt="2023-02-11T16:37:01.882" v="4733" actId="207"/>
          <ac:spMkLst>
            <pc:docMk/>
            <pc:sldMk cId="353240129" sldId="266"/>
            <ac:spMk id="13" creationId="{08843008-98F0-8373-DEC2-671430CAC6D5}"/>
          </ac:spMkLst>
        </pc:spChg>
        <pc:spChg chg="add mod">
          <ac:chgData name="DUNCAN, NIAMH (UG)" userId="58a9c57c-7dfc-452c-b76e-a11f258387d7" providerId="ADAL" clId="{C855007B-A052-4531-9466-AEB34F252979}" dt="2023-02-11T17:37:36.156" v="7126" actId="1076"/>
          <ac:spMkLst>
            <pc:docMk/>
            <pc:sldMk cId="353240129" sldId="266"/>
            <ac:spMk id="29" creationId="{4BB7CAFC-DCDA-BF08-D27A-A473F74A5C9B}"/>
          </ac:spMkLst>
        </pc:spChg>
        <pc:spChg chg="add del mod">
          <ac:chgData name="DUNCAN, NIAMH (UG)" userId="58a9c57c-7dfc-452c-b76e-a11f258387d7" providerId="ADAL" clId="{C855007B-A052-4531-9466-AEB34F252979}" dt="2023-02-12T15:19:24.085" v="7700" actId="478"/>
          <ac:spMkLst>
            <pc:docMk/>
            <pc:sldMk cId="353240129" sldId="266"/>
            <ac:spMk id="39" creationId="{B6D7543F-A048-C016-BD06-626B376503B4}"/>
          </ac:spMkLst>
        </pc:spChg>
        <pc:spChg chg="add del mod">
          <ac:chgData name="DUNCAN, NIAMH (UG)" userId="58a9c57c-7dfc-452c-b76e-a11f258387d7" providerId="ADAL" clId="{C855007B-A052-4531-9466-AEB34F252979}" dt="2023-02-12T15:19:41.257" v="7703" actId="478"/>
          <ac:spMkLst>
            <pc:docMk/>
            <pc:sldMk cId="353240129" sldId="266"/>
            <ac:spMk id="40" creationId="{8D72FC56-ABF9-C5C2-080F-39AE6525AFAB}"/>
          </ac:spMkLst>
        </pc:spChg>
        <pc:grpChg chg="add del mod">
          <ac:chgData name="DUNCAN, NIAMH (UG)" userId="58a9c57c-7dfc-452c-b76e-a11f258387d7" providerId="ADAL" clId="{C855007B-A052-4531-9466-AEB34F252979}" dt="2023-02-11T16:03:16.149" v="4064" actId="478"/>
          <ac:grpSpMkLst>
            <pc:docMk/>
            <pc:sldMk cId="353240129" sldId="266"/>
            <ac:grpSpMk id="14" creationId="{0BF59DA7-4064-CE4C-1080-2B27859BBDD6}"/>
          </ac:grpSpMkLst>
        </pc:grpChg>
        <pc:grpChg chg="add del mod">
          <ac:chgData name="DUNCAN, NIAMH (UG)" userId="58a9c57c-7dfc-452c-b76e-a11f258387d7" providerId="ADAL" clId="{C855007B-A052-4531-9466-AEB34F252979}" dt="2023-02-11T17:51:24.125" v="7180" actId="478"/>
          <ac:grpSpMkLst>
            <pc:docMk/>
            <pc:sldMk cId="353240129" sldId="266"/>
            <ac:grpSpMk id="17" creationId="{CC1F14C1-107E-D708-0E26-86D398EFD537}"/>
          </ac:grpSpMkLst>
        </pc:grpChg>
        <pc:grpChg chg="mod">
          <ac:chgData name="DUNCAN, NIAMH (UG)" userId="58a9c57c-7dfc-452c-b76e-a11f258387d7" providerId="ADAL" clId="{C855007B-A052-4531-9466-AEB34F252979}" dt="2023-02-11T16:03:11.673" v="4062"/>
          <ac:grpSpMkLst>
            <pc:docMk/>
            <pc:sldMk cId="353240129" sldId="266"/>
            <ac:grpSpMk id="18" creationId="{06B9A4C6-DC33-4C9C-E8A5-3840BA6087FE}"/>
          </ac:grpSpMkLst>
        </pc:grpChg>
        <pc:grpChg chg="add del mod">
          <ac:chgData name="DUNCAN, NIAMH (UG)" userId="58a9c57c-7dfc-452c-b76e-a11f258387d7" providerId="ADAL" clId="{C855007B-A052-4531-9466-AEB34F252979}" dt="2023-02-11T17:51:22.458" v="7179" actId="478"/>
          <ac:grpSpMkLst>
            <pc:docMk/>
            <pc:sldMk cId="353240129" sldId="266"/>
            <ac:grpSpMk id="22" creationId="{5B4082D9-C8FE-45FF-1760-7A79282E0FB3}"/>
          </ac:grpSpMkLst>
        </pc:grpChg>
        <pc:picChg chg="add mod">
          <ac:chgData name="DUNCAN, NIAMH (UG)" userId="58a9c57c-7dfc-452c-b76e-a11f258387d7" providerId="ADAL" clId="{C855007B-A052-4531-9466-AEB34F252979}" dt="2023-02-12T15:19:28.366" v="7702" actId="1076"/>
          <ac:picMkLst>
            <pc:docMk/>
            <pc:sldMk cId="353240129" sldId="266"/>
            <ac:picMk id="3" creationId="{B0F207C0-905E-F16B-A7AE-3D8F7414F159}"/>
          </ac:picMkLst>
        </pc:picChg>
        <pc:picChg chg="add mod">
          <ac:chgData name="DUNCAN, NIAMH (UG)" userId="58a9c57c-7dfc-452c-b76e-a11f258387d7" providerId="ADAL" clId="{C855007B-A052-4531-9466-AEB34F252979}" dt="2023-02-12T15:19:45.598" v="7705" actId="1076"/>
          <ac:picMkLst>
            <pc:docMk/>
            <pc:sldMk cId="353240129" sldId="266"/>
            <ac:picMk id="7" creationId="{F2F1D02B-6E14-7F79-B6BB-F9F6C0DAB46C}"/>
          </ac:picMkLst>
        </pc:picChg>
        <pc:picChg chg="add mod modCrop">
          <ac:chgData name="DUNCAN, NIAMH (UG)" userId="58a9c57c-7dfc-452c-b76e-a11f258387d7" providerId="ADAL" clId="{C855007B-A052-4531-9466-AEB34F252979}" dt="2023-02-12T17:28:32.304" v="8163" actId="1076"/>
          <ac:picMkLst>
            <pc:docMk/>
            <pc:sldMk cId="353240129" sldId="266"/>
            <ac:picMk id="9" creationId="{1289E445-EFD3-9254-DB88-C220A69A1C2C}"/>
          </ac:picMkLst>
        </pc:picChg>
        <pc:picChg chg="add mod modCrop">
          <ac:chgData name="DUNCAN, NIAMH (UG)" userId="58a9c57c-7dfc-452c-b76e-a11f258387d7" providerId="ADAL" clId="{C855007B-A052-4531-9466-AEB34F252979}" dt="2023-02-11T17:37:14.830" v="7124" actId="14100"/>
          <ac:picMkLst>
            <pc:docMk/>
            <pc:sldMk cId="353240129" sldId="266"/>
            <ac:picMk id="11" creationId="{4C7D387B-0FC4-302C-3BCF-8EC6F4BB68B8}"/>
          </ac:picMkLst>
        </pc:picChg>
        <pc:picChg chg="add mod modCrop">
          <ac:chgData name="DUNCAN, NIAMH (UG)" userId="58a9c57c-7dfc-452c-b76e-a11f258387d7" providerId="ADAL" clId="{C855007B-A052-4531-9466-AEB34F252979}" dt="2023-02-11T17:37:11.702" v="7123" actId="14100"/>
          <ac:picMkLst>
            <pc:docMk/>
            <pc:sldMk cId="353240129" sldId="266"/>
            <ac:picMk id="12" creationId="{3E8A3048-10DE-C9F0-9D85-0AA36BAECB53}"/>
          </ac:picMkLst>
        </pc:picChg>
        <pc:picChg chg="add del mod">
          <ac:chgData name="DUNCAN, NIAMH (UG)" userId="58a9c57c-7dfc-452c-b76e-a11f258387d7" providerId="ADAL" clId="{C855007B-A052-4531-9466-AEB34F252979}" dt="2023-02-11T17:50:25.525" v="7171" actId="478"/>
          <ac:picMkLst>
            <pc:docMk/>
            <pc:sldMk cId="353240129" sldId="266"/>
            <ac:picMk id="25" creationId="{6DF1D619-8BED-E9FD-6FA5-E25E987F46A3}"/>
          </ac:picMkLst>
        </pc:picChg>
        <pc:picChg chg="add del mod">
          <ac:chgData name="DUNCAN, NIAMH (UG)" userId="58a9c57c-7dfc-452c-b76e-a11f258387d7" providerId="ADAL" clId="{C855007B-A052-4531-9466-AEB34F252979}" dt="2023-02-11T17:51:25.631" v="7181" actId="478"/>
          <ac:picMkLst>
            <pc:docMk/>
            <pc:sldMk cId="353240129" sldId="266"/>
            <ac:picMk id="26" creationId="{AB13EBC3-1FBD-1BED-64FB-2DC7E5E58756}"/>
          </ac:picMkLst>
        </pc:picChg>
        <pc:picChg chg="add del mod">
          <ac:chgData name="DUNCAN, NIAMH (UG)" userId="58a9c57c-7dfc-452c-b76e-a11f258387d7" providerId="ADAL" clId="{C855007B-A052-4531-9466-AEB34F252979}" dt="2023-02-11T17:46:35.879" v="7163" actId="478"/>
          <ac:picMkLst>
            <pc:docMk/>
            <pc:sldMk cId="353240129" sldId="266"/>
            <ac:picMk id="27" creationId="{61AF3D03-8DF2-C21B-C385-F4B5712B6FD7}"/>
          </ac:picMkLst>
        </pc:picChg>
        <pc:picChg chg="add del mod">
          <ac:chgData name="DUNCAN, NIAMH (UG)" userId="58a9c57c-7dfc-452c-b76e-a11f258387d7" providerId="ADAL" clId="{C855007B-A052-4531-9466-AEB34F252979}" dt="2023-02-11T17:46:44.462" v="7165" actId="478"/>
          <ac:picMkLst>
            <pc:docMk/>
            <pc:sldMk cId="353240129" sldId="266"/>
            <ac:picMk id="28" creationId="{50E37D7C-0856-26BD-DA4A-2F981C9595CC}"/>
          </ac:picMkLst>
        </pc:picChg>
        <pc:picChg chg="del">
          <ac:chgData name="DUNCAN, NIAMH (UG)" userId="58a9c57c-7dfc-452c-b76e-a11f258387d7" providerId="ADAL" clId="{C855007B-A052-4531-9466-AEB34F252979}" dt="2023-02-11T17:46:21.637" v="7162" actId="478"/>
          <ac:picMkLst>
            <pc:docMk/>
            <pc:sldMk cId="353240129" sldId="266"/>
            <ac:picMk id="30" creationId="{364DF2E6-0E9C-5100-EE4D-BB5191399828}"/>
          </ac:picMkLst>
        </pc:picChg>
        <pc:picChg chg="mod">
          <ac:chgData name="DUNCAN, NIAMH (UG)" userId="58a9c57c-7dfc-452c-b76e-a11f258387d7" providerId="ADAL" clId="{C855007B-A052-4531-9466-AEB34F252979}" dt="2023-02-11T17:46:37.839" v="7164" actId="1076"/>
          <ac:picMkLst>
            <pc:docMk/>
            <pc:sldMk cId="353240129" sldId="266"/>
            <ac:picMk id="31" creationId="{A6A2EBFA-710D-F100-B6E3-C639BC875C7B}"/>
          </ac:picMkLst>
        </pc:picChg>
        <pc:picChg chg="del mod">
          <ac:chgData name="DUNCAN, NIAMH (UG)" userId="58a9c57c-7dfc-452c-b76e-a11f258387d7" providerId="ADAL" clId="{C855007B-A052-4531-9466-AEB34F252979}" dt="2023-02-11T17:47:08.355" v="7167" actId="478"/>
          <ac:picMkLst>
            <pc:docMk/>
            <pc:sldMk cId="353240129" sldId="266"/>
            <ac:picMk id="32" creationId="{9A1EB6A3-AC48-CD81-D954-A2DE0CE0F355}"/>
          </ac:picMkLst>
        </pc:picChg>
        <pc:picChg chg="del mod">
          <ac:chgData name="DUNCAN, NIAMH (UG)" userId="58a9c57c-7dfc-452c-b76e-a11f258387d7" providerId="ADAL" clId="{C855007B-A052-4531-9466-AEB34F252979}" dt="2023-02-11T17:47:29.358" v="7169" actId="478"/>
          <ac:picMkLst>
            <pc:docMk/>
            <pc:sldMk cId="353240129" sldId="266"/>
            <ac:picMk id="33" creationId="{A3291942-0C87-D13C-91DC-0773D3A72543}"/>
          </ac:picMkLst>
        </pc:picChg>
        <pc:picChg chg="mod">
          <ac:chgData name="DUNCAN, NIAMH (UG)" userId="58a9c57c-7dfc-452c-b76e-a11f258387d7" providerId="ADAL" clId="{C855007B-A052-4531-9466-AEB34F252979}" dt="2023-02-11T17:47:41.158" v="7170" actId="1076"/>
          <ac:picMkLst>
            <pc:docMk/>
            <pc:sldMk cId="353240129" sldId="266"/>
            <ac:picMk id="34" creationId="{2F53F390-2896-10CC-8DD1-0163580EC1E5}"/>
          </ac:picMkLst>
        </pc:picChg>
        <pc:picChg chg="add mod modCrop">
          <ac:chgData name="DUNCAN, NIAMH (UG)" userId="58a9c57c-7dfc-452c-b76e-a11f258387d7" providerId="ADAL" clId="{C855007B-A052-4531-9466-AEB34F252979}" dt="2023-02-12T17:28:29.025" v="8162" actId="1076"/>
          <ac:picMkLst>
            <pc:docMk/>
            <pc:sldMk cId="353240129" sldId="266"/>
            <ac:picMk id="35" creationId="{EC81DBAD-A0B8-3CBE-78DE-EEA85190F0F3}"/>
          </ac:picMkLst>
        </pc:picChg>
        <pc:picChg chg="add del mod modCrop">
          <ac:chgData name="DUNCAN, NIAMH (UG)" userId="58a9c57c-7dfc-452c-b76e-a11f258387d7" providerId="ADAL" clId="{C855007B-A052-4531-9466-AEB34F252979}" dt="2023-02-11T17:53:14.945" v="7206" actId="478"/>
          <ac:picMkLst>
            <pc:docMk/>
            <pc:sldMk cId="353240129" sldId="266"/>
            <ac:picMk id="36" creationId="{D5B380B2-69C7-146D-988D-2D134B8A62F3}"/>
          </ac:picMkLst>
        </pc:picChg>
        <pc:picChg chg="add del mod modCrop">
          <ac:chgData name="DUNCAN, NIAMH (UG)" userId="58a9c57c-7dfc-452c-b76e-a11f258387d7" providerId="ADAL" clId="{C855007B-A052-4531-9466-AEB34F252979}" dt="2023-02-11T17:53:55.768" v="7264" actId="478"/>
          <ac:picMkLst>
            <pc:docMk/>
            <pc:sldMk cId="353240129" sldId="266"/>
            <ac:picMk id="37" creationId="{D5B380B2-69C7-146D-988D-2D134B8A62F3}"/>
          </ac:picMkLst>
        </pc:picChg>
        <pc:picChg chg="add del mod modCrop">
          <ac:chgData name="DUNCAN, NIAMH (UG)" userId="58a9c57c-7dfc-452c-b76e-a11f258387d7" providerId="ADAL" clId="{C855007B-A052-4531-9466-AEB34F252979}" dt="2023-02-11T17:53:59.050" v="7265" actId="478"/>
          <ac:picMkLst>
            <pc:docMk/>
            <pc:sldMk cId="353240129" sldId="266"/>
            <ac:picMk id="38" creationId="{D5B380B2-69C7-146D-988D-2D134B8A62F3}"/>
          </ac:picMkLst>
        </pc:picChg>
        <pc:inkChg chg="mod">
          <ac:chgData name="DUNCAN, NIAMH (UG)" userId="58a9c57c-7dfc-452c-b76e-a11f258387d7" providerId="ADAL" clId="{C855007B-A052-4531-9466-AEB34F252979}" dt="2023-02-11T16:02:52.593" v="4056"/>
          <ac:inkMkLst>
            <pc:docMk/>
            <pc:sldMk cId="353240129" sldId="266"/>
            <ac:inkMk id="15" creationId="{7F6FA6C2-A24C-D378-7D5E-5396FF687572}"/>
          </ac:inkMkLst>
        </pc:inkChg>
        <pc:inkChg chg="mod">
          <ac:chgData name="DUNCAN, NIAMH (UG)" userId="58a9c57c-7dfc-452c-b76e-a11f258387d7" providerId="ADAL" clId="{C855007B-A052-4531-9466-AEB34F252979}" dt="2023-02-11T16:02:52.593" v="4056"/>
          <ac:inkMkLst>
            <pc:docMk/>
            <pc:sldMk cId="353240129" sldId="266"/>
            <ac:inkMk id="16" creationId="{45AB3206-2E92-F9AE-D35A-34960EF23819}"/>
          </ac:inkMkLst>
        </pc:inkChg>
        <pc:inkChg chg="mod">
          <ac:chgData name="DUNCAN, NIAMH (UG)" userId="58a9c57c-7dfc-452c-b76e-a11f258387d7" providerId="ADAL" clId="{C855007B-A052-4531-9466-AEB34F252979}" dt="2023-02-11T16:03:11.673" v="4062"/>
          <ac:inkMkLst>
            <pc:docMk/>
            <pc:sldMk cId="353240129" sldId="266"/>
            <ac:inkMk id="19" creationId="{CD001642-01C2-2309-0DBD-971AB5A97465}"/>
          </ac:inkMkLst>
        </pc:inkChg>
        <pc:inkChg chg="mod">
          <ac:chgData name="DUNCAN, NIAMH (UG)" userId="58a9c57c-7dfc-452c-b76e-a11f258387d7" providerId="ADAL" clId="{C855007B-A052-4531-9466-AEB34F252979}" dt="2023-02-11T16:03:11.673" v="4062"/>
          <ac:inkMkLst>
            <pc:docMk/>
            <pc:sldMk cId="353240129" sldId="266"/>
            <ac:inkMk id="20" creationId="{498BE4A6-599D-DE0F-E5E6-CE210D72BB40}"/>
          </ac:inkMkLst>
        </pc:inkChg>
        <pc:inkChg chg="mod">
          <ac:chgData name="DUNCAN, NIAMH (UG)" userId="58a9c57c-7dfc-452c-b76e-a11f258387d7" providerId="ADAL" clId="{C855007B-A052-4531-9466-AEB34F252979}" dt="2023-02-11T16:03:11.673" v="4062"/>
          <ac:inkMkLst>
            <pc:docMk/>
            <pc:sldMk cId="353240129" sldId="266"/>
            <ac:inkMk id="21" creationId="{0F49A3D1-A7ED-0937-6447-0D8CC3CD76BC}"/>
          </ac:inkMkLst>
        </pc:inkChg>
        <pc:inkChg chg="mod">
          <ac:chgData name="DUNCAN, NIAMH (UG)" userId="58a9c57c-7dfc-452c-b76e-a11f258387d7" providerId="ADAL" clId="{C855007B-A052-4531-9466-AEB34F252979}" dt="2023-02-11T16:03:21.293" v="4065"/>
          <ac:inkMkLst>
            <pc:docMk/>
            <pc:sldMk cId="353240129" sldId="266"/>
            <ac:inkMk id="23" creationId="{C5B1EC3D-2412-93BD-14E5-F621A2C78D30}"/>
          </ac:inkMkLst>
        </pc:inkChg>
        <pc:inkChg chg="mod">
          <ac:chgData name="DUNCAN, NIAMH (UG)" userId="58a9c57c-7dfc-452c-b76e-a11f258387d7" providerId="ADAL" clId="{C855007B-A052-4531-9466-AEB34F252979}" dt="2023-02-11T16:03:21.293" v="4065"/>
          <ac:inkMkLst>
            <pc:docMk/>
            <pc:sldMk cId="353240129" sldId="266"/>
            <ac:inkMk id="24" creationId="{AA1D670B-B6DD-4F5E-8F54-79F2EB42FE75}"/>
          </ac:inkMkLst>
        </pc:inkChg>
      </pc:sldChg>
      <pc:sldChg chg="addSp delSp modSp new mod">
        <pc:chgData name="DUNCAN, NIAMH (UG)" userId="58a9c57c-7dfc-452c-b76e-a11f258387d7" providerId="ADAL" clId="{C855007B-A052-4531-9466-AEB34F252979}" dt="2023-02-13T13:58:22.863" v="9570" actId="20577"/>
        <pc:sldMkLst>
          <pc:docMk/>
          <pc:sldMk cId="856759042" sldId="267"/>
        </pc:sldMkLst>
        <pc:spChg chg="mod">
          <ac:chgData name="DUNCAN, NIAMH (UG)" userId="58a9c57c-7dfc-452c-b76e-a11f258387d7" providerId="ADAL" clId="{C855007B-A052-4531-9466-AEB34F252979}" dt="2023-02-11T16:25:27.125" v="4545" actId="1076"/>
          <ac:spMkLst>
            <pc:docMk/>
            <pc:sldMk cId="856759042" sldId="267"/>
            <ac:spMk id="2" creationId="{4DC190AA-04E0-05B5-5A0D-87FDB12E4CFF}"/>
          </ac:spMkLst>
        </pc:spChg>
        <pc:spChg chg="del mod">
          <ac:chgData name="DUNCAN, NIAMH (UG)" userId="58a9c57c-7dfc-452c-b76e-a11f258387d7" providerId="ADAL" clId="{C855007B-A052-4531-9466-AEB34F252979}" dt="2023-02-11T14:09:18.882" v="1508" actId="478"/>
          <ac:spMkLst>
            <pc:docMk/>
            <pc:sldMk cId="856759042" sldId="267"/>
            <ac:spMk id="3" creationId="{2D288FB2-F51F-A380-C21C-6AD9DBA1A712}"/>
          </ac:spMkLst>
        </pc:spChg>
        <pc:spChg chg="add mod">
          <ac:chgData name="DUNCAN, NIAMH (UG)" userId="58a9c57c-7dfc-452c-b76e-a11f258387d7" providerId="ADAL" clId="{C855007B-A052-4531-9466-AEB34F252979}" dt="2023-02-13T13:43:57.273" v="9441" actId="20577"/>
          <ac:spMkLst>
            <pc:docMk/>
            <pc:sldMk cId="856759042" sldId="267"/>
            <ac:spMk id="4" creationId="{9DF3A361-DA8A-1383-3956-99A18EA1D6B5}"/>
          </ac:spMkLst>
        </pc:spChg>
        <pc:spChg chg="add del mod">
          <ac:chgData name="DUNCAN, NIAMH (UG)" userId="58a9c57c-7dfc-452c-b76e-a11f258387d7" providerId="ADAL" clId="{C855007B-A052-4531-9466-AEB34F252979}" dt="2023-02-11T15:15:25.678" v="2896" actId="478"/>
          <ac:spMkLst>
            <pc:docMk/>
            <pc:sldMk cId="856759042" sldId="267"/>
            <ac:spMk id="6" creationId="{2D30A585-8080-A501-2A2E-0F96A9DA6B69}"/>
          </ac:spMkLst>
        </pc:spChg>
        <pc:spChg chg="add mod">
          <ac:chgData name="DUNCAN, NIAMH (UG)" userId="58a9c57c-7dfc-452c-b76e-a11f258387d7" providerId="ADAL" clId="{C855007B-A052-4531-9466-AEB34F252979}" dt="2023-02-12T17:53:58.713" v="8740" actId="20577"/>
          <ac:spMkLst>
            <pc:docMk/>
            <pc:sldMk cId="856759042" sldId="267"/>
            <ac:spMk id="8" creationId="{CBC933B1-B561-E3BD-7995-F4B620F681BA}"/>
          </ac:spMkLst>
        </pc:spChg>
        <pc:spChg chg="add mod">
          <ac:chgData name="DUNCAN, NIAMH (UG)" userId="58a9c57c-7dfc-452c-b76e-a11f258387d7" providerId="ADAL" clId="{C855007B-A052-4531-9466-AEB34F252979}" dt="2023-02-13T13:58:22.863" v="9570" actId="20577"/>
          <ac:spMkLst>
            <pc:docMk/>
            <pc:sldMk cId="856759042" sldId="267"/>
            <ac:spMk id="10" creationId="{F39F752C-C04C-CBC6-A49B-C16F96BD7FA7}"/>
          </ac:spMkLst>
        </pc:spChg>
        <pc:spChg chg="add mod">
          <ac:chgData name="DUNCAN, NIAMH (UG)" userId="58a9c57c-7dfc-452c-b76e-a11f258387d7" providerId="ADAL" clId="{C855007B-A052-4531-9466-AEB34F252979}" dt="2023-02-12T17:55:03.125" v="8774" actId="20577"/>
          <ac:spMkLst>
            <pc:docMk/>
            <pc:sldMk cId="856759042" sldId="267"/>
            <ac:spMk id="12" creationId="{F303A58C-D3CD-9A08-4A8D-C81CEF2D3B67}"/>
          </ac:spMkLst>
        </pc:spChg>
        <pc:spChg chg="add mod">
          <ac:chgData name="DUNCAN, NIAMH (UG)" userId="58a9c57c-7dfc-452c-b76e-a11f258387d7" providerId="ADAL" clId="{C855007B-A052-4531-9466-AEB34F252979}" dt="2023-02-11T16:37:16.962" v="4734" actId="207"/>
          <ac:spMkLst>
            <pc:docMk/>
            <pc:sldMk cId="856759042" sldId="267"/>
            <ac:spMk id="15" creationId="{4CC2501B-23EA-277F-CBCE-F59E8959C2B3}"/>
          </ac:spMkLst>
        </pc:spChg>
        <pc:spChg chg="add mod">
          <ac:chgData name="DUNCAN, NIAMH (UG)" userId="58a9c57c-7dfc-452c-b76e-a11f258387d7" providerId="ADAL" clId="{C855007B-A052-4531-9466-AEB34F252979}" dt="2023-02-12T17:27:26.032" v="8149" actId="20577"/>
          <ac:spMkLst>
            <pc:docMk/>
            <pc:sldMk cId="856759042" sldId="267"/>
            <ac:spMk id="16" creationId="{4FD664BB-D86B-E164-0DD5-0815B6C2499E}"/>
          </ac:spMkLst>
        </pc:spChg>
        <pc:spChg chg="add mod">
          <ac:chgData name="DUNCAN, NIAMH (UG)" userId="58a9c57c-7dfc-452c-b76e-a11f258387d7" providerId="ADAL" clId="{C855007B-A052-4531-9466-AEB34F252979}" dt="2023-02-12T17:27:32.448" v="8150" actId="114"/>
          <ac:spMkLst>
            <pc:docMk/>
            <pc:sldMk cId="856759042" sldId="267"/>
            <ac:spMk id="17" creationId="{5DDA79DE-B5D3-42A9-D23A-2D45BA06235F}"/>
          </ac:spMkLst>
        </pc:spChg>
        <pc:spChg chg="add mod">
          <ac:chgData name="DUNCAN, NIAMH (UG)" userId="58a9c57c-7dfc-452c-b76e-a11f258387d7" providerId="ADAL" clId="{C855007B-A052-4531-9466-AEB34F252979}" dt="2023-02-11T17:37:50.888" v="7134" actId="1076"/>
          <ac:spMkLst>
            <pc:docMk/>
            <pc:sldMk cId="856759042" sldId="267"/>
            <ac:spMk id="18" creationId="{7941E33E-B619-B265-E24F-27B72F693989}"/>
          </ac:spMkLst>
        </pc:spChg>
        <pc:spChg chg="add mod">
          <ac:chgData name="DUNCAN, NIAMH (UG)" userId="58a9c57c-7dfc-452c-b76e-a11f258387d7" providerId="ADAL" clId="{C855007B-A052-4531-9466-AEB34F252979}" dt="2023-02-11T17:38:03.488" v="7144" actId="1076"/>
          <ac:spMkLst>
            <pc:docMk/>
            <pc:sldMk cId="856759042" sldId="267"/>
            <ac:spMk id="19" creationId="{925C4679-FA2D-DED7-F113-A3646C753B80}"/>
          </ac:spMkLst>
        </pc:spChg>
        <pc:picChg chg="add mod">
          <ac:chgData name="DUNCAN, NIAMH (UG)" userId="58a9c57c-7dfc-452c-b76e-a11f258387d7" providerId="ADAL" clId="{C855007B-A052-4531-9466-AEB34F252979}" dt="2023-02-11T15:17:07.124" v="2920" actId="1076"/>
          <ac:picMkLst>
            <pc:docMk/>
            <pc:sldMk cId="856759042" sldId="267"/>
            <ac:picMk id="13" creationId="{85E4525A-7E27-53A7-CA0E-B3C6A74660DC}"/>
          </ac:picMkLst>
        </pc:picChg>
        <pc:picChg chg="add mod">
          <ac:chgData name="DUNCAN, NIAMH (UG)" userId="58a9c57c-7dfc-452c-b76e-a11f258387d7" providerId="ADAL" clId="{C855007B-A052-4531-9466-AEB34F252979}" dt="2023-02-11T15:17:45.947" v="2930" actId="1076"/>
          <ac:picMkLst>
            <pc:docMk/>
            <pc:sldMk cId="856759042" sldId="267"/>
            <ac:picMk id="14" creationId="{32D035E3-7F88-D907-9CD1-E21156806896}"/>
          </ac:picMkLst>
        </pc:picChg>
      </pc:sldChg>
      <pc:sldChg chg="addSp delSp modSp new mod">
        <pc:chgData name="DUNCAN, NIAMH (UG)" userId="58a9c57c-7dfc-452c-b76e-a11f258387d7" providerId="ADAL" clId="{C855007B-A052-4531-9466-AEB34F252979}" dt="2023-02-13T13:46:45.840" v="9495" actId="20577"/>
        <pc:sldMkLst>
          <pc:docMk/>
          <pc:sldMk cId="2218199721" sldId="268"/>
        </pc:sldMkLst>
        <pc:spChg chg="mod">
          <ac:chgData name="DUNCAN, NIAMH (UG)" userId="58a9c57c-7dfc-452c-b76e-a11f258387d7" providerId="ADAL" clId="{C855007B-A052-4531-9466-AEB34F252979}" dt="2023-02-11T16:25:42.732" v="4548" actId="1076"/>
          <ac:spMkLst>
            <pc:docMk/>
            <pc:sldMk cId="2218199721" sldId="268"/>
            <ac:spMk id="2" creationId="{B8F2A897-DDA5-30AF-3FCD-5690A6B8621C}"/>
          </ac:spMkLst>
        </pc:spChg>
        <pc:spChg chg="del">
          <ac:chgData name="DUNCAN, NIAMH (UG)" userId="58a9c57c-7dfc-452c-b76e-a11f258387d7" providerId="ADAL" clId="{C855007B-A052-4531-9466-AEB34F252979}" dt="2023-02-11T14:09:49.102" v="1527" actId="478"/>
          <ac:spMkLst>
            <pc:docMk/>
            <pc:sldMk cId="2218199721" sldId="268"/>
            <ac:spMk id="3" creationId="{3FFFE374-25BF-5A40-14FC-574575B2FFF1}"/>
          </ac:spMkLst>
        </pc:spChg>
        <pc:spChg chg="add mod">
          <ac:chgData name="DUNCAN, NIAMH (UG)" userId="58a9c57c-7dfc-452c-b76e-a11f258387d7" providerId="ADAL" clId="{C855007B-A052-4531-9466-AEB34F252979}" dt="2023-02-12T17:23:27.343" v="8092" actId="1076"/>
          <ac:spMkLst>
            <pc:docMk/>
            <pc:sldMk cId="2218199721" sldId="268"/>
            <ac:spMk id="3" creationId="{FDECF127-696A-2BB2-BB37-8B13DA0335E8}"/>
          </ac:spMkLst>
        </pc:spChg>
        <pc:spChg chg="add mod">
          <ac:chgData name="DUNCAN, NIAMH (UG)" userId="58a9c57c-7dfc-452c-b76e-a11f258387d7" providerId="ADAL" clId="{C855007B-A052-4531-9466-AEB34F252979}" dt="2023-02-12T17:55:24.585" v="8803" actId="20577"/>
          <ac:spMkLst>
            <pc:docMk/>
            <pc:sldMk cId="2218199721" sldId="268"/>
            <ac:spMk id="4" creationId="{B89F9ADA-7FD0-09E5-DE52-A5E215200F44}"/>
          </ac:spMkLst>
        </pc:spChg>
        <pc:spChg chg="add mod">
          <ac:chgData name="DUNCAN, NIAMH (UG)" userId="58a9c57c-7dfc-452c-b76e-a11f258387d7" providerId="ADAL" clId="{C855007B-A052-4531-9466-AEB34F252979}" dt="2023-02-13T13:46:45.840" v="9495" actId="20577"/>
          <ac:spMkLst>
            <pc:docMk/>
            <pc:sldMk cId="2218199721" sldId="268"/>
            <ac:spMk id="6" creationId="{9EFA7ABE-71F9-12C2-A499-0CC97FF15F37}"/>
          </ac:spMkLst>
        </pc:spChg>
        <pc:spChg chg="add mod">
          <ac:chgData name="DUNCAN, NIAMH (UG)" userId="58a9c57c-7dfc-452c-b76e-a11f258387d7" providerId="ADAL" clId="{C855007B-A052-4531-9466-AEB34F252979}" dt="2023-02-12T17:57:13.008" v="8893" actId="20577"/>
          <ac:spMkLst>
            <pc:docMk/>
            <pc:sldMk cId="2218199721" sldId="268"/>
            <ac:spMk id="8" creationId="{F7A3A3B3-9B35-904F-53EE-8F441B287783}"/>
          </ac:spMkLst>
        </pc:spChg>
        <pc:spChg chg="add mod">
          <ac:chgData name="DUNCAN, NIAMH (UG)" userId="58a9c57c-7dfc-452c-b76e-a11f258387d7" providerId="ADAL" clId="{C855007B-A052-4531-9466-AEB34F252979}" dt="2023-02-12T17:23:03.973" v="8081" actId="20577"/>
          <ac:spMkLst>
            <pc:docMk/>
            <pc:sldMk cId="2218199721" sldId="268"/>
            <ac:spMk id="10" creationId="{500DEA6E-E7AA-63A4-85A9-43B9EAA47E10}"/>
          </ac:spMkLst>
        </pc:spChg>
        <pc:spChg chg="add mod">
          <ac:chgData name="DUNCAN, NIAMH (UG)" userId="58a9c57c-7dfc-452c-b76e-a11f258387d7" providerId="ADAL" clId="{C855007B-A052-4531-9466-AEB34F252979}" dt="2023-02-11T16:37:32.592" v="4735" actId="207"/>
          <ac:spMkLst>
            <pc:docMk/>
            <pc:sldMk cId="2218199721" sldId="268"/>
            <ac:spMk id="12" creationId="{457A6617-83C5-20CB-F04B-9C3E03B5A654}"/>
          </ac:spMkLst>
        </pc:spChg>
        <pc:spChg chg="add mod">
          <ac:chgData name="DUNCAN, NIAMH (UG)" userId="58a9c57c-7dfc-452c-b76e-a11f258387d7" providerId="ADAL" clId="{C855007B-A052-4531-9466-AEB34F252979}" dt="2023-02-12T17:16:07.076" v="8042" actId="1076"/>
          <ac:spMkLst>
            <pc:docMk/>
            <pc:sldMk cId="2218199721" sldId="268"/>
            <ac:spMk id="13" creationId="{6E93BB94-587D-BB28-5890-B8CAABF615C3}"/>
          </ac:spMkLst>
        </pc:spChg>
        <pc:picChg chg="add mod modCrop">
          <ac:chgData name="DUNCAN, NIAMH (UG)" userId="58a9c57c-7dfc-452c-b76e-a11f258387d7" providerId="ADAL" clId="{C855007B-A052-4531-9466-AEB34F252979}" dt="2023-02-12T17:16:04.169" v="8041" actId="1076"/>
          <ac:picMkLst>
            <pc:docMk/>
            <pc:sldMk cId="2218199721" sldId="268"/>
            <ac:picMk id="11" creationId="{E538CAAA-0710-3569-B598-7E7D20A5599D}"/>
          </ac:picMkLst>
        </pc:picChg>
        <pc:picChg chg="add del mod">
          <ac:chgData name="DUNCAN, NIAMH (UG)" userId="58a9c57c-7dfc-452c-b76e-a11f258387d7" providerId="ADAL" clId="{C855007B-A052-4531-9466-AEB34F252979}" dt="2023-02-12T17:13:11.428" v="7835"/>
          <ac:picMkLst>
            <pc:docMk/>
            <pc:sldMk cId="2218199721" sldId="268"/>
            <ac:picMk id="3074" creationId="{D6A77126-71DD-BB2B-F5F3-C6E86A4EBC87}"/>
          </ac:picMkLst>
        </pc:picChg>
        <pc:picChg chg="add mod">
          <ac:chgData name="DUNCAN, NIAMH (UG)" userId="58a9c57c-7dfc-452c-b76e-a11f258387d7" providerId="ADAL" clId="{C855007B-A052-4531-9466-AEB34F252979}" dt="2023-02-12T17:14:36.689" v="7863" actId="1076"/>
          <ac:picMkLst>
            <pc:docMk/>
            <pc:sldMk cId="2218199721" sldId="268"/>
            <ac:picMk id="3076" creationId="{02FB2644-05E6-B532-7E0B-655AA6A2DC9A}"/>
          </ac:picMkLst>
        </pc:picChg>
      </pc:sldChg>
      <pc:sldMasterChg chg="setBg modSldLayout">
        <pc:chgData name="DUNCAN, NIAMH (UG)" userId="58a9c57c-7dfc-452c-b76e-a11f258387d7" providerId="ADAL" clId="{C855007B-A052-4531-9466-AEB34F252979}" dt="2023-02-08T18:47:34.693" v="13"/>
        <pc:sldMasterMkLst>
          <pc:docMk/>
          <pc:sldMasterMk cId="2248839676" sldId="2147483648"/>
        </pc:sldMasterMkLst>
        <pc:sldLayoutChg chg="setBg">
          <pc:chgData name="DUNCAN, NIAMH (UG)" userId="58a9c57c-7dfc-452c-b76e-a11f258387d7" providerId="ADAL" clId="{C855007B-A052-4531-9466-AEB34F252979}" dt="2023-02-08T18:47:34.693" v="13"/>
          <pc:sldLayoutMkLst>
            <pc:docMk/>
            <pc:sldMasterMk cId="2248839676" sldId="2147483648"/>
            <pc:sldLayoutMk cId="343460030" sldId="2147483649"/>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2659091230" sldId="2147483650"/>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2044628780" sldId="2147483651"/>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1709836714" sldId="2147483652"/>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523638992" sldId="2147483653"/>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1681753" sldId="2147483654"/>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1997837504" sldId="2147483655"/>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4050283163" sldId="2147483656"/>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1212572685" sldId="2147483657"/>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909202282" sldId="2147483658"/>
          </pc:sldLayoutMkLst>
        </pc:sldLayoutChg>
        <pc:sldLayoutChg chg="setBg">
          <pc:chgData name="DUNCAN, NIAMH (UG)" userId="58a9c57c-7dfc-452c-b76e-a11f258387d7" providerId="ADAL" clId="{C855007B-A052-4531-9466-AEB34F252979}" dt="2023-02-08T18:47:34.693" v="13"/>
          <pc:sldLayoutMkLst>
            <pc:docMk/>
            <pc:sldMasterMk cId="2248839676" sldId="2147483648"/>
            <pc:sldLayoutMk cId="3700708844" sldId="2147483659"/>
          </pc:sldLayoutMkLst>
        </pc:sldLayoutChg>
      </pc:sldMaster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7:42:21.930"/>
    </inkml:context>
    <inkml:brush xml:id="br0">
      <inkml:brushProperty name="width" value="0.2" units="cm"/>
      <inkml:brushProperty name="height" value="0.2" units="cm"/>
      <inkml:brushProperty name="color" value="#004F8B"/>
    </inkml:brush>
  </inkml:definitions>
  <inkml:trace contextRef="#ctx0" brushRef="#br0">3796 1 24575,'-3796'0'-1365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7:42:21.931"/>
    </inkml:context>
    <inkml:brush xml:id="br0">
      <inkml:brushProperty name="width" value="0.2" units="cm"/>
      <inkml:brushProperty name="height" value="0.2" units="cm"/>
      <inkml:brushProperty name="color" value="#004F8B"/>
    </inkml:brush>
  </inkml:definitions>
  <inkml:trace contextRef="#ctx0" brushRef="#br0">1 0 24575,'980'0'0,"-961"2"0,-1 0 0,1 0 0,24 8 0,-21-5 0,41 5 0,126-10 0,8 2 0,-137 5 0,63 15 0,-73-11 0,0-2 0,71 3 0,488-12 0,-263-2 0,815 2-1365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7:42:21.947"/>
    </inkml:context>
    <inkml:brush xml:id="br0">
      <inkml:brushProperty name="width" value="0.2" units="cm"/>
      <inkml:brushProperty name="height" value="0.2" units="cm"/>
      <inkml:brushProperty name="color" value="#004F8B"/>
    </inkml:brush>
  </inkml:definitions>
  <inkml:trace contextRef="#ctx0" brushRef="#br0">0 33 24575,'6083'0'0,"-5830"-16"0,-18 0 0,744 15 0,-471 3 0,-212 14 0,-8 1 0,999-19 0,-1227 6 0,-1 3 0,1 2 0,62 18 0,-22-5 0,64 10 0,2-8 0,221 6 0,516-30 0,-387-2 0,1732 2 0,-2014 13 0,-75-2 0,129 5 0,229 7 0,794-22 0,-646-2 0,1123 1-2187,-467-48 1126,-48 1 521,-1188 47 1010,133-4 2037,539-23-1847,5 27-1216,-327 2 556,1927-2-357,-2296-3 804,86-15 1,-34 3-279,392-14-169,4 31 0,-172 1 0,386-3-1365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7:42:21.955"/>
    </inkml:context>
    <inkml:brush xml:id="br0">
      <inkml:brushProperty name="width" value="0.2" units="cm"/>
      <inkml:brushProperty name="height" value="0.2" units="cm"/>
      <inkml:brushProperty name="color" value="#004F8B"/>
    </inkml:brush>
  </inkml:definitions>
  <inkml:trace contextRef="#ctx0" brushRef="#br0">1 0 24575,'5'0'0,"7"0"0,7 0 0,5 0 0,4 0 0,3 0 0,0 0 0,1 0 0,0 0 0,0 0 0,-1 0 0,1 0 0,-2 0 0,1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54.687"/>
    </inkml:context>
    <inkml:brush xml:id="br0">
      <inkml:brushProperty name="width" value="0.2" units="cm"/>
      <inkml:brushProperty name="height" value="0.2" units="cm"/>
      <inkml:brushProperty name="color" value="#004F8B"/>
    </inkml:brush>
  </inkml:definitions>
  <inkml:trace contextRef="#ctx0" brushRef="#br0">48 1 24575,'0'578'0,"-1"-553"0,-2-1 0,-1 0 0,-12 44 0,9-43 0,2 0 0,0 0 0,-2 36 0,7-15-1365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58.181"/>
    </inkml:context>
    <inkml:brush xml:id="br0">
      <inkml:brushProperty name="width" value="0.2" units="cm"/>
      <inkml:brushProperty name="height" value="0.2" units="cm"/>
      <inkml:brushProperty name="color" value="#004F8B"/>
    </inkml:brush>
  </inkml:definitions>
  <inkml:trace contextRef="#ctx0" brushRef="#br0">1 1 24575,'0'832'-1365</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17.125"/>
    </inkml:context>
    <inkml:brush xml:id="br0">
      <inkml:brushProperty name="width" value="0.05" units="cm"/>
      <inkml:brushProperty name="height" value="0.05" units="cm"/>
      <inkml:brushProperty name="color" value="#004F8B"/>
    </inkml:brush>
  </inkml:definitions>
  <inkml:trace contextRef="#ctx0" brushRef="#br0">1 0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19.403"/>
    </inkml:context>
    <inkml:brush xml:id="br0">
      <inkml:brushProperty name="width" value="0.05" units="cm"/>
      <inkml:brushProperty name="height" value="0.05" units="cm"/>
      <inkml:brushProperty name="color" value="#004F8B"/>
    </inkml:brush>
  </inkml:definitions>
  <inkml:trace contextRef="#ctx0" brushRef="#br0">1177 0 24575,'-12'2'0,"0"-1"0,0 2 0,0-1 0,0 2 0,0 0 0,1 0 0,-1 1 0,1 0 0,-12 8 0,5-3 0,0-1 0,-26 8 0,5-3 0,26-9 0,0-1 0,0 0 0,-26 5 0,30-8 0,0 0 0,0 1 0,0 1 0,0-1 0,1 2 0,-1-1 0,-15 9 0,11-5 0,0-2 0,-23 8 0,24-10 0,0 1 0,0 1 0,0 0 0,-10 7 0,2 0 0,0 0 0,-1-2 0,0 0 0,0-1 0,-25 6 0,15-6 0,-44 22 0,45-18 0,-41 12 0,-91 27 0,116-33 338,-6 1-2041,35-16-5123</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21.590"/>
    </inkml:context>
    <inkml:brush xml:id="br0">
      <inkml:brushProperty name="width" value="0.05" units="cm"/>
      <inkml:brushProperty name="height" value="0.05" units="cm"/>
      <inkml:brushProperty name="color" value="#004F8B"/>
    </inkml:brush>
  </inkml:definitions>
  <inkml:trace contextRef="#ctx0" brushRef="#br0">902 1 24575,'-8'0'0,"0"0"0,0 1 0,0 0 0,0 1 0,0 0 0,0 0 0,0 1 0,-12 6 0,1 2 0,-33 23 0,4-1 0,37-27 0,0-1 0,-1 0 0,-19 6 0,22-9 0,1 1 0,0 0 0,0 0 0,0 0 0,0 1 0,0 1 0,1-1 0,0 1 0,-10 8 0,7-2 0,0-1 0,0-1 0,-1 0 0,-1 0 0,1-1 0,-1-1 0,-22 11 0,8-6 0,0 1 0,0 1 0,-35 26 0,11-7 0,-35 32 291,68-50-567,0-1 0,-1 0 0,-1-1 0,0-2 0,-37 18 0,41-24-6550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24.191"/>
    </inkml:context>
    <inkml:brush xml:id="br0">
      <inkml:brushProperty name="width" value="0.05" units="cm"/>
      <inkml:brushProperty name="height" value="0.05" units="cm"/>
      <inkml:brushProperty name="color" value="#004F8B"/>
    </inkml:brush>
  </inkml:definitions>
  <inkml:trace contextRef="#ctx0" brushRef="#br0">1105 1 24575,'0'3'0,"0"1"0,0-1 0,0 1 0,0 0 0,-1-1 0,0 1 0,0-1 0,0 0 0,0 1 0,-2 4 0,1-6 0,0 1 0,0-1 0,0 0 0,0-1 0,0 1 0,0 0 0,0-1 0,0 1 0,-1-1 0,1 0 0,0 1 0,-1-1 0,0 0 0,-3 1 0,-204 55 0,122-40 0,29-6 0,-116 21 0,122-22 0,35-5 0,-1-2 0,-30 3 0,10-6 0,22-1 0,1 1 0,-1 1 0,0 0 0,0 2 0,1-1 0,-1 2 0,-18 6 0,-99 38 0,110-40 0,3-2-1365,2-1-5461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26.490"/>
    </inkml:context>
    <inkml:brush xml:id="br0">
      <inkml:brushProperty name="width" value="0.05" units="cm"/>
      <inkml:brushProperty name="height" value="0.05" units="cm"/>
      <inkml:brushProperty name="color" value="#004F8B"/>
    </inkml:brush>
  </inkml:definitions>
  <inkml:trace contextRef="#ctx0" brushRef="#br0">685 1 24575,'-2'10'0,"0"1"0,0-1 0,-2 1 0,1-1 0,-1 0 0,0-1 0,-1 1 0,-9 13 0,8-12 0,-1-1 0,0-1 0,0 1 0,-1-1 0,-17 15 0,16-15 0,1-1 0,-1 1 0,1 1 0,-11 16 0,1 1 0,-2 0 0,-1-2 0,-1 0 0,-1-1 0,-39 31 0,30-32 0,24-18 0,0 1 0,0 0 0,1 0 0,0 0 0,-11 14 0,11-12 0,-1 0 0,1 0 0,-1-1 0,-1 0 0,1-1 0,-16 10 0,14-11 0,1 1 0,1 0 0,-1 1 0,1 0 0,0 0 0,-8 11 0,-56 64 328,14-17-2021,49-54-5133</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28.821"/>
    </inkml:context>
    <inkml:brush xml:id="br0">
      <inkml:brushProperty name="width" value="0.05" units="cm"/>
      <inkml:brushProperty name="height" value="0.05" units="cm"/>
      <inkml:brushProperty name="color" value="#004F8B"/>
    </inkml:brush>
  </inkml:definitions>
  <inkml:trace contextRef="#ctx0" brushRef="#br0">0 48 24575,'58'0'0,"14"1"0,-1-3 0,72-11 0,27-11 0,-91 16 0,157 6 0,-114 4 0,274-2 0,-373 1 0,0 2 0,23 4 0,33 4 0,20-10-1365,-78-1-5461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30.239"/>
    </inkml:context>
    <inkml:brush xml:id="br0">
      <inkml:brushProperty name="width" value="0.05" units="cm"/>
      <inkml:brushProperty name="height" value="0.05" units="cm"/>
      <inkml:brushProperty name="color" value="#004F8B"/>
    </inkml:brush>
  </inkml:definitions>
  <inkml:trace contextRef="#ctx0" brushRef="#br0">1 393 24575,'10'-1'0,"-1"-1"0,1 0 0,-1 0 0,1-1 0,-1 0 0,0 0 0,0-1 0,14-9 0,-10 6 0,1 0 0,23-7 0,179-56 0,-157 61 0,-49 8 0,1 0 0,-1 0 0,0-1 0,1-1 0,17-6 0,103-39 0,-39 17 0,-43 13 0,-15 6 0,-2-1 0,47-26 0,-53 25 0,1 1 0,0 1 0,53-16 0,-60 23-1365,-2 2-5461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4:31.745"/>
    </inkml:context>
    <inkml:brush xml:id="br0">
      <inkml:brushProperty name="width" value="0.05" units="cm"/>
      <inkml:brushProperty name="height" value="0.05" units="cm"/>
      <inkml:brushProperty name="color" value="#004F8B"/>
    </inkml:brush>
  </inkml:definitions>
  <inkml:trace contextRef="#ctx0" brushRef="#br0">0 907 24575,'1'-5'0,"-1"1"0,1 0 0,0 0 0,0 0 0,0 0 0,0 0 0,1 0 0,-1 0 0,1 0 0,0 1 0,0-1 0,1 1 0,4-7 0,5-3 0,1 1 0,14-12 0,6-6 0,119-120 0,118-134 0,-225 233 0,86-77 0,-104 103 0,88-88-1365,-100 98-5461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5:19.119"/>
    </inkml:context>
    <inkml:brush xml:id="br0">
      <inkml:brushProperty name="width" value="0.2" units="cm"/>
      <inkml:brushProperty name="height" value="0.2" units="cm"/>
      <inkml:brushProperty name="color" value="#004F8B"/>
    </inkml:brush>
  </inkml:definitions>
  <inkml:trace contextRef="#ctx0" brushRef="#br0">3 302 24575,'-1'45'0,"0"-25"0,0 1 0,1 0 0,2-1 0,0 1 0,1-1 0,1 0 0,9 29 0,-7-32 0,-1 0 0,0 0 0,-1 1 0,-1-1 0,1 26 0,-5 91 0,-1-56 0,2-38 0,-1-21 0,0 1 0,2-1 0,0 1 0,2-1 0,4 20 0,-2-18 0,0 1 0,-2 0 0,1 35 0,-5 69 0,-1-42 0,2 955 0,1-1021 0,1 0 0,6 29 0,-4-28 0,0 0 0,0 21 0,-6 92 0,4 59 0,1-174 0,2-1 0,0 1 0,0-1 0,2 0 0,0-1 0,0 0 0,15 21 0,-14-22 0,17 24 0,-16-27 0,-2 1 0,12 21 0,-7-10 0,30 43 0,-12-18 0,47 69 0,-64-98 0,0-1 0,16 17 0,-13-16 0,19 28 0,18 22 0,-38-51 0,0 2 0,20 34 0,-25-35 0,0 1 0,2-1 0,0-1 0,1 0 0,0-1 0,25 24 0,14 6 0,-3 3 0,54 68 0,-33-13 0,-41-63 0,-19-27 0,1 0 0,15 17 0,-3-4 0,0 1 0,26 44 0,-16-21 0,93 122 0,-111-158 0,0-1 0,21 16 0,-22-19 0,1 1 0,-1 0 0,14 18 0,15 21 0,-27-34 0,-1 0 0,20 32 0,-29-40 0,1 0 0,0-1 0,0 1 0,0-1 0,2-1 0,15 14 0,-15-13 0,0 0 0,-1 1 0,0-1 0,0 2 0,8 15 0,-8-13 0,1 0 0,0 0 0,11 11 0,25 17 0,67 49 0,-100-80 0,-1 1 0,0 0 0,12 14 0,-14-13 0,1-1 0,0-1 0,23 19 0,-10-11 0,0 1 0,32 35 0,-54-53 0,10 10 0,1-1 0,1-1 0,21 13 0,22 17 0,-20-8 0,61 39 0,-79-57 0,0 1 0,-1 1 0,0 1 0,-1 1 0,23 30 0,-20-23 0,2-1 0,27 25 0,-29-33 0,1-1 0,27 14 0,-30-19 0,-1 1 0,0 0 0,0 1 0,24 24 0,-33-28 0,-3-2 0,0 0 0,1-1 0,0 1 0,0-1 0,1 0 0,-1 0 0,1 0 0,0-1 0,10 5 0,45 20 0,-45-19 0,1-1 0,32 10 0,19 1 0,133 33 0,-148-41 0,100 7 0,6-6 0,78 1 0,1356-14 0,-1402 12 0,-33 0 0,479-9 0,-325-4 0,4255 2 0,-4528 2 0,46 8 0,28 2 0,88 1 0,-92-4 0,-24-2 0,213 11 0,-125-8 0,181 3 0,-58-1 0,-15-1 0,1379-12 0,-1354-14 0,-215 9 0,231-22 0,-106-4 0,-10 0 0,290 6 0,1398 29 0,-986-5 0,-679 1 0,251 3 0,-193 17 0,27 15 0,-269-28 0,199 34 0,-199-34 0,91 1 0,-27-3 0,-6 14 0,211-13 0,-175-7 0,1104 2 0,-1211-3 0,0 0 0,0-2 0,55-16 0,3 0 0,74-8 0,49-10 0,358-47 0,-481 78 0,190-9 0,87 18 0,-342-2 0,0-1 0,0-1 0,0-1 0,41-13 0,-27 4 0,-1-2 0,41-22 0,85-51 0,73-37 0,-124 80 0,-86 37 0,-1-2 0,0-1 0,-1-1 0,33-21 0,9-12 0,122-60 0,-63 38 0,-49 25 0,-48 28 0,42-13 0,-50 21 0,-1-2 0,0 0 0,0-1 0,-1-1 0,28-19 0,-27 15 0,41-23 0,-42 26 0,0-1 0,-1-1 0,-1-1 0,0-1 0,24-26 0,-9 9 0,13-21 0,-35 40 0,0 0 0,2 1 0,22-20 0,36-31 0,-52 46 0,0 0 0,1 2 0,35-23 0,-32 23 0,0-1 0,0-1 0,-2-1 0,20-22 0,24-20 0,37-39 0,-57 54 0,-39 41 0,0 0 0,0 0 0,1 1 0,-1-1 0,1 1 0,0 1 0,6-3 0,-5 2 0,-1 0 0,0 0 0,1 0 0,-1-1 0,11-8 0,190-188 0,-191 185 0,0 1 0,2 0 0,31-18 0,-30 21 0,-1-1 0,0-1 0,25-24 0,7-12 0,28-31 0,-66 67 0,1 1 0,1 0 0,17-11 0,-14 11 0,26-25 0,-29 24 0,25-17 0,9-9 0,-1-5 0,3 2 0,103-67 0,-100 76 0,-3-1 0,-1-3 0,77-74 0,-95 81 0,2 1 0,1 1 0,40-24 0,-64 46 0,1 1 0,21-8 0,-22 10 0,1-1 0,-1-1 0,14-8 0,-10 3 0,-1-2 0,1 0 0,-2 0 0,0-2 0,0 1 0,17-30 0,-13 21 0,33-38 0,-29 41 0,-12 12 0,0-1 0,0 0 0,-1 0 0,0 0 0,-1-1 0,0 0 0,7-14 0,7-27 0,16-62 0,-33 101 0,26-62 0,-23 60 0,0-1 0,0 0 0,-1-1 0,-1 1 0,-1-1 0,4-25 0,-7-261 0,-1 140 0,1 144 0,0 0 0,2 0 0,0-1 0,1 1 0,1 1 0,0-1 0,1 0 0,1 1 0,9-17 0,-12 27 0,7-14 0,-1 0 0,-1 0 0,0-1 0,6-30 0,24-114 0,-16 75 0,-16 54 0,-2-1 0,-1 0 0,-2 0 0,-4-38 0,1-6 0,2-585 0,1 645 0,2 0 0,0 1 0,1-1 0,8-24 0,-5 24 0,-2-1 0,0 1 0,2-41 0,-7 39 0,1-16 0,1 1 0,8-47 0,-5 51-455,-2-1 0,-1-57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7:46.539"/>
    </inkml:context>
    <inkml:brush xml:id="br0">
      <inkml:brushProperty name="width" value="0.2" units="cm"/>
      <inkml:brushProperty name="height" value="0.2" units="cm"/>
      <inkml:brushProperty name="color" value="#004F8B"/>
    </inkml:brush>
  </inkml:definitions>
  <inkml:trace contextRef="#ctx0" brushRef="#br0">118 4396 24575,'0'-1498'0,"-1"1471"0,-9-47 0,-1-10 0,-1-28 0,0-19 0,11 93 0,-1 0 0,-9-42 0,4 30 0,3 0 0,2-1 0,4-51 0,0 11 0,-2-369 0,-1 436 0,-2-1 0,-5-23 0,4 21 0,-3-36 0,8-6 0,0 45 0,-1 1 0,0-1 0,-2 0 0,-7-31 0,3 20 0,1 1 0,2-1 0,1 0 0,3-41 0,0 25 0,1 15 0,8-48 0,2-27 0,-11-221 0,-2 156 0,0 171 0,1 0 0,1 0 0,-1 0 0,1 0 0,0 0 0,0 0 0,0 0 0,1 1 0,0-1 0,3-7 0,-3 9 0,0 1 0,0-1 0,0 1 0,0 0 0,1 0 0,-1 0 0,0 0 0,1 0 0,0 0 0,-1 1 0,1-1 0,0 1 0,0 0 0,0 0 0,0 0 0,0 0 0,0 0 0,4 0 0,24-2 0,1 1 0,0 2 0,32 3 0,16 1 0,1532-4 0,-1609 0 0,1 0 0,-1 0 0,1 0 0,-1 0 0,0 1 0,1 0 0,-1-1 0,0 1 0,1 1 0,-1-1 0,0 0 0,0 1 0,0-1 0,5 5 0,-5-3 0,0 0 0,0 1 0,-1-1 0,1 1 0,-1 0 0,0 0 0,0 0 0,0 0 0,-1 0 0,1 0 0,0 6 0,3 9 0,-2 0 0,2 24 0,-4-28 0,0 0 0,1 0 0,1-1 0,1 1 0,5 14 0,2 2 0,-2 0 0,-2 1 0,8 62 0,-9-24 0,-6 104 0,-2-70 0,2 1197 0,3-1249 0,18 100 0,-12-101 0,5 103 0,-14-142 0,0 19 0,1 1 0,6 39 0,3 9 0,-3 0 0,-8 132 0,0-86 0,0-71 0,-1-23 0,2 0 0,2 0 0,8 49 0,-2-30 0,-2 1 0,-3 0 0,-4 87 0,-1-41 0,2 571-1365</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8:04.885"/>
    </inkml:context>
    <inkml:brush xml:id="br0">
      <inkml:brushProperty name="width" value="0.2" units="cm"/>
      <inkml:brushProperty name="height" value="0.2" units="cm"/>
      <inkml:brushProperty name="color" value="#E71224"/>
    </inkml:brush>
  </inkml:definitions>
  <inkml:trace contextRef="#ctx0" brushRef="#br0">0 1 24575,'371'0'0,"-354"1"0,0 0 0,32 9 0,-31-6 0,1-1 0,23 2 0,408-4 0,-216-3 0,259 2-1365</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8:07.529"/>
    </inkml:context>
    <inkml:brush xml:id="br0">
      <inkml:brushProperty name="width" value="0.2" units="cm"/>
      <inkml:brushProperty name="height" value="0.2" units="cm"/>
      <inkml:brushProperty name="color" value="#E71224"/>
    </inkml:brush>
  </inkml:definitions>
  <inkml:trace contextRef="#ctx0" brushRef="#br0">0 1 24575,'1779'0'-1365</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7:39.590"/>
    </inkml:context>
    <inkml:brush xml:id="br0">
      <inkml:brushProperty name="width" value="0.2" units="cm"/>
      <inkml:brushProperty name="height" value="0.2" units="cm"/>
      <inkml:brushProperty name="color" value="#004F8B"/>
    </inkml:brush>
  </inkml:definitions>
  <inkml:trace contextRef="#ctx0" brushRef="#br0">142 3149 24575,'1'-147'0,"-11"-364"0,-68-122 0,53 449 0,-3-205 0,27-189 0,3 274 0,-2-24 0,0 324 0,0 1 0,0-1 0,1 1 0,-1-1 0,1 1 0,0-1 0,-1 1 0,2 0 0,1-6 0,-2 7 0,1 0 0,-1 0 0,0 1 0,1-1 0,-1 1 0,1-1 0,0 1 0,0 0 0,-1-1 0,1 1 0,0 0 0,0 0 0,0 0 0,0 0 0,0 1 0,5-2 0,18-2 0,0 0 0,0 2 0,0 1 0,51 4 0,-18 0 0,517-1 0,-357-2 0,-185 1 0,63 13 0,-43-6 0,-43-6 0,5-1 0,-1 2 0,1-1 0,-1 2 0,27 10 0,-38-13 0,-1 1 0,1 0 0,-1 0 0,1 0 0,-1 1 0,0-1 0,0 0 0,0 1 0,0 0 0,0-1 0,-1 1 0,1 0 0,-1 0 0,2 5 0,2 6 0,-2 0 0,3 15 0,0 1 0,2 3 0,-2 0 0,3 66 0,-10 70 0,0-66 0,1 1432 0,1-1514 0,1-1 0,5 26 0,-2-22 0,1 31 0,-3 377 0,-5-222 0,2-26-1365</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8:01.518"/>
    </inkml:context>
    <inkml:brush xml:id="br0">
      <inkml:brushProperty name="width" value="0.2" units="cm"/>
      <inkml:brushProperty name="height" value="0.2" units="cm"/>
      <inkml:brushProperty name="color" value="#E71224"/>
    </inkml:brush>
  </inkml:definitions>
  <inkml:trace contextRef="#ctx0" brushRef="#br0">1 0 24575,'993'0'-1365</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8:10.049"/>
    </inkml:context>
    <inkml:brush xml:id="br0">
      <inkml:brushProperty name="width" value="0.2" units="cm"/>
      <inkml:brushProperty name="height" value="0.2" units="cm"/>
      <inkml:brushProperty name="color" value="#E71224"/>
    </inkml:brush>
  </inkml:definitions>
  <inkml:trace contextRef="#ctx0" brushRef="#br0">1 0 24575,'4'0'0,"5"0"0,5 0 0,4 0 0,3 0 0,2 0 0,1 0 0,0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9:21.755"/>
    </inkml:context>
    <inkml:brush xml:id="br0">
      <inkml:brushProperty name="width" value="0.2" units="cm"/>
      <inkml:brushProperty name="height" value="0.2" units="cm"/>
      <inkml:brushProperty name="color" value="#004F8B"/>
    </inkml:brush>
  </inkml:definitions>
  <inkml:trace contextRef="#ctx0" brushRef="#br0">142 3149 24575,'1'-147'0,"-11"-364"0,-68-122 0,53 449 0,-3-205 0,27-189 0,3 274 0,-2-24 0,0 324 0,0 1 0,0-1 0,1 1 0,-1-1 0,1 1 0,0-1 0,-1 1 0,2 0 0,1-6 0,-2 7 0,1 0 0,-1 0 0,0 1 0,1-1 0,-1 1 0,1-1 0,0 1 0,0 0 0,-1-1 0,1 1 0,0 0 0,0 0 0,0 0 0,0 0 0,0 1 0,5-2 0,18-2 0,0 0 0,0 2 0,0 1 0,51 4 0,-18 0 0,517-1 0,-357-2 0,-185 1 0,63 13 0,-43-6 0,-43-6 0,5-1 0,-1 2 0,1-1 0,-1 2 0,27 10 0,-38-13 0,-1 1 0,1 0 0,-1 0 0,1 0 0,-1 1 0,0-1 0,0 0 0,0 1 0,0 0 0,0-1 0,-1 1 0,1 0 0,-1 0 0,2 5 0,2 6 0,-2 0 0,3 15 0,0 1 0,2 3 0,-2 0 0,3 66 0,-10 70 0,0-66 0,1 1432 0,1-1514 0,1-1 0,5 26 0,-2-22 0,1 31 0,-3 377 0,-5-222 0,2-26-1365</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9:21.756"/>
    </inkml:context>
    <inkml:brush xml:id="br0">
      <inkml:brushProperty name="width" value="0.2" units="cm"/>
      <inkml:brushProperty name="height" value="0.2" units="cm"/>
      <inkml:brushProperty name="color" value="#E71224"/>
    </inkml:brush>
  </inkml:definitions>
  <inkml:trace contextRef="#ctx0" brushRef="#br0">1 0 24575,'993'0'-1365</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29:21.757"/>
    </inkml:context>
    <inkml:brush xml:id="br0">
      <inkml:brushProperty name="width" value="0.2" units="cm"/>
      <inkml:brushProperty name="height" value="0.2" units="cm"/>
      <inkml:brushProperty name="color" value="#E71224"/>
    </inkml:brush>
  </inkml:definitions>
  <inkml:trace contextRef="#ctx0" brushRef="#br0">1 0 24575,'4'0'0,"5"0"0,5 0 0,4 0 0,3 0 0,2 0 0,1 0 0,0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2:20.992"/>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2:25.287"/>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2:29.928"/>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2:39.945"/>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2:44.202"/>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10.562"/>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34.397"/>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34.398"/>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34.399"/>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34.400"/>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34.401"/>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34.402"/>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2.58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2.58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2.58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2.58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2.58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2.59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7.39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7.39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7.39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7.39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7.39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47.40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51.73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51.73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51.73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51.73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51.73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3:51.74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4.91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4.91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4.91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4.91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4.91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4.92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8.30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8.30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8.30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8.30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8.30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28.31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1.65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1.65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1.65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1.65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1.65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1.66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4.389"/>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4.395"/>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4.396"/>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4.397"/>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4.398"/>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34.399"/>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48.94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48.94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48.94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48.94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48.94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4:48.95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5:40.265"/>
    </inkml:context>
    <inkml:brush xml:id="br0">
      <inkml:brushProperty name="width" value="0.2" units="cm"/>
      <inkml:brushProperty name="height" value="0.2" units="cm"/>
      <inkml:brushProperty name="color" value="#004F8B"/>
    </inkml:brush>
  </inkml:definitions>
  <inkml:trace contextRef="#ctx0" brushRef="#br0">2 8 24575,'-2'91'0,"5"101"0,-3-189 0,0 0 0,1 0 0,0 0 0,0-1 0,-1 1 0,2 0 0,-1 0 0,0-1 0,0 1 0,1-1 0,0 1 0,-1-1 0,1 0 0,0 0 0,0 0 0,0 0 0,0 0 0,1 0 0,-1 0 0,0 0 0,1-1 0,-1 0 0,1 1 0,0-1 0,-1 0 0,1 0 0,0 0 0,0-1 0,-1 1 0,5 0 0,10 1 0,0-1 0,0-1 0,0 0 0,20-3 0,-7 1 0,357-1 0,-235 3 0,-147 1 0,0-1 0,0-1 0,0 1 0,0-1 0,0 0 0,0 0 0,0 0 0,0-1 0,5-2 0,-8 3 0,1-1 0,-1 1 0,0-1 0,0 0 0,0 1 0,0-1 0,-1 0 0,1 0 0,-1 0 0,1-1 0,-1 1 0,1 0 0,-1-1 0,0 1 0,0 0 0,0-1 0,-1 1 0,1-1 0,0-4 0,2-18 0,-1 0 0,-2-1 0,-3-37 0,0 3 0,3 55 0,0-1 0,-1 1 0,1-1 0,-1 1 0,0 0 0,-1-1 0,1 1 0,-4-8 0,4 11 0,-1 0 0,1 0 0,-1 0 0,0 0 0,1 0 0,-1 0 0,0 0 0,0 1 0,0-1 0,0 1 0,-1-1 0,1 1 0,0 0 0,-1 0 0,1 0 0,-1 0 0,1 0 0,-1 0 0,-4 0 0,-21-2 0,0 1 0,0 2 0,-43 3 0,-2 1 0,-434-4-1365</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5:40.266"/>
    </inkml:context>
    <inkml:brush xml:id="br0">
      <inkml:brushProperty name="width" value="0.2" units="cm"/>
      <inkml:brushProperty name="height" value="0.2" units="cm"/>
      <inkml:brushProperty name="color" value="#004F8B"/>
    </inkml:brush>
  </inkml:definitions>
  <inkml:trace contextRef="#ctx0" brushRef="#br0">44 92 24575,'2'43'0,"-1"-16"0,-3 30 0,2-49 0,-1-1 0,-1 1 0,1-1 0,-1 0 0,-1 1 0,1-1 0,-1 0 0,-6 11 0,7-15 0,-1 2 0,0-1 0,0 1 0,0 0 0,1 0 0,-3 10 0,5-14 0,-1 0 0,1 0 0,0 0 0,0 0 0,0 1 0,0-1 0,0 0 0,0 0 0,1 0 0,-1 0 0,0 0 0,0 0 0,1 0 0,-1 0 0,1 0 0,-1 0 0,1 0 0,-1 0 0,1 0 0,0 0 0,-1 0 0,1 0 0,0 0 0,0 0 0,0-1 0,0 1 0,-1 0 0,1-1 0,0 1 0,0-1 0,0 1 0,0-1 0,0 1 0,1-1 0,0 1 0,13 2 0,1 0 0,0 0 0,0-2 0,0 0 0,0-1 0,0 0 0,18-3 0,13 0 0,371 2 0,-241 1 0,-172 0 0,0 0 0,0 0 0,0 0 0,0-1 0,0 0 0,0 0 0,0-1 0,0 1 0,5-3 0,-8 3 0,0-1 0,0 1 0,1-1 0,-1 0 0,-1 1 0,1-1 0,0 0 0,0 0 0,-1 0 0,1-1 0,-1 1 0,0 0 0,0 0 0,1-1 0,-1 1 0,-1-1 0,1 1 0,0-1 0,0-4 0,2-21 0,-1 0 0,-1 0 0,-5-43 0,0-2 0,4 68 0,0 0 0,0 0 0,-1-1 0,0 1 0,0 0 0,0 0 0,0 0 0,-4-9 0,3 12 0,1 0 0,-1 0 0,1 0 0,-1 0 0,0 0 0,0 0 0,0 0 0,0 1 0,0-1 0,0 1 0,0-1 0,0 1 0,-1 0 0,1 0 0,0 0 0,-1 0 0,1 0 0,-1 1 0,-4-2 0,-22-1 0,1 2 0,-1 0 0,-40 5 0,-4 0 0,-406-4-1365</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5:40.267"/>
    </inkml:context>
    <inkml:brush xml:id="br0">
      <inkml:brushProperty name="width" value="0.2" units="cm"/>
      <inkml:brushProperty name="height" value="0.2" units="cm"/>
      <inkml:brushProperty name="color" value="#004F8B"/>
    </inkml:brush>
  </inkml:definitions>
  <inkml:trace contextRef="#ctx0" brushRef="#br0">1 0 24575,'0'312'0,"-1"-307"0,2 0 0,-1 0 0,0 1 0,1-1 0,0 0 0,0 0 0,0 0 0,5 9 0,-5-12 0,1 1 0,-1-1 0,1 0 0,-1 0 0,1 0 0,0 0 0,0-1 0,0 1 0,0 0 0,0-1 0,0 0 0,1 1 0,-1-1 0,0 0 0,1 0 0,-1 0 0,1 0 0,-1-1 0,6 1 0,20 2 0,0-1 0,0-1 0,43-5 0,1 0 0,521 4 0,-587 0 0,-1 0 0,1 0 0,-1-1 0,0 1 0,1-1 0,-1-1 0,0 1 0,8-4 0,-11 4 0,0 0 0,0 0 0,0-1 0,0 1 0,-1-1 0,1 1 0,0-1 0,-1 0 0,1 1 0,-1-1 0,0 0 0,0 0 0,1 0 0,-1 0 0,0 0 0,-1 0 0,1 0 0,0-1 0,-1 1 0,1 0 0,-1 0 0,1-5 0,-1-3 0,-1 0 0,0 0 0,-1 0 0,1 0 0,-2 0 0,0 1 0,0-1 0,0 1 0,-8-14 0,4 8 0,1-1 0,-5-19 0,8 22 0,0 1 0,-1 0 0,-1-1 0,-9-18 0,12 27 0,0 0 0,-1 0 0,1 1 0,-1 0 0,0-1 0,0 1 0,0 0 0,-1 0 0,1 1 0,-1-1 0,1 1 0,-1-1 0,0 1 0,0 0 0,0 1 0,0-1 0,-7-1 0,-18-1 0,1 1 0,-1 1 0,0 2 0,-34 3 0,-10 0 0,-322-3-1365</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5:40.268"/>
    </inkml:context>
    <inkml:brush xml:id="br0">
      <inkml:brushProperty name="width" value="0.2" units="cm"/>
      <inkml:brushProperty name="height" value="0.2" units="cm"/>
      <inkml:brushProperty name="color" value="#004F8B"/>
    </inkml:brush>
  </inkml:definitions>
  <inkml:trace contextRef="#ctx0" brushRef="#br0">1 34 24575,'0'397'0,"-1"-392"0,1 0 0,1 0 0,-1 0 0,1 0 0,0 0 0,0 0 0,0 0 0,1 0 0,2 4 0,-3-6 0,0-1 0,1 0 0,-1 0 0,1 0 0,0 0 0,0-1 0,0 1 0,0 0 0,0-1 0,0 1 0,0-1 0,0 0 0,1 1 0,-1-1 0,0 0 0,1-1 0,-1 1 0,1 0 0,4 0 0,22 2 0,0-1 0,-1-2 0,41-4 0,4 1 0,520 3 0,-588 0 0,0 0 0,0 0 0,0-1 0,1 0 0,-1 1 0,0-2 0,0 1 0,9-4 0,-12 4 0,0-1 0,0 1 0,0-1 0,0 0 0,0 1 0,0-1 0,-1 0 0,1 0 0,0 0 0,-1 0 0,0 0 0,1-1 0,-1 1 0,0 0 0,0-1 0,0 1 0,-1 0 0,1-1 0,0 1 0,-1-4 0,3-22 0,-1-1 0,-1 1 0,-5-41 0,0-4 0,5 23 0,-3-41 0,2 87 0,-1 1 0,1-1 0,-1 0 0,0 1 0,0-1 0,-1 0 0,1 1 0,-1-1 0,0 1 0,0 0 0,0-1 0,0 1 0,0 0 0,-1 0 0,1 1 0,-1-1 0,0 0 0,0 1 0,0 0 0,0 0 0,0-1 0,0 2 0,-1-1 0,1 0 0,-1 1 0,1 0 0,-1-1 0,-7 0 0,-8-1 0,0 0 0,-1 2 0,1 0 0,-29 3 0,23-1 0,-352 1 31,245-3-1427</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5:40.269"/>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5:40.270"/>
    </inkml:context>
    <inkml:brush xml:id="br0">
      <inkml:brushProperty name="width" value="0.2" units="cm"/>
      <inkml:brushProperty name="height" value="0.2" units="cm"/>
      <inkml:brushProperty name="color" value="#004F8B"/>
    </inkml:brush>
  </inkml:definitions>
  <inkml:trace contextRef="#ctx0" brushRef="#br0">1 60 24575,'0'21'0,"2"0"0,1 0 0,9 36 0,-5 1 0,-1 2 0,-5-55 0,0-1 0,0 1 0,1-1 0,0 1 0,-1-1 0,1 0 0,1 0 0,-1 0 0,6 7 0,-5-8 0,0 0 0,0-1 0,1 1 0,-1-1 0,1 0 0,0 0 0,0 0 0,0 0 0,0-1 0,0 1 0,0-1 0,0 0 0,0-1 0,0 1 0,5 0 0,11 0 0,40-3 0,-33 0 0,480-2 0,-306 5 0,-196-1 0,0 0 0,0 0 0,0 0 0,0-1 0,0 0 0,0 0 0,0 0 0,0-1 0,5-2 0,-8 3 0,1-1 0,-1 1 0,0-1 0,0 0 0,0 1 0,-1-1 0,1 0 0,0 0 0,-1 0 0,1 0 0,-1-1 0,0 1 0,0 0 0,1-1 0,-1 1 0,-1-1 0,1 1 0,0-1 0,0-4 0,1-7 0,-1 1 0,0-1 0,-1 0 0,-1 0 0,-2-16 0,-17-68 0,12 65 0,7 29 0,1 0 0,-2-1 0,1 1 0,-1 0 0,1 0 0,-1 0 0,0 0 0,0 0 0,-1 0 0,1 1 0,-1-1 0,0 1 0,0 0 0,0 0 0,-6-5 0,4 5 0,0 1 0,-1-1 0,1 1 0,-1 0 0,1 0 0,-1 1 0,0-1 0,0 1 0,0 1 0,0-1 0,-6 1 0,-226 1 0,77 2 0,-289-3-1365</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6:02.835"/>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6:14.865"/>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0T18:36:15.005"/>
    </inkml:context>
    <inkml:brush xml:id="br0">
      <inkml:brushProperty name="width" value="0.2" units="cm"/>
      <inkml:brushProperty name="height" value="0.2" units="cm"/>
      <inkml:brushProperty name="color" value="#004F8B"/>
    </inkml:brush>
  </inkml:definitions>
  <inkml:trace contextRef="#ctx0" brushRef="#br0">1 61 24575,'-1'72'0,"3"81"0,-1-150 0,-1-1 0,0 1 0,1 0 0,0 0 0,0 0 0,0-1 0,0 1 0,0 0 0,0-1 0,1 1 0,-1-1 0,1 1 0,0-1 0,0 0 0,0 0 0,0 0 0,0 0 0,0 0 0,1 0 0,-1-1 0,0 1 0,1-1 0,-1 1 0,1-1 0,0 0 0,-1 0 0,1 0 0,0-1 0,0 1 0,4 0 0,9 1 0,1-1 0,0 0 0,-1-1 0,22-3 0,-7 0 0,6 2 0,26-2 0,65 6 0,-48 10 0,-54-7 0,37 2 0,131-6 0,-106-3 0,-83 1 0,1 0 0,-1 0 0,0-1 0,0 0 0,0 0 0,-1 0 0,1 0 0,0-1 0,5-2 0,-7 3 0,-1-1 0,0 1 0,0-1 0,0 1 0,0-1 0,0 0 0,-1 0 0,1 0 0,0 0 0,-1-1 0,0 1 0,1 0 0,-1 0 0,0-1 0,0 1 0,0-1 0,-1 1 0,1-1 0,0-4 0,1-9 0,-1 0 0,0 0 0,-1 0 0,-1 0 0,0 0 0,-1 1 0,-1-1 0,-1 0 0,0 1 0,-1 0 0,0 0 0,-1 0 0,-12-20 0,15 29 0,-1 1 0,0 0 0,0 0 0,0 1 0,-1-1 0,1 1 0,-1 0 0,0 0 0,0 0 0,-1 1 0,1 0 0,-1 0 0,0 0 0,1 1 0,-1-1 0,0 1 0,-1 1 0,-10-3 0,-10 1 0,-1 0 0,1 2 0,-29 2 0,33 0 0,-450 1 63,297-2-1491</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47:36.072"/>
    </inkml:context>
    <inkml:brush xml:id="br0">
      <inkml:brushProperty name="width" value="0.1" units="cm"/>
      <inkml:brushProperty name="height" value="0.1" units="cm"/>
      <inkml:brushProperty name="color" value="#33CCFF"/>
    </inkml:brush>
  </inkml:definitions>
  <inkml:trace contextRef="#ctx0" brushRef="#br0">2 1 24575,'-2'82'0,"5"90"0,9-111 0,-1-5 0,8 49 0,-8-44 0,-8-46 0,1 1 0,0-1 0,1 0 0,1 0 0,0 0 0,1-1 0,12 18 0,-5-11 0,2-1 0,0-1 0,34 32 0,-14-17 0,-11-9 0,1-1 0,0-1 0,2-2 0,55 33 0,-62-44 0,1-2 0,1 0 0,-1-1 0,1-2 0,0 0 0,38 2 0,144-5 0,-101-4 0,263 2 0,-364 0 0,32-3 0,-35 3 0,1 0 0,-1 0 0,1 0 0,-1 0 0,1 0 0,-1 0 0,1 0 0,-1 0 0,1 0 0,-1-1 0,1 1 0,-1 0 0,1 0 0,-1-1 0,0 1 0,1 0 0,-1 0 0,0-1 0,1 1 0,-1 0 0,0-1 0,1 1 0,-1-1 0,0 1 0,1 0 0,-1-1 0,0 1 0,0-1 0,0 1 0,1-1 0,-1 1 0,0-1 0,0 1 0,0-1 0,0 1 0,0-1 0,0 1 0,0-1 0,0 1 0,0-1 0,0 1 0,0 0 0,0-1 0,0 1 0,-1-1 0,1 1 0,0-1 0,0 1 0,0-1 0,-1 1 0,1 0 0,0-1 0,-1 1 0,1-1 0,0 1 0,-1 0 0,1-1 0,-1 1 0,-11-13 0,-1 1 0,0 0 0,-20-12 0,-19-17 0,-1 1 0,41 33 0,2-1 0,-1 0 0,1 0 0,0-1 0,-14-18 0,13 12 0,1 1 0,-2 0 0,1 1 0,-2 0 0,0 1 0,-22-16 0,-8-1 0,60 45 0,-2 1 0,15 19 0,-5 3 0,-20-29 0,0-1 0,1 0 0,1 0 0,14 16 0,29 20 0,-21-21 0,-2 2 0,34 41 0,-56-60 0,-1 1 0,0 0 0,0 0 0,0 1 0,-1-1 0,-1 1 0,1 0 0,-1-1 0,-1 1 0,0 0 0,0 0 0,-1 0 0,0 10 0,-1 2 0,-1 1 0,-1-1 0,-1 0 0,-9 29 0,10-40 0,-1-1 0,-1 1 0,1-1 0,-1 0 0,-1 0 0,0-1 0,0 1 0,-1-1 0,0-1 0,0 1 0,0-1 0,-1 0 0,0-1 0,-16 10 0,17-12 0,1 1 0,-1 0 0,1 0 0,0 1 0,1 0 0,0 0 0,-8 11 0,12-15 0,-1 0 0,1 0 0,0 0 0,0 1 0,0-1 0,0 0 0,1 1 0,-1-1 0,0 0 0,1 1 0,0-1 0,-1 5 0,2-6 0,-1 0 0,0 1 0,1-1 0,-1 0 0,1 1 0,-1-1 0,1 0 0,-1 0 0,1 0 0,0 0 0,0 1 0,0-1 0,0 0 0,0 0 0,0-1 0,0 1 0,0 0 0,0 0 0,0 0 0,0-1 0,0 1 0,0 0 0,1-1 0,1 1 0,-1 0 0,0 0 0,0-1 0,0 1 0,0-1 0,0 1 0,0-1 0,0 0 0,0 0 0,1 0 0,-1 0 0,0 0 0,0-1 0,0 1 0,0-1 0,0 1 0,0-1 0,3-1 0,-2 0 0,1 0 0,-1 0 0,0 0 0,0-1 0,0 0 0,0 1 0,0-1 0,4-6 0,-2 2 0,0 0 0,-1-1 0,1 1 0,-2-1 0,1 0 0,-1 0 0,4-17 0,1-14 0,1 1 0,3 0 0,28-63 0,-36 89-170,0-1-1,-1 1 0,0-1 1,0 0-1,-2 0 0,1 0 1,-2-17-1,0 6-6655</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49:42.463"/>
    </inkml:context>
    <inkml:brush xml:id="br0">
      <inkml:brushProperty name="width" value="0.2" units="cm"/>
      <inkml:brushProperty name="height" value="0.2" units="cm"/>
      <inkml:brushProperty name="color" value="#004F8B"/>
    </inkml:brush>
  </inkml:definitions>
  <inkml:trace contextRef="#ctx0" brushRef="#br0">3 96 24575,'-1'38'0,"0"-20"0,0 0 0,2 1 0,3 26 0,-3-41 0,0 0 0,0 1 0,0-1 0,0 0 0,1 0 0,0 0 0,0 0 0,0-1 0,0 1 0,0 0 0,1-1 0,0 0 0,0 1 0,0-1 0,0 0 0,0-1 0,0 1 0,1 0 0,6 3 0,-1-2 0,0-1 0,1 0 0,-1 0 0,1-1 0,0 0 0,0-1 0,0 0 0,-1 0 0,1-1 0,0-1 0,12-1 0,-17 1 0,-1 0 0,1 0 0,-1 0 0,1-1 0,-1 1 0,1-1 0,-1 0 0,0-1 0,0 1 0,0-1 0,4-3 0,-5 4 0,-1-1 0,0 1 0,0-1 0,0 1 0,-1-1 0,1 0 0,-1 0 0,1 1 0,-1-1 0,0 0 0,0 0 0,0-1 0,0 1 0,-1 0 0,0 0 0,1 0 0,-1 0 0,0-4 0,-1 1 0,0 0 0,0-1 0,0 1 0,-1 0 0,0 0 0,0 0 0,-1 0 0,1 1 0,-1-1 0,-1 1 0,1 0 0,-1-1 0,0 1 0,0 1 0,0-1 0,-8-6 0,-1 0 0,0 1 0,0 1 0,-1 0 0,-1 0 0,-17-7 0,27 14 0,1 1 0,0-1 0,-1 1 0,1 0 0,-1 0 0,0 1 0,1-1 0,-1 1 0,1 0 0,-1 0 0,0 1 0,1-1 0,-7 3 0,9-3 0,0 1 0,0-1 0,1 1 0,-1 0 0,1 0 0,-1 0 0,0 0 0,1 0 0,0 0 0,-1 0 0,1 0 0,0 1 0,-1-1 0,1 0 0,0 1 0,0-1 0,0 1 0,0 0 0,0-1 0,1 1 0,-1 0 0,0-1 0,1 1 0,-1 0 0,1 0 0,0-1 0,-1 1 0,1 0 0,0 0 0,0 0 0,0-1 0,1 1 0,-1 0 0,0 0 0,1 0 0,-1-1 0,1 3 0,1-1 0,-1 1 0,1-1 0,0 0 0,0 0 0,0 0 0,0 0 0,1 0 0,-1 0 0,1-1 0,-1 1 0,1-1 0,0 0 0,0 0 0,0 0 0,0 0 0,1 0 0,-1-1 0,0 1 0,1-1 0,-1 0 0,1 0 0,5 1 0,5 1 0,0-1 0,0 0 0,0-1 0,21-1 0,-30 0 0,-1 0 0,1-1 0,0 0 0,0 0 0,0-1 0,-1 1 0,1-1 0,-1 0 0,1 0 0,-1-1 0,0 1 0,0-1 0,0 0 0,0 0 0,0 0 0,4-6 0,-6 7 0,1-1 0,-1 0 0,0-1 0,0 1 0,0 0 0,-1-1 0,1 1 0,-1 0 0,0-1 0,0 0 0,0 1 0,0-1 0,-1 0 0,1 1 0,-1-1 0,0 0 0,0 0 0,0 0 0,-1 1 0,1-1 0,-3-6 0,2 6 0,-1 1 0,0-1 0,0 1 0,0-1 0,0 1 0,0 0 0,-1 0 0,0 0 0,1 0 0,-1 1 0,0-1 0,-1 1 0,1-1 0,0 1 0,-1 0 0,1 0 0,-1 1 0,1-1 0,-1 1 0,0 0 0,-7-2 0,-7-1 0,-1 1 0,1 1 0,-24 1 0,-4 1-1365,5 1-5461</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49:42.464"/>
    </inkml:context>
    <inkml:brush xml:id="br0">
      <inkml:brushProperty name="width" value="0.2" units="cm"/>
      <inkml:brushProperty name="height" value="0.2" units="cm"/>
      <inkml:brushProperty name="color" value="#004F8B"/>
    </inkml:brush>
  </inkml:definitions>
  <inkml:trace contextRef="#ctx0" brushRef="#br0">0 1 24575,'0'7'0,"0"11"0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49:42.465"/>
    </inkml:context>
    <inkml:brush xml:id="br0">
      <inkml:brushProperty name="width" value="0.2" units="cm"/>
      <inkml:brushProperty name="height" value="0.2" units="cm"/>
      <inkml:brushProperty name="color" value="#004F8B"/>
    </inkml:brush>
  </inkml:definitions>
  <inkml:trace contextRef="#ctx0" brushRef="#br0">0 0 24575,'0'0'-8191</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49:42.466"/>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49:42.467"/>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49:42.468"/>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21"/>
    </inkml:context>
    <inkml:brush xml:id="br0">
      <inkml:brushProperty name="width" value="0.2" units="cm"/>
      <inkml:brushProperty name="height" value="0.2" units="cm"/>
      <inkml:brushProperty name="color" value="#004F8B"/>
    </inkml:brush>
  </inkml:definitions>
  <inkml:trace contextRef="#ctx0" brushRef="#br0">140 13 24575,'24'0'0,"-11"-1"0,0 1 0,1 0 0,-1 1 0,15 4 0,-24-4 0,0 0 0,-1 0 0,1 0 0,-1 1 0,1 0 0,-1 0 0,0 0 0,0 0 0,0 0 0,0 0 0,0 1 0,0-1 0,0 1 0,-1 0 0,1 0 0,-1 0 0,0 0 0,3 7 0,0 1 0,-1 1 0,0-1 0,-1 1 0,-1 0 0,0 0 0,1 21 0,-2-6 0,-6 52 0,5-74 0,-1-1 0,0 0 0,0 1 0,0-1 0,0 0 0,-1 0 0,1 0 0,-1 0 0,0 0 0,-1 0 0,1 0 0,-1-1 0,1 1 0,-1-1 0,0 0 0,0 1 0,0-1 0,-8 4 0,4-3 0,0 0 0,0-1 0,-1 0 0,1 0 0,-1-1 0,0 0 0,0-1 0,0 0 0,-13 1 0,5-1 0,0 0 0,-1-1 0,1-1 0,-18-3 0,30 3 0,-1 0 0,1 0 0,0 0 0,0 0 0,0-1 0,0 0 0,0 0 0,0 0 0,1 0 0,-1-1 0,1 1 0,-1-1 0,1 0 0,0 0 0,0 0 0,0-1 0,1 1 0,-1-1 0,1 1 0,-4-7 0,3 3 0,1 0 0,-1-1 0,1 1 0,1 0 0,-1-1 0,1 1 0,1-1 0,-1 1 0,1-1 0,1 1 0,-1-1 0,1 1 0,0-1 0,1 1 0,2-8 0,-2 9 0,0 1 0,1 0 0,-1 0 0,1 0 0,0 0 0,0 0 0,1 0 0,-1 1 0,1 0 0,0 0 0,0 0 0,0 0 0,1 1 0,-1-1 0,1 1 0,0 0 0,0 0 0,0 1 0,0 0 0,9-3 0,10-1 0,-17 5 0,0-1 0,0 1 0,-1-1 0,1 0 0,-1-1 0,0 0 0,1 0 0,-1 0 0,10-8 0,-15 10 0,0 0 0,0 0 0,0 0 0,0 0 0,0 0 0,0 0 0,-1 0 0,1-1 0,0 1 0,-1 0 0,1 0 0,-1-1 0,1 1 0,-1 0 0,1-1 0,-1 1 0,0 0 0,0-1 0,0 1 0,0-1 0,0 1 0,0 0 0,0-1 0,0 1 0,-1 0 0,1-1 0,0 1 0,-1 0 0,1-1 0,-1 1 0,0 0 0,1 0 0,-1 0 0,0-1 0,0 1 0,0 0 0,1 0 0,-1 0 0,0 0 0,-1 0 0,1 1 0,-1-2 0,-1 0 0,1 0 0,-1 0 0,1 1 0,-1-1 0,0 1 0,1 0 0,-1 0 0,0 0 0,0 0 0,0 0 0,0 0 0,0 1 0,0 0 0,0-1 0,0 1 0,0 0 0,0 1 0,0-1 0,-4 1 0,0 1-68,0 1 0,0-1-1,0 2 1,0-1 0,0 0 0,1 1-1,-1 1 1,1-1 0,0 1 0,0 0-1,1 0 1,0 1 0,0-1 0,0 1-1,0 0 1,1 1 0,0-1-1,1 1 1,-5 9 0,-1 15-6758</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22"/>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13"/>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14"/>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15"/>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16"/>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17"/>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18"/>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19"/>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39.320"/>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51"/>
    </inkml:context>
    <inkml:brush xml:id="br0">
      <inkml:brushProperty name="width" value="0.2" units="cm"/>
      <inkml:brushProperty name="height" value="0.2" units="cm"/>
      <inkml:brushProperty name="color" value="#004F8B"/>
    </inkml:brush>
  </inkml:definitions>
  <inkml:trace contextRef="#ctx0" brushRef="#br0">140 13 24575,'24'0'0,"-11"-1"0,0 1 0,1 0 0,-1 1 0,15 4 0,-24-4 0,0 0 0,-1 0 0,1 0 0,-1 1 0,1 0 0,-1 0 0,0 0 0,0 0 0,0 0 0,0 0 0,0 1 0,0-1 0,0 1 0,-1 0 0,1 0 0,-1 0 0,0 0 0,3 7 0,0 1 0,-1 1 0,0-1 0,-1 1 0,-1 0 0,0 0 0,1 21 0,-2-6 0,-6 52 0,5-74 0,-1-1 0,0 0 0,0 1 0,0-1 0,0 0 0,-1 0 0,1 0 0,-1 0 0,0 0 0,-1 0 0,1 0 0,-1-1 0,1 1 0,-1-1 0,0 0 0,0 1 0,0-1 0,-8 4 0,4-3 0,0 0 0,0-1 0,-1 0 0,1 0 0,-1-1 0,0 0 0,0-1 0,0 0 0,-13 1 0,5-1 0,0 0 0,-1-1 0,1-1 0,-18-3 0,30 3 0,-1 0 0,1 0 0,0 0 0,0 0 0,0-1 0,0 0 0,0 0 0,0 0 0,1 0 0,-1-1 0,1 1 0,-1-1 0,1 0 0,0 0 0,0 0 0,0-1 0,1 1 0,-1-1 0,1 1 0,-4-7 0,3 3 0,1 0 0,-1-1 0,1 1 0,1 0 0,-1-1 0,1 1 0,1-1 0,-1 1 0,1-1 0,1 1 0,-1-1 0,1 1 0,0-1 0,1 1 0,2-8 0,-2 9 0,0 1 0,1 0 0,-1 0 0,1 0 0,0 0 0,0 0 0,1 0 0,-1 1 0,1 0 0,0 0 0,0 0 0,0 0 0,1 1 0,-1-1 0,1 1 0,0 0 0,0 0 0,0 1 0,0 0 0,9-3 0,10-1 0,-17 5 0,0-1 0,0 1 0,-1-1 0,1 0 0,-1-1 0,0 0 0,1 0 0,-1 0 0,10-8 0,-15 10 0,0 0 0,0 0 0,0 0 0,0 0 0,0 0 0,0 0 0,-1 0 0,1-1 0,0 1 0,-1 0 0,1 0 0,-1-1 0,1 1 0,-1 0 0,1-1 0,-1 1 0,0 0 0,0-1 0,0 1 0,0-1 0,0 1 0,0 0 0,0-1 0,0 1 0,-1 0 0,1-1 0,0 1 0,-1 0 0,1-1 0,-1 1 0,0 0 0,1 0 0,-1 0 0,0-1 0,0 1 0,0 0 0,1 0 0,-1 0 0,0 0 0,-1 0 0,1 1 0,-1-2 0,-1 0 0,1 0 0,-1 0 0,1 1 0,-1-1 0,0 1 0,1 0 0,-1 0 0,0 0 0,0 0 0,0 0 0,0 0 0,0 1 0,0 0 0,0-1 0,0 1 0,0 0 0,0 1 0,0-1 0,-4 1 0,0 1-68,0 1 0,0-1-1,0 2 1,0-1 0,0 0 0,1 1-1,-1 1 1,1-1 0,0 1 0,0 0-1,1 0 1,0 1 0,0-1 0,0 1-1,0 0 1,1 1 0,0-1-1,1 1 1,-5 9 0,-1 15-6758</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52"/>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43"/>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44"/>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45"/>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46"/>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47"/>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48"/>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49"/>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0:47.250"/>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00.827"/>
    </inkml:context>
    <inkml:brush xml:id="br0">
      <inkml:brushProperty name="width" value="0.2" units="cm"/>
      <inkml:brushProperty name="height" value="0.2" units="cm"/>
      <inkml:brushProperty name="color" value="#004F8B"/>
    </inkml:brush>
  </inkml:definitions>
  <inkml:trace contextRef="#ctx0" brushRef="#br0">9 142 24575,'0'10'0,"0"-1"0,0 1 0,1 0 0,1-1 0,2 13 0,-3-19 0,1 0 0,-1 0 0,1 1 0,0-1 0,-1-1 0,1 1 0,0 0 0,1 0 0,-1-1 0,0 1 0,1-1 0,0 0 0,-1 0 0,1 0 0,0 0 0,0 0 0,0 0 0,4 1 0,6 2 0,0-1 0,0-1 0,1 1 0,-1-2 0,0 0 0,1-1 0,0 0 0,-1-1 0,1 0 0,0-1 0,-1-1 0,1 0 0,13-5 0,-22 5 0,-1-1 0,0 1 0,0-1 0,0 0 0,0-1 0,0 1 0,-1-1 0,1 0 0,-1 1 0,0-1 0,0-1 0,0 1 0,-1 0 0,0-1 0,1 1 0,-2-1 0,1 0 0,0 0 0,-1 0 0,1-7 0,0 3 0,-1 0 0,0 0 0,0 0 0,-1 0 0,0 0 0,-1 1 0,0-1 0,0 0 0,-1 0 0,-5-16 0,4 21 0,1-1 0,-1 1 0,0 0 0,-1 0 0,1 0 0,-1 0 0,1 1 0,-1-1 0,0 1 0,0 0 0,-1 0 0,1 1 0,-1-1 0,1 1 0,-1 0 0,0 0 0,0 0 0,0 1 0,0 0 0,0 0 0,-5-1 0,-9 0 0,1 0 0,-1 1 0,0 1 0,-27 4 0,42-4-47,-1 1 0,0 0 0,1 0 0,-1 0 0,1 1 0,-1-1 0,1 1 0,0 0 0,-1 0-1,1 1 1,0-1 0,1 1 0,-1 0 0,0 0 0,1 0 0,0 1 0,-1-1 0,2 1 0,-1-1 0,0 1 0,1 0 0,-1 0-1,1 1 1,0-1 0,0 0 0,1 1 0,-1-1 0,0 9 0,-4 21-6779</inkml:trace>
</inkml:ink>
</file>

<file path=ppt/ink/ink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00.828"/>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00.823"/>
    </inkml:context>
    <inkml:brush xml:id="br0">
      <inkml:brushProperty name="width" value="0.2" units="cm"/>
      <inkml:brushProperty name="height" value="0.2" units="cm"/>
      <inkml:brushProperty name="color" value="#004F8B"/>
    </inkml:brush>
  </inkml:definitions>
  <inkml:trace contextRef="#ctx0" brushRef="#br0">1 0 24575,'0'0'-8191</inkml:trace>
</inkml:ink>
</file>

<file path=ppt/ink/ink1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00.824"/>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00.825"/>
    </inkml:context>
    <inkml:brush xml:id="br0">
      <inkml:brushProperty name="width" value="0.2" units="cm"/>
      <inkml:brushProperty name="height" value="0.2" units="cm"/>
      <inkml:brushProperty name="color" value="#004F8B"/>
    </inkml:brush>
  </inkml:definitions>
  <inkml:trace contextRef="#ctx0" brushRef="#br0">0 1 24575,'0'0'-8191</inkml:trace>
</inkml:ink>
</file>

<file path=ppt/ink/ink1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00.826"/>
    </inkml:context>
    <inkml:brush xml:id="br0">
      <inkml:brushProperty name="width" value="0.2" units="cm"/>
      <inkml:brushProperty name="height" value="0.2" units="cm"/>
      <inkml:brushProperty name="color" value="#004F8B"/>
    </inkml:brush>
  </inkml:definitions>
  <inkml:trace contextRef="#ctx0" brushRef="#br0">0 1 24575,'0'0'-8191</inkml:trace>
</inkml:ink>
</file>

<file path=ppt/ink/ink1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14.713"/>
    </inkml:context>
    <inkml:brush xml:id="br0">
      <inkml:brushProperty name="width" value="0.2" units="cm"/>
      <inkml:brushProperty name="height" value="0.2" units="cm"/>
      <inkml:brushProperty name="color" value="#004F8B"/>
    </inkml:brush>
  </inkml:definitions>
  <inkml:trace contextRef="#ctx0" brushRef="#br0">1 232 24575,'10'0'0,"0"0"0,0-1 0,0 0 0,-1 0 0,11-3 0,-16 3 0,-1-1 0,0 1 0,0-1 0,0 1 0,0-1 0,0 0 0,0 0 0,-1 0 0,1-1 0,-1 1 0,1 0 0,-1-1 0,0 0 0,0 1 0,0-1 0,0 0 0,-1 0 0,2-4 0,-1 2 0,0 1 0,-1 0 0,0-1 0,0 1 0,0 0 0,-1-1 0,0 0 0,1 1 0,-2-1 0,1 1 0,0-1 0,-1 1 0,0-1 0,0 1 0,-2-5 0,2 6 0,1 1 0,-1 0 0,0 0 0,0 0 0,-1 0 0,1 0 0,0 0 0,-1 0 0,1 1 0,-1-1 0,0 0 0,1 1 0,-1-1 0,0 1 0,0 0 0,0 0 0,0 0 0,0 0 0,0 0 0,0 0 0,-1 0 0,1 0 0,0 1 0,0-1 0,-1 1 0,1 0 0,0 0 0,-1 0 0,1 0 0,0 0 0,-4 1 0,3 0 0,0 0 0,0 0 0,0 0 0,0 1 0,0-1 0,0 1 0,1 0 0,-1 0 0,1 0 0,-1 0 0,1 0 0,0 1 0,0-1 0,0 1 0,0 0 0,0-1 0,1 1 0,-1 0 0,1 0 0,0 0 0,0 0 0,0 0 0,0 0 0,-1 5 0,0-1 0,1 0 0,0 0 0,0 0 0,0 1 0,1-1 0,0 1 0,0-1 0,1 0 0,2 13 0,0-15 0,-1-1 0,0 0 0,1 0 0,-1 0 0,1 0 0,0 0 0,1 0 0,-1-1 0,1 0 0,-1 1 0,1-1 0,0-1 0,0 1 0,0 0 0,1-1 0,-1 0 0,1 0 0,-1 0 0,1-1 0,-1 0 0,10 2 0,-6-1 0,2-1 0,-1 1 0,0-2 0,0 1 0,0-1 0,0-1 0,0 0 0,0 0 0,0 0 0,16-6 0,-21 5 0,0 0 0,1-1 0,-1 0 0,0 1 0,0-1 0,0-1 0,-1 1 0,1-1 0,-1 1 0,0-1 0,0 0 0,0 0 0,0-1 0,-1 1 0,0 0 0,0-1 0,0 1 0,0-1 0,-1 0 0,0 0 0,0 0 0,0 1 0,0-1 0,-1 0 0,0 0 0,0-5 0,0 3 0,0 0 0,-1 0 0,1 0 0,-2 1 0,1-1 0,-1 0 0,0 1 0,0 0 0,-1-1 0,1 1 0,-2 0 0,1 0 0,0 0 0,-1 1 0,0-1 0,-1 1 0,1 0 0,-8-6 0,5 6 38,-1 1 0,1-1 0,-1 2 0,1-1 0,-1 1 0,0 1 0,0-1 0,-13-1 0,-2 1-892,-41 0 1,23 3-5973</inkml:trace>
</inkml:ink>
</file>

<file path=ppt/ink/ink1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14.714"/>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14.715"/>
    </inkml:context>
    <inkml:brush xml:id="br0">
      <inkml:brushProperty name="width" value="0.2" units="cm"/>
      <inkml:brushProperty name="height" value="0.2" units="cm"/>
      <inkml:brushProperty name="color" value="#004F8B"/>
    </inkml:brush>
  </inkml:definitions>
  <inkml:trace contextRef="#ctx0" brushRef="#br0">1 1 24575,'0'0'-8191</inkml:trace>
</inkml:ink>
</file>

<file path=ppt/ink/ink1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14.716"/>
    </inkml:context>
    <inkml:brush xml:id="br0">
      <inkml:brushProperty name="width" value="0.2" units="cm"/>
      <inkml:brushProperty name="height" value="0.2" units="cm"/>
      <inkml:brushProperty name="color" value="#004F8B"/>
    </inkml:brush>
  </inkml:definitions>
  <inkml:trace contextRef="#ctx0" brushRef="#br0">0 1 24575,'0'0'-8191</inkml:trace>
</inkml:ink>
</file>

<file path=ppt/ink/ink1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5:51:14.717"/>
    </inkml:context>
    <inkml:brush xml:id="br0">
      <inkml:brushProperty name="width" value="0.2" units="cm"/>
      <inkml:brushProperty name="height" value="0.2" units="cm"/>
      <inkml:brushProperty name="color" value="#004F8B"/>
    </inkml:brush>
  </inkml:definitions>
  <inkml:trace contextRef="#ctx0" brushRef="#br0">0 0 24575,'0'0'-8191</inkml:trace>
</inkml:ink>
</file>

<file path=ppt/ink/ink1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43"/>
    </inkml:context>
    <inkml:brush xml:id="br0">
      <inkml:brushProperty name="width" value="0.2" units="cm"/>
      <inkml:brushProperty name="height" value="0.2" units="cm"/>
      <inkml:brushProperty name="color" value="#004F8B"/>
    </inkml:brush>
  </inkml:definitions>
  <inkml:trace contextRef="#ctx0" brushRef="#br0">1 56 24575,'357'0'0,"-339"-1"0,-1-1 0,1-1 0,17-4 0,-14 2 0,34-3 0,5 7 0,-42 1 0,1 0 0,0-1 0,0-1 0,27-6 0,-23 2 76,1 2 0,-1 0 0,29 0 0,73 4-531,-62 1-759,-39-1-5612</inkml:trace>
</inkml:ink>
</file>

<file path=ppt/ink/ink1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44"/>
    </inkml:context>
    <inkml:brush xml:id="br0">
      <inkml:brushProperty name="width" value="0.2" units="cm"/>
      <inkml:brushProperty name="height" value="0.2" units="cm"/>
      <inkml:brushProperty name="color" value="#004F8B"/>
    </inkml:brush>
  </inkml:definitions>
  <inkml:trace contextRef="#ctx0" brushRef="#br0">1 0 24575,'0'631'0,"0"-621"-273,0 1 0,2-1 0,-1 0 0,6 19 0</inkml:trace>
</inkml:ink>
</file>

<file path=ppt/ink/ink1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45"/>
    </inkml:context>
    <inkml:brush xml:id="br0">
      <inkml:brushProperty name="width" value="0.2" units="cm"/>
      <inkml:brushProperty name="height" value="0.2" units="cm"/>
      <inkml:brushProperty name="color" value="#004F8B"/>
    </inkml:brush>
  </inkml:definitions>
  <inkml:trace contextRef="#ctx0" brushRef="#br0">1 56 24575,'357'0'0,"-339"-1"0,-1-1 0,1-1 0,17-4 0,-14 2 0,34-3 0,5 7 0,-42 1 0,1 0 0,0-1 0,0-1 0,27-6 0,-23 2 76,1 2 0,-1 0 0,29 0 0,73 4-531,-62 1-759,-39-1-5612</inkml:trace>
</inkml:ink>
</file>

<file path=ppt/ink/ink1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46"/>
    </inkml:context>
    <inkml:brush xml:id="br0">
      <inkml:brushProperty name="width" value="0.2" units="cm"/>
      <inkml:brushProperty name="height" value="0.2" units="cm"/>
      <inkml:brushProperty name="color" value="#004F8B"/>
    </inkml:brush>
  </inkml:definitions>
  <inkml:trace contextRef="#ctx0" brushRef="#br0">1 0 24575,'0'631'0,"0"-621"-273,0 1 0,2-1 0,-1 0 0,6 19 0</inkml:trace>
</inkml:ink>
</file>

<file path=ppt/ink/ink1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47"/>
    </inkml:context>
    <inkml:brush xml:id="br0">
      <inkml:brushProperty name="width" value="0.2" units="cm"/>
      <inkml:brushProperty name="height" value="0.2" units="cm"/>
      <inkml:brushProperty name="color" value="#004F8B"/>
    </inkml:brush>
  </inkml:definitions>
  <inkml:trace contextRef="#ctx0" brushRef="#br0">1 56 24575,'357'0'0,"-339"-1"0,-1-1 0,1-1 0,17-4 0,-14 2 0,34-3 0,5 7 0,-42 1 0,1 0 0,0-1 0,0-1 0,27-6 0,-23 2 76,1 2 0,-1 0 0,29 0 0,73 4-531,-62 1-759,-39-1-5612</inkml:trace>
</inkml:ink>
</file>

<file path=ppt/ink/ink1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48"/>
    </inkml:context>
    <inkml:brush xml:id="br0">
      <inkml:brushProperty name="width" value="0.2" units="cm"/>
      <inkml:brushProperty name="height" value="0.2" units="cm"/>
      <inkml:brushProperty name="color" value="#004F8B"/>
    </inkml:brush>
  </inkml:definitions>
  <inkml:trace contextRef="#ctx0" brushRef="#br0">1 0 24575,'0'631'0,"0"-621"-273,0 1 0,2-1 0,-1 0 0,6 19 0</inkml:trace>
</inkml:ink>
</file>

<file path=ppt/ink/ink1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49"/>
    </inkml:context>
    <inkml:brush xml:id="br0">
      <inkml:brushProperty name="width" value="0.2" units="cm"/>
      <inkml:brushProperty name="height" value="0.2" units="cm"/>
      <inkml:brushProperty name="color" value="#004F8B"/>
    </inkml:brush>
  </inkml:definitions>
  <inkml:trace contextRef="#ctx0" brushRef="#br0">1 56 24575,'357'0'0,"-339"-1"0,-1-1 0,1-1 0,17-4 0,-14 2 0,34-3 0,5 7 0,-42 1 0,1 0 0,0-1 0,0-1 0,27-6 0,-23 2 76,1 2 0,-1 0 0,29 0 0,73 4-531,-62 1-759,-39-1-5612</inkml:trace>
</inkml:ink>
</file>

<file path=ppt/ink/ink1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50"/>
    </inkml:context>
    <inkml:brush xml:id="br0">
      <inkml:brushProperty name="width" value="0.2" units="cm"/>
      <inkml:brushProperty name="height" value="0.2" units="cm"/>
      <inkml:brushProperty name="color" value="#004F8B"/>
    </inkml:brush>
  </inkml:definitions>
  <inkml:trace contextRef="#ctx0" brushRef="#br0">1 0 24575,'0'631'0,"0"-621"-273,0 1 0,2-1 0,-1 0 0,6 19 0</inkml:trace>
</inkml:ink>
</file>

<file path=ppt/ink/ink1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51"/>
    </inkml:context>
    <inkml:brush xml:id="br0">
      <inkml:brushProperty name="width" value="0.2" units="cm"/>
      <inkml:brushProperty name="height" value="0.2" units="cm"/>
      <inkml:brushProperty name="color" value="#004F8B"/>
    </inkml:brush>
  </inkml:definitions>
  <inkml:trace contextRef="#ctx0" brushRef="#br0">1 56 24575,'357'0'0,"-339"-1"0,-1-1 0,1-1 0,17-4 0,-14 2 0,34-3 0,5 7 0,-42 1 0,1 0 0,0-1 0,0-1 0,27-6 0,-23 2 76,1 2 0,-1 0 0,29 0 0,73 4-531,-62 1-759,-39-1-5612</inkml:trace>
</inkml:ink>
</file>

<file path=ppt/ink/ink1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52"/>
    </inkml:context>
    <inkml:brush xml:id="br0">
      <inkml:brushProperty name="width" value="0.2" units="cm"/>
      <inkml:brushProperty name="height" value="0.2" units="cm"/>
      <inkml:brushProperty name="color" value="#004F8B"/>
    </inkml:brush>
  </inkml:definitions>
  <inkml:trace contextRef="#ctx0" brushRef="#br0">1 0 24575,'0'631'0,"0"-621"-273,0 1 0,2-1 0,-1 0 0,6 19 0</inkml:trace>
</inkml:ink>
</file>

<file path=ppt/ink/ink1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53"/>
    </inkml:context>
    <inkml:brush xml:id="br0">
      <inkml:brushProperty name="width" value="0.2" units="cm"/>
      <inkml:brushProperty name="height" value="0.2" units="cm"/>
      <inkml:brushProperty name="color" value="#004F8B"/>
    </inkml:brush>
  </inkml:definitions>
  <inkml:trace contextRef="#ctx0" brushRef="#br0">1 56 24575,'357'0'0,"-339"-1"0,-1-1 0,1-1 0,17-4 0,-14 2 0,34-3 0,5 7 0,-42 1 0,1 0 0,0-1 0,0-1 0,27-6 0,-23 2 76,1 2 0,-1 0 0,29 0 0,73 4-531,-62 1-759,-39-1-5612</inkml:trace>
</inkml:ink>
</file>

<file path=ppt/ink/ink1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54"/>
    </inkml:context>
    <inkml:brush xml:id="br0">
      <inkml:brushProperty name="width" value="0.2" units="cm"/>
      <inkml:brushProperty name="height" value="0.2" units="cm"/>
      <inkml:brushProperty name="color" value="#004F8B"/>
    </inkml:brush>
  </inkml:definitions>
  <inkml:trace contextRef="#ctx0" brushRef="#br0">1 0 24575,'0'631'0,"0"-621"-273,0 1 0,2-1 0,-1 0 0,6 19 0</inkml:trace>
</inkml:ink>
</file>

<file path=ppt/ink/ink1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55"/>
    </inkml:context>
    <inkml:brush xml:id="br0">
      <inkml:brushProperty name="width" value="0.2" units="cm"/>
      <inkml:brushProperty name="height" value="0.2" units="cm"/>
      <inkml:brushProperty name="color" value="#004F8B"/>
    </inkml:brush>
  </inkml:definitions>
  <inkml:trace contextRef="#ctx0" brushRef="#br0">1 56 24575,'357'0'0,"-339"-1"0,-1-1 0,1-1 0,17-4 0,-14 2 0,34-3 0,5 7 0,-42 1 0,1 0 0,0-1 0,0-1 0,27-6 0,-23 2 76,1 2 0,-1 0 0,29 0 0,73 4-531,-62 1-759,-39-1-5612</inkml:trace>
</inkml:ink>
</file>

<file path=ppt/ink/ink1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1T16:17:26.856"/>
    </inkml:context>
    <inkml:brush xml:id="br0">
      <inkml:brushProperty name="width" value="0.2" units="cm"/>
      <inkml:brushProperty name="height" value="0.2" units="cm"/>
      <inkml:brushProperty name="color" value="#004F8B"/>
    </inkml:brush>
  </inkml:definitions>
  <inkml:trace contextRef="#ctx0" brushRef="#br0">1 0 24575,'0'631'0,"0"-621"-273,0 1 0,2-1 0,-1 0 0,6 19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FAC48-67AE-1E69-85C0-80BB0B885B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DFD4BA-82EA-157F-A4C4-21384211BA85}"/>
              </a:ext>
            </a:extLst>
          </p:cNvPr>
          <p:cNvSpPr>
            <a:spLocks noGrp="1"/>
          </p:cNvSpPr>
          <p:nvPr>
            <p:ph type="subTitle" idx="1"/>
          </p:nvPr>
        </p:nvSpPr>
        <p:spPr>
          <a:xfrm>
            <a:off x="1524000" y="3602038"/>
            <a:ext cx="9144000" cy="1655762"/>
          </a:xfrm>
        </p:spPr>
        <p:txBody>
          <a:bodyPr/>
          <a:lstStyle>
            <a:lvl1pPr marL="0" indent="0" algn="ctr">
              <a:buNone/>
              <a:defRPr sz="2400"/>
            </a:lvl1pPr>
            <a:lvl2pPr marL="457206" indent="0" algn="ctr">
              <a:buNone/>
              <a:defRPr sz="2000"/>
            </a:lvl2pPr>
            <a:lvl3pPr marL="914411" indent="0" algn="ctr">
              <a:buNone/>
              <a:defRPr sz="1801"/>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B88C46-4DD0-8EDF-BCE1-7EE4C439A4C0}"/>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5" name="Footer Placeholder 4">
            <a:extLst>
              <a:ext uri="{FF2B5EF4-FFF2-40B4-BE49-F238E27FC236}">
                <a16:creationId xmlns:a16="http://schemas.microsoft.com/office/drawing/2014/main" id="{9BFF1F63-C13C-5E75-B6F2-C75B9F527C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FA376C-4AAB-CC54-094D-1CDD3173F334}"/>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343460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C14D5-3BF9-E227-8165-8235A4D531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81ACA8-26B2-B533-2A4B-4648B7A70C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3AA876-0BDF-5A22-637D-7D3F66817DC5}"/>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5" name="Footer Placeholder 4">
            <a:extLst>
              <a:ext uri="{FF2B5EF4-FFF2-40B4-BE49-F238E27FC236}">
                <a16:creationId xmlns:a16="http://schemas.microsoft.com/office/drawing/2014/main" id="{537AF4A3-670D-794E-AEF8-ECD3B6D57A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BD1B5E-E2F5-659F-0BBB-0862443790A2}"/>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2659091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B6DDF-1748-A578-4F31-C2065684E537}"/>
              </a:ext>
            </a:extLst>
          </p:cNvPr>
          <p:cNvSpPr>
            <a:spLocks noGrp="1"/>
          </p:cNvSpPr>
          <p:nvPr>
            <p:ph type="title"/>
          </p:nvPr>
        </p:nvSpPr>
        <p:spPr>
          <a:xfrm>
            <a:off x="831852"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A1551A2-2726-8AAC-6A04-5E2BDCCCCFA4}"/>
              </a:ext>
            </a:extLst>
          </p:cNvPr>
          <p:cNvSpPr>
            <a:spLocks noGrp="1"/>
          </p:cNvSpPr>
          <p:nvPr>
            <p:ph type="body" idx="1"/>
          </p:nvPr>
        </p:nvSpPr>
        <p:spPr>
          <a:xfrm>
            <a:off x="831852" y="4589464"/>
            <a:ext cx="10515600" cy="1500187"/>
          </a:xfrm>
        </p:spPr>
        <p:txBody>
          <a:bodyPr/>
          <a:lstStyle>
            <a:lvl1pPr marL="0" indent="0">
              <a:buNone/>
              <a:defRPr sz="2400">
                <a:solidFill>
                  <a:schemeClr val="tx1">
                    <a:tint val="75000"/>
                  </a:schemeClr>
                </a:solidFill>
              </a:defRPr>
            </a:lvl1pPr>
            <a:lvl2pPr marL="457206" indent="0">
              <a:buNone/>
              <a:defRPr sz="2000">
                <a:solidFill>
                  <a:schemeClr val="tx1">
                    <a:tint val="75000"/>
                  </a:schemeClr>
                </a:solidFill>
              </a:defRPr>
            </a:lvl2pPr>
            <a:lvl3pPr marL="914411" indent="0">
              <a:buNone/>
              <a:defRPr sz="1801">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10E1E5-C053-4BC7-A5FC-E21C280DBF5E}"/>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5" name="Footer Placeholder 4">
            <a:extLst>
              <a:ext uri="{FF2B5EF4-FFF2-40B4-BE49-F238E27FC236}">
                <a16:creationId xmlns:a16="http://schemas.microsoft.com/office/drawing/2014/main" id="{BBC713B5-C51B-9A69-57C7-126BFBDEC3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DAB139-A7F0-32DA-F364-098B46995905}"/>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2044628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3E4D0-1560-D7D8-4610-C9FAD4F45E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3575C0-7DA2-5FBB-6BF6-46CA02125159}"/>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96EFBB3-2710-0E67-FFAF-AEFB8DC3DD24}"/>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F52E64C-BD2E-AD0A-F0A6-3BC105B7DF50}"/>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6" name="Footer Placeholder 5">
            <a:extLst>
              <a:ext uri="{FF2B5EF4-FFF2-40B4-BE49-F238E27FC236}">
                <a16:creationId xmlns:a16="http://schemas.microsoft.com/office/drawing/2014/main" id="{093850EC-3597-E5C1-F9D3-FDD231810B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C8218F-D57D-851F-6939-6D644E197ECF}"/>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1709836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9D6D6-4C1A-B652-8077-DDCFCA49B0C5}"/>
              </a:ext>
            </a:extLst>
          </p:cNvPr>
          <p:cNvSpPr>
            <a:spLocks noGrp="1"/>
          </p:cNvSpPr>
          <p:nvPr>
            <p:ph type="title"/>
          </p:nvPr>
        </p:nvSpPr>
        <p:spPr>
          <a:xfrm>
            <a:off x="839789"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A932E2-761D-ED75-0A1A-D44DF0FC0238}"/>
              </a:ext>
            </a:extLst>
          </p:cNvPr>
          <p:cNvSpPr>
            <a:spLocks noGrp="1"/>
          </p:cNvSpPr>
          <p:nvPr>
            <p:ph type="body" idx="1"/>
          </p:nvPr>
        </p:nvSpPr>
        <p:spPr>
          <a:xfrm>
            <a:off x="839789" y="1681163"/>
            <a:ext cx="5157787"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E818A2-2B68-8999-10D3-7EEDB3C2E32C}"/>
              </a:ext>
            </a:extLst>
          </p:cNvPr>
          <p:cNvSpPr>
            <a:spLocks noGrp="1"/>
          </p:cNvSpPr>
          <p:nvPr>
            <p:ph sz="half" idx="2"/>
          </p:nvPr>
        </p:nvSpPr>
        <p:spPr>
          <a:xfrm>
            <a:off x="839789" y="2505076"/>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0768EC6-3E84-A60F-DCDC-A04A15FBEFD9}"/>
              </a:ext>
            </a:extLst>
          </p:cNvPr>
          <p:cNvSpPr>
            <a:spLocks noGrp="1"/>
          </p:cNvSpPr>
          <p:nvPr>
            <p:ph type="body" sz="quarter" idx="3"/>
          </p:nvPr>
        </p:nvSpPr>
        <p:spPr>
          <a:xfrm>
            <a:off x="6172202" y="1681163"/>
            <a:ext cx="5183188"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D0868F4-1715-EB5B-6177-0B7851A361E8}"/>
              </a:ext>
            </a:extLst>
          </p:cNvPr>
          <p:cNvSpPr>
            <a:spLocks noGrp="1"/>
          </p:cNvSpPr>
          <p:nvPr>
            <p:ph sz="quarter" idx="4"/>
          </p:nvPr>
        </p:nvSpPr>
        <p:spPr>
          <a:xfrm>
            <a:off x="6172202" y="2505076"/>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C51914-8A0E-2144-C0D9-05CFCBFCAB75}"/>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8" name="Footer Placeholder 7">
            <a:extLst>
              <a:ext uri="{FF2B5EF4-FFF2-40B4-BE49-F238E27FC236}">
                <a16:creationId xmlns:a16="http://schemas.microsoft.com/office/drawing/2014/main" id="{60D14A86-20AC-795F-3FC5-1E4D0BB6BA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BEA08B-D55D-3B3E-6FA2-56C47EBC75D2}"/>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523638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4EDA6-86F2-AE59-8BD4-C5073D9CB3F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7B64F7C-A084-EDD9-EC84-219627AB034E}"/>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4" name="Footer Placeholder 3">
            <a:extLst>
              <a:ext uri="{FF2B5EF4-FFF2-40B4-BE49-F238E27FC236}">
                <a16:creationId xmlns:a16="http://schemas.microsoft.com/office/drawing/2014/main" id="{C4BA764A-507B-349B-5C76-0EDE713FECA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179BC7-B751-771C-F4E1-FF8D104DEA1D}"/>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1681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7F065F-2BF0-CD78-F65B-56621E769D5C}"/>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3" name="Footer Placeholder 2">
            <a:extLst>
              <a:ext uri="{FF2B5EF4-FFF2-40B4-BE49-F238E27FC236}">
                <a16:creationId xmlns:a16="http://schemas.microsoft.com/office/drawing/2014/main" id="{6CDE1AE1-F5BF-83D6-1915-58EBAB63A4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72C30F5-EBA4-C1E8-F571-08348D9415CF}"/>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1997837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49E70-BDCF-27A8-F5C9-4B2568FC0484}"/>
              </a:ext>
            </a:extLst>
          </p:cNvPr>
          <p:cNvSpPr>
            <a:spLocks noGrp="1"/>
          </p:cNvSpPr>
          <p:nvPr>
            <p:ph type="title"/>
          </p:nvPr>
        </p:nvSpPr>
        <p:spPr>
          <a:xfrm>
            <a:off x="839790" y="457200"/>
            <a:ext cx="3932236"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2C9D51-8704-940C-58B7-62337ECF9342}"/>
              </a:ext>
            </a:extLst>
          </p:cNvPr>
          <p:cNvSpPr>
            <a:spLocks noGrp="1"/>
          </p:cNvSpPr>
          <p:nvPr>
            <p:ph idx="1"/>
          </p:nvPr>
        </p:nvSpPr>
        <p:spPr>
          <a:xfrm>
            <a:off x="5183188" y="987425"/>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8577F3-D236-FC58-5D22-6A67C4ACE013}"/>
              </a:ext>
            </a:extLst>
          </p:cNvPr>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50AD6E29-6D32-7F7D-4239-6A184CF53D8B}"/>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6" name="Footer Placeholder 5">
            <a:extLst>
              <a:ext uri="{FF2B5EF4-FFF2-40B4-BE49-F238E27FC236}">
                <a16:creationId xmlns:a16="http://schemas.microsoft.com/office/drawing/2014/main" id="{5CAD439C-3A40-01E5-6B6A-DF922379B8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E35788-E2C8-9C81-FD7D-EE03C6F99228}"/>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4050283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5FE26-56AA-04B5-F8A7-27EF8E1487E7}"/>
              </a:ext>
            </a:extLst>
          </p:cNvPr>
          <p:cNvSpPr>
            <a:spLocks noGrp="1"/>
          </p:cNvSpPr>
          <p:nvPr>
            <p:ph type="title"/>
          </p:nvPr>
        </p:nvSpPr>
        <p:spPr>
          <a:xfrm>
            <a:off x="839790" y="457200"/>
            <a:ext cx="3932236"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5A3750-F82D-CC9D-F4A4-9DB49453F5BA}"/>
              </a:ext>
            </a:extLst>
          </p:cNvPr>
          <p:cNvSpPr>
            <a:spLocks noGrp="1"/>
          </p:cNvSpPr>
          <p:nvPr>
            <p:ph type="pic" idx="1"/>
          </p:nvPr>
        </p:nvSpPr>
        <p:spPr>
          <a:xfrm>
            <a:off x="5183188" y="987425"/>
            <a:ext cx="6172201" cy="4873625"/>
          </a:xfr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endParaRPr lang="en-GB"/>
          </a:p>
        </p:txBody>
      </p:sp>
      <p:sp>
        <p:nvSpPr>
          <p:cNvPr id="4" name="Text Placeholder 3">
            <a:extLst>
              <a:ext uri="{FF2B5EF4-FFF2-40B4-BE49-F238E27FC236}">
                <a16:creationId xmlns:a16="http://schemas.microsoft.com/office/drawing/2014/main" id="{EA6EA9C4-F089-75C1-30EB-DA29E7B98968}"/>
              </a:ext>
            </a:extLst>
          </p:cNvPr>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9C9E15A5-BEAA-D080-36A2-8E6866B1B452}"/>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6" name="Footer Placeholder 5">
            <a:extLst>
              <a:ext uri="{FF2B5EF4-FFF2-40B4-BE49-F238E27FC236}">
                <a16:creationId xmlns:a16="http://schemas.microsoft.com/office/drawing/2014/main" id="{0DB5756F-B624-21AF-FC66-5FEC699357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F81A99-1E6D-A8F5-0BA0-139CA8B13649}"/>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12125726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961A0-16D3-F537-3B62-17A24E1A03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AA59AA-EB9A-0CE1-4BFC-DFE33B017E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DF6BBB-6824-6FA8-AA77-AF4CA9ADCF58}"/>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5" name="Footer Placeholder 4">
            <a:extLst>
              <a:ext uri="{FF2B5EF4-FFF2-40B4-BE49-F238E27FC236}">
                <a16:creationId xmlns:a16="http://schemas.microsoft.com/office/drawing/2014/main" id="{A4EB6E03-1749-68BE-AAF1-A631738B43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A9BEF3-B601-D4F7-5D91-4AC0E7A0CE5E}"/>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90920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C857FF-EE9F-8185-668A-483660C97BF6}"/>
              </a:ext>
            </a:extLst>
          </p:cNvPr>
          <p:cNvSpPr>
            <a:spLocks noGrp="1"/>
          </p:cNvSpPr>
          <p:nvPr>
            <p:ph type="title" orient="vert"/>
          </p:nvPr>
        </p:nvSpPr>
        <p:spPr>
          <a:xfrm>
            <a:off x="8724899"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8CF213-0910-FBF5-AC70-95D6F9166A32}"/>
              </a:ext>
            </a:extLst>
          </p:cNvPr>
          <p:cNvSpPr>
            <a:spLocks noGrp="1"/>
          </p:cNvSpPr>
          <p:nvPr>
            <p:ph type="body" orient="vert" idx="1"/>
          </p:nvPr>
        </p:nvSpPr>
        <p:spPr>
          <a:xfrm>
            <a:off x="838199"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707C52-6E47-6D8C-58A0-BE54D30367F8}"/>
              </a:ext>
            </a:extLst>
          </p:cNvPr>
          <p:cNvSpPr>
            <a:spLocks noGrp="1"/>
          </p:cNvSpPr>
          <p:nvPr>
            <p:ph type="dt" sz="half" idx="10"/>
          </p:nvPr>
        </p:nvSpPr>
        <p:spPr/>
        <p:txBody>
          <a:bodyPr/>
          <a:lstStyle/>
          <a:p>
            <a:fld id="{C4CF94A1-A6C6-4771-9E89-3910E8C3D016}" type="datetimeFigureOut">
              <a:rPr lang="en-GB" smtClean="0"/>
              <a:t>13/02/2023</a:t>
            </a:fld>
            <a:endParaRPr lang="en-GB"/>
          </a:p>
        </p:txBody>
      </p:sp>
      <p:sp>
        <p:nvSpPr>
          <p:cNvPr id="5" name="Footer Placeholder 4">
            <a:extLst>
              <a:ext uri="{FF2B5EF4-FFF2-40B4-BE49-F238E27FC236}">
                <a16:creationId xmlns:a16="http://schemas.microsoft.com/office/drawing/2014/main" id="{6A81A634-95D3-0303-C644-5678E7329E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AF4A02-A799-4720-8912-226A5E63F75B}"/>
              </a:ext>
            </a:extLst>
          </p:cNvPr>
          <p:cNvSpPr>
            <a:spLocks noGrp="1"/>
          </p:cNvSpPr>
          <p:nvPr>
            <p:ph type="sldNum" sz="quarter" idx="12"/>
          </p:nvPr>
        </p:nvSpPr>
        <p:spPr/>
        <p:txBody>
          <a:bodyPr/>
          <a:lstStyle/>
          <a:p>
            <a:fld id="{B3CB9C37-844A-4967-97B5-83B4F380C6FF}" type="slidenum">
              <a:rPr lang="en-GB" smtClean="0"/>
              <a:t>‹#›</a:t>
            </a:fld>
            <a:endParaRPr lang="en-GB"/>
          </a:p>
        </p:txBody>
      </p:sp>
    </p:spTree>
    <p:extLst>
      <p:ext uri="{BB962C8B-B14F-4D97-AF65-F5344CB8AC3E}">
        <p14:creationId xmlns:p14="http://schemas.microsoft.com/office/powerpoint/2010/main" val="3700708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D23088-A61E-13F9-9D4D-C0A49481875C}"/>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BC2533-B293-94C5-8414-2157A0080430}"/>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D09219-EB71-1CBB-B889-C4DB7777B639}"/>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CF94A1-A6C6-4771-9E89-3910E8C3D016}" type="datetimeFigureOut">
              <a:rPr lang="en-GB" smtClean="0"/>
              <a:t>13/02/2023</a:t>
            </a:fld>
            <a:endParaRPr lang="en-GB"/>
          </a:p>
        </p:txBody>
      </p:sp>
      <p:sp>
        <p:nvSpPr>
          <p:cNvPr id="5" name="Footer Placeholder 4">
            <a:extLst>
              <a:ext uri="{FF2B5EF4-FFF2-40B4-BE49-F238E27FC236}">
                <a16:creationId xmlns:a16="http://schemas.microsoft.com/office/drawing/2014/main" id="{54B76F83-45F2-AB8A-1DF1-7CF3BEFADE7D}"/>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9641DD-A25C-E0CE-BA0B-04453A3A3743}"/>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CB9C37-844A-4967-97B5-83B4F380C6FF}" type="slidenum">
              <a:rPr lang="en-GB" smtClean="0"/>
              <a:t>‹#›</a:t>
            </a:fld>
            <a:endParaRPr lang="en-GB"/>
          </a:p>
        </p:txBody>
      </p:sp>
    </p:spTree>
    <p:extLst>
      <p:ext uri="{BB962C8B-B14F-4D97-AF65-F5344CB8AC3E}">
        <p14:creationId xmlns:p14="http://schemas.microsoft.com/office/powerpoint/2010/main" val="22488396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1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1"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09" indent="-228604" algn="l" defTabSz="91441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5" indent="-228604" algn="l" defTabSz="91441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6" Type="http://schemas.openxmlformats.org/officeDocument/2006/relationships/customXml" Target="../ink/ink13.xml"/><Relationship Id="rId117" Type="http://schemas.openxmlformats.org/officeDocument/2006/relationships/customXml" Target="../ink/ink87.xml"/><Relationship Id="rId21" Type="http://schemas.openxmlformats.org/officeDocument/2006/relationships/image" Target="../media/image10.png"/><Relationship Id="rId42" Type="http://schemas.openxmlformats.org/officeDocument/2006/relationships/customXml" Target="../ink/ink21.xml"/><Relationship Id="rId47" Type="http://schemas.openxmlformats.org/officeDocument/2006/relationships/slide" Target="slide3.xml"/><Relationship Id="rId63" Type="http://schemas.openxmlformats.org/officeDocument/2006/relationships/customXml" Target="../ink/ink33.xml"/><Relationship Id="rId68" Type="http://schemas.openxmlformats.org/officeDocument/2006/relationships/customXml" Target="../ink/ink38.xml"/><Relationship Id="rId84" Type="http://schemas.openxmlformats.org/officeDocument/2006/relationships/customXml" Target="../ink/ink54.xml"/><Relationship Id="rId89" Type="http://schemas.openxmlformats.org/officeDocument/2006/relationships/customXml" Target="../ink/ink59.xml"/><Relationship Id="rId112" Type="http://schemas.openxmlformats.org/officeDocument/2006/relationships/customXml" Target="../ink/ink82.xml"/><Relationship Id="rId16" Type="http://schemas.openxmlformats.org/officeDocument/2006/relationships/customXml" Target="../ink/ink8.xml"/><Relationship Id="rId107" Type="http://schemas.openxmlformats.org/officeDocument/2006/relationships/customXml" Target="../ink/ink77.xml"/><Relationship Id="rId11" Type="http://schemas.openxmlformats.org/officeDocument/2006/relationships/image" Target="../media/image5.png"/><Relationship Id="rId32" Type="http://schemas.openxmlformats.org/officeDocument/2006/relationships/customXml" Target="../ink/ink16.xml"/><Relationship Id="rId37" Type="http://schemas.openxmlformats.org/officeDocument/2006/relationships/image" Target="../media/image18.png"/><Relationship Id="rId53" Type="http://schemas.openxmlformats.org/officeDocument/2006/relationships/customXml" Target="../ink/ink27.xml"/><Relationship Id="rId58" Type="http://schemas.openxmlformats.org/officeDocument/2006/relationships/image" Target="../media/image26.png"/><Relationship Id="rId74" Type="http://schemas.openxmlformats.org/officeDocument/2006/relationships/customXml" Target="../ink/ink44.xml"/><Relationship Id="rId79" Type="http://schemas.openxmlformats.org/officeDocument/2006/relationships/customXml" Target="../ink/ink49.xml"/><Relationship Id="rId102" Type="http://schemas.openxmlformats.org/officeDocument/2006/relationships/customXml" Target="../ink/ink72.xml"/><Relationship Id="rId123" Type="http://schemas.openxmlformats.org/officeDocument/2006/relationships/customXml" Target="../ink/ink93.xml"/><Relationship Id="rId5" Type="http://schemas.openxmlformats.org/officeDocument/2006/relationships/image" Target="../media/image2.png"/><Relationship Id="rId90" Type="http://schemas.openxmlformats.org/officeDocument/2006/relationships/customXml" Target="../ink/ink60.xml"/><Relationship Id="rId95" Type="http://schemas.openxmlformats.org/officeDocument/2006/relationships/customXml" Target="../ink/ink65.xml"/><Relationship Id="rId22" Type="http://schemas.openxmlformats.org/officeDocument/2006/relationships/customXml" Target="../ink/ink11.xml"/><Relationship Id="rId27" Type="http://schemas.openxmlformats.org/officeDocument/2006/relationships/image" Target="../media/image13.png"/><Relationship Id="rId43" Type="http://schemas.openxmlformats.org/officeDocument/2006/relationships/image" Target="../media/image21.png"/><Relationship Id="rId48" Type="http://schemas.openxmlformats.org/officeDocument/2006/relationships/slide" Target="slide2.xml"/><Relationship Id="rId64" Type="http://schemas.openxmlformats.org/officeDocument/2006/relationships/customXml" Target="../ink/ink34.xml"/><Relationship Id="rId69" Type="http://schemas.openxmlformats.org/officeDocument/2006/relationships/customXml" Target="../ink/ink39.xml"/><Relationship Id="rId113" Type="http://schemas.openxmlformats.org/officeDocument/2006/relationships/customXml" Target="../ink/ink83.xml"/><Relationship Id="rId118" Type="http://schemas.openxmlformats.org/officeDocument/2006/relationships/customXml" Target="../ink/ink88.xml"/><Relationship Id="rId80" Type="http://schemas.openxmlformats.org/officeDocument/2006/relationships/customXml" Target="../ink/ink50.xml"/><Relationship Id="rId85" Type="http://schemas.openxmlformats.org/officeDocument/2006/relationships/customXml" Target="../ink/ink55.xml"/><Relationship Id="rId12" Type="http://schemas.openxmlformats.org/officeDocument/2006/relationships/customXml" Target="../ink/ink6.xml"/><Relationship Id="rId17" Type="http://schemas.openxmlformats.org/officeDocument/2006/relationships/image" Target="../media/image8.png"/><Relationship Id="rId33" Type="http://schemas.openxmlformats.org/officeDocument/2006/relationships/image" Target="../media/image16.png"/><Relationship Id="rId38" Type="http://schemas.openxmlformats.org/officeDocument/2006/relationships/customXml" Target="../ink/ink19.xml"/><Relationship Id="rId59" Type="http://schemas.openxmlformats.org/officeDocument/2006/relationships/customXml" Target="../ink/ink30.xml"/><Relationship Id="rId103" Type="http://schemas.openxmlformats.org/officeDocument/2006/relationships/customXml" Target="../ink/ink73.xml"/><Relationship Id="rId108" Type="http://schemas.openxmlformats.org/officeDocument/2006/relationships/customXml" Target="../ink/ink78.xml"/><Relationship Id="rId54" Type="http://schemas.openxmlformats.org/officeDocument/2006/relationships/image" Target="../media/image24.png"/><Relationship Id="rId70" Type="http://schemas.openxmlformats.org/officeDocument/2006/relationships/customXml" Target="../ink/ink40.xml"/><Relationship Id="rId75" Type="http://schemas.openxmlformats.org/officeDocument/2006/relationships/customXml" Target="../ink/ink45.xml"/><Relationship Id="rId91" Type="http://schemas.openxmlformats.org/officeDocument/2006/relationships/customXml" Target="../ink/ink61.xml"/><Relationship Id="rId96" Type="http://schemas.openxmlformats.org/officeDocument/2006/relationships/customXml" Target="../ink/ink66.xml"/><Relationship Id="rId1" Type="http://schemas.openxmlformats.org/officeDocument/2006/relationships/slideLayout" Target="../slideLayouts/slideLayout2.xml"/><Relationship Id="rId6" Type="http://schemas.openxmlformats.org/officeDocument/2006/relationships/customXml" Target="../ink/ink3.xml"/><Relationship Id="rId23" Type="http://schemas.openxmlformats.org/officeDocument/2006/relationships/image" Target="../media/image11.png"/><Relationship Id="rId28" Type="http://schemas.openxmlformats.org/officeDocument/2006/relationships/customXml" Target="../ink/ink14.xml"/><Relationship Id="rId49" Type="http://schemas.openxmlformats.org/officeDocument/2006/relationships/customXml" Target="../ink/ink25.xml"/><Relationship Id="rId114" Type="http://schemas.openxmlformats.org/officeDocument/2006/relationships/customXml" Target="../ink/ink84.xml"/><Relationship Id="rId119" Type="http://schemas.openxmlformats.org/officeDocument/2006/relationships/customXml" Target="../ink/ink89.xml"/><Relationship Id="rId44" Type="http://schemas.openxmlformats.org/officeDocument/2006/relationships/customXml" Target="../ink/ink22.xml"/><Relationship Id="rId60" Type="http://schemas.openxmlformats.org/officeDocument/2006/relationships/image" Target="../media/image27.png"/><Relationship Id="rId65" Type="http://schemas.openxmlformats.org/officeDocument/2006/relationships/customXml" Target="../ink/ink35.xml"/><Relationship Id="rId81" Type="http://schemas.openxmlformats.org/officeDocument/2006/relationships/customXml" Target="../ink/ink51.xml"/><Relationship Id="rId86" Type="http://schemas.openxmlformats.org/officeDocument/2006/relationships/customXml" Target="../ink/ink56.xml"/><Relationship Id="rId4" Type="http://schemas.openxmlformats.org/officeDocument/2006/relationships/customXml" Target="../ink/ink2.xml"/><Relationship Id="rId9" Type="http://schemas.openxmlformats.org/officeDocument/2006/relationships/image" Target="../media/image4.png"/><Relationship Id="rId13" Type="http://schemas.openxmlformats.org/officeDocument/2006/relationships/image" Target="../media/image6.png"/><Relationship Id="rId18" Type="http://schemas.openxmlformats.org/officeDocument/2006/relationships/customXml" Target="../ink/ink9.xml"/><Relationship Id="rId39" Type="http://schemas.openxmlformats.org/officeDocument/2006/relationships/image" Target="../media/image19.png"/><Relationship Id="rId109" Type="http://schemas.openxmlformats.org/officeDocument/2006/relationships/customXml" Target="../ink/ink79.xml"/><Relationship Id="rId34" Type="http://schemas.openxmlformats.org/officeDocument/2006/relationships/customXml" Target="../ink/ink17.xml"/><Relationship Id="rId50" Type="http://schemas.openxmlformats.org/officeDocument/2006/relationships/image" Target="../media/image22.png"/><Relationship Id="rId55" Type="http://schemas.openxmlformats.org/officeDocument/2006/relationships/customXml" Target="../ink/ink28.xml"/><Relationship Id="rId76" Type="http://schemas.openxmlformats.org/officeDocument/2006/relationships/customXml" Target="../ink/ink46.xml"/><Relationship Id="rId97" Type="http://schemas.openxmlformats.org/officeDocument/2006/relationships/customXml" Target="../ink/ink67.xml"/><Relationship Id="rId104" Type="http://schemas.openxmlformats.org/officeDocument/2006/relationships/customXml" Target="../ink/ink74.xml"/><Relationship Id="rId120" Type="http://schemas.openxmlformats.org/officeDocument/2006/relationships/customXml" Target="../ink/ink90.xml"/><Relationship Id="rId7" Type="http://schemas.openxmlformats.org/officeDocument/2006/relationships/image" Target="../media/image3.png"/><Relationship Id="rId71" Type="http://schemas.openxmlformats.org/officeDocument/2006/relationships/customXml" Target="../ink/ink41.xml"/><Relationship Id="rId92" Type="http://schemas.openxmlformats.org/officeDocument/2006/relationships/customXml" Target="../ink/ink62.xml"/><Relationship Id="rId2" Type="http://schemas.openxmlformats.org/officeDocument/2006/relationships/customXml" Target="../ink/ink1.xml"/><Relationship Id="rId29" Type="http://schemas.openxmlformats.org/officeDocument/2006/relationships/image" Target="../media/image14.png"/><Relationship Id="rId24" Type="http://schemas.openxmlformats.org/officeDocument/2006/relationships/customXml" Target="../ink/ink12.xml"/><Relationship Id="rId40" Type="http://schemas.openxmlformats.org/officeDocument/2006/relationships/customXml" Target="../ink/ink20.xml"/><Relationship Id="rId45" Type="http://schemas.openxmlformats.org/officeDocument/2006/relationships/customXml" Target="../ink/ink23.xml"/><Relationship Id="rId66" Type="http://schemas.openxmlformats.org/officeDocument/2006/relationships/customXml" Target="../ink/ink36.xml"/><Relationship Id="rId87" Type="http://schemas.openxmlformats.org/officeDocument/2006/relationships/customXml" Target="../ink/ink57.xml"/><Relationship Id="rId110" Type="http://schemas.openxmlformats.org/officeDocument/2006/relationships/customXml" Target="../ink/ink80.xml"/><Relationship Id="rId115" Type="http://schemas.openxmlformats.org/officeDocument/2006/relationships/customXml" Target="../ink/ink85.xml"/><Relationship Id="rId61" Type="http://schemas.openxmlformats.org/officeDocument/2006/relationships/customXml" Target="../ink/ink31.xml"/><Relationship Id="rId82" Type="http://schemas.openxmlformats.org/officeDocument/2006/relationships/customXml" Target="../ink/ink52.xml"/><Relationship Id="rId19" Type="http://schemas.openxmlformats.org/officeDocument/2006/relationships/image" Target="../media/image9.png"/><Relationship Id="rId14" Type="http://schemas.openxmlformats.org/officeDocument/2006/relationships/customXml" Target="../ink/ink7.xml"/><Relationship Id="rId30" Type="http://schemas.openxmlformats.org/officeDocument/2006/relationships/customXml" Target="../ink/ink15.xml"/><Relationship Id="rId35" Type="http://schemas.openxmlformats.org/officeDocument/2006/relationships/image" Target="../media/image17.png"/><Relationship Id="rId56" Type="http://schemas.openxmlformats.org/officeDocument/2006/relationships/image" Target="../media/image25.png"/><Relationship Id="rId77" Type="http://schemas.openxmlformats.org/officeDocument/2006/relationships/customXml" Target="../ink/ink47.xml"/><Relationship Id="rId100" Type="http://schemas.openxmlformats.org/officeDocument/2006/relationships/customXml" Target="../ink/ink70.xml"/><Relationship Id="rId105" Type="http://schemas.openxmlformats.org/officeDocument/2006/relationships/customXml" Target="../ink/ink75.xml"/><Relationship Id="rId8" Type="http://schemas.openxmlformats.org/officeDocument/2006/relationships/customXml" Target="../ink/ink4.xml"/><Relationship Id="rId51" Type="http://schemas.openxmlformats.org/officeDocument/2006/relationships/customXml" Target="../ink/ink26.xml"/><Relationship Id="rId72" Type="http://schemas.openxmlformats.org/officeDocument/2006/relationships/customXml" Target="../ink/ink42.xml"/><Relationship Id="rId93" Type="http://schemas.openxmlformats.org/officeDocument/2006/relationships/customXml" Target="../ink/ink63.xml"/><Relationship Id="rId98" Type="http://schemas.openxmlformats.org/officeDocument/2006/relationships/customXml" Target="../ink/ink68.xml"/><Relationship Id="rId121" Type="http://schemas.openxmlformats.org/officeDocument/2006/relationships/customXml" Target="../ink/ink91.xml"/><Relationship Id="rId3" Type="http://schemas.openxmlformats.org/officeDocument/2006/relationships/image" Target="../media/image1.png"/><Relationship Id="rId25" Type="http://schemas.openxmlformats.org/officeDocument/2006/relationships/image" Target="../media/image12.png"/><Relationship Id="rId46" Type="http://schemas.openxmlformats.org/officeDocument/2006/relationships/customXml" Target="../ink/ink24.xml"/><Relationship Id="rId67" Type="http://schemas.openxmlformats.org/officeDocument/2006/relationships/customXml" Target="../ink/ink37.xml"/><Relationship Id="rId116" Type="http://schemas.openxmlformats.org/officeDocument/2006/relationships/customXml" Target="../ink/ink86.xml"/><Relationship Id="rId20" Type="http://schemas.openxmlformats.org/officeDocument/2006/relationships/customXml" Target="../ink/ink10.xml"/><Relationship Id="rId41" Type="http://schemas.openxmlformats.org/officeDocument/2006/relationships/image" Target="../media/image20.png"/><Relationship Id="rId62" Type="http://schemas.openxmlformats.org/officeDocument/2006/relationships/customXml" Target="../ink/ink32.xml"/><Relationship Id="rId83" Type="http://schemas.openxmlformats.org/officeDocument/2006/relationships/customXml" Target="../ink/ink53.xml"/><Relationship Id="rId88" Type="http://schemas.openxmlformats.org/officeDocument/2006/relationships/customXml" Target="../ink/ink58.xml"/><Relationship Id="rId111" Type="http://schemas.openxmlformats.org/officeDocument/2006/relationships/customXml" Target="../ink/ink81.xml"/><Relationship Id="rId15" Type="http://schemas.openxmlformats.org/officeDocument/2006/relationships/image" Target="../media/image7.png"/><Relationship Id="rId36" Type="http://schemas.openxmlformats.org/officeDocument/2006/relationships/customXml" Target="../ink/ink18.xml"/><Relationship Id="rId57" Type="http://schemas.openxmlformats.org/officeDocument/2006/relationships/customXml" Target="../ink/ink29.xml"/><Relationship Id="rId106" Type="http://schemas.openxmlformats.org/officeDocument/2006/relationships/customXml" Target="../ink/ink76.xml"/><Relationship Id="rId10" Type="http://schemas.openxmlformats.org/officeDocument/2006/relationships/customXml" Target="../ink/ink5.xml"/><Relationship Id="rId31" Type="http://schemas.openxmlformats.org/officeDocument/2006/relationships/image" Target="../media/image15.png"/><Relationship Id="rId52" Type="http://schemas.openxmlformats.org/officeDocument/2006/relationships/image" Target="../media/image23.png"/><Relationship Id="rId73" Type="http://schemas.openxmlformats.org/officeDocument/2006/relationships/customXml" Target="../ink/ink43.xml"/><Relationship Id="rId78" Type="http://schemas.openxmlformats.org/officeDocument/2006/relationships/customXml" Target="../ink/ink48.xml"/><Relationship Id="rId94" Type="http://schemas.openxmlformats.org/officeDocument/2006/relationships/customXml" Target="../ink/ink64.xml"/><Relationship Id="rId99" Type="http://schemas.openxmlformats.org/officeDocument/2006/relationships/customXml" Target="../ink/ink69.xml"/><Relationship Id="rId101" Type="http://schemas.openxmlformats.org/officeDocument/2006/relationships/customXml" Target="../ink/ink71.xml"/><Relationship Id="rId122" Type="http://schemas.openxmlformats.org/officeDocument/2006/relationships/customXml" Target="../ink/ink92.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customXml" Target="../ink/ink94.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11.xml"/><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slide" Target="slide6.xml"/><Relationship Id="rId5" Type="http://schemas.openxmlformats.org/officeDocument/2006/relationships/slide" Target="slide9.xml"/><Relationship Id="rId15" Type="http://schemas.openxmlformats.org/officeDocument/2006/relationships/slide" Target="slide5.xml"/><Relationship Id="rId10" Type="http://schemas.openxmlformats.org/officeDocument/2006/relationships/slide" Target="slide7.xml"/><Relationship Id="rId4" Type="http://schemas.openxmlformats.org/officeDocument/2006/relationships/slide" Target="slide1.xml"/><Relationship Id="rId9" Type="http://schemas.openxmlformats.org/officeDocument/2006/relationships/slide" Target="slide13.xml"/><Relationship Id="rId14" Type="http://schemas.openxmlformats.org/officeDocument/2006/relationships/image" Target="../media/image29.png"/></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 Target="slide1.xml"/><Relationship Id="rId1" Type="http://schemas.openxmlformats.org/officeDocument/2006/relationships/slideLayout" Target="../slideLayouts/slideLayout2.xml"/><Relationship Id="rId4" Type="http://schemas.openxmlformats.org/officeDocument/2006/relationships/image" Target="../media/image31.jpg"/></Relationships>
</file>

<file path=ppt/slides/_rels/slide4.xml.rels><?xml version="1.0" encoding="UTF-8" standalone="yes"?>
<Relationships xmlns="http://schemas.openxmlformats.org/package/2006/relationships"><Relationship Id="rId13" Type="http://schemas.openxmlformats.org/officeDocument/2006/relationships/image" Target="../media/image321.png"/><Relationship Id="rId18" Type="http://schemas.openxmlformats.org/officeDocument/2006/relationships/customXml" Target="../ink/ink105.xml"/><Relationship Id="rId26" Type="http://schemas.openxmlformats.org/officeDocument/2006/relationships/customXml" Target="../ink/ink113.xml"/><Relationship Id="rId21" Type="http://schemas.openxmlformats.org/officeDocument/2006/relationships/customXml" Target="../ink/ink108.xml"/><Relationship Id="rId34" Type="http://schemas.openxmlformats.org/officeDocument/2006/relationships/customXml" Target="../ink/ink121.xml"/><Relationship Id="rId55" Type="http://schemas.openxmlformats.org/officeDocument/2006/relationships/customXml" Target="../ink/ink124.xml"/><Relationship Id="rId63" Type="http://schemas.openxmlformats.org/officeDocument/2006/relationships/customXml" Target="../ink/ink131.xml"/><Relationship Id="rId7" Type="http://schemas.openxmlformats.org/officeDocument/2006/relationships/customXml" Target="../ink/ink97.xml"/><Relationship Id="rId2" Type="http://schemas.openxmlformats.org/officeDocument/2006/relationships/slide" Target="slide2.xml"/><Relationship Id="rId16" Type="http://schemas.openxmlformats.org/officeDocument/2006/relationships/image" Target="../media/image331.png"/><Relationship Id="rId29" Type="http://schemas.openxmlformats.org/officeDocument/2006/relationships/customXml" Target="../ink/ink116.xml"/><Relationship Id="rId1" Type="http://schemas.openxmlformats.org/officeDocument/2006/relationships/slideLayout" Target="../slideLayouts/slideLayout2.xml"/><Relationship Id="rId6" Type="http://schemas.openxmlformats.org/officeDocument/2006/relationships/image" Target="../media/image301.png"/><Relationship Id="rId11" Type="http://schemas.openxmlformats.org/officeDocument/2006/relationships/customXml" Target="../ink/ink100.xml"/><Relationship Id="rId24" Type="http://schemas.openxmlformats.org/officeDocument/2006/relationships/customXml" Target="../ink/ink111.xml"/><Relationship Id="rId32" Type="http://schemas.openxmlformats.org/officeDocument/2006/relationships/customXml" Target="../ink/ink119.xml"/><Relationship Id="rId53" Type="http://schemas.openxmlformats.org/officeDocument/2006/relationships/image" Target="../media/image450.png"/><Relationship Id="rId58" Type="http://schemas.openxmlformats.org/officeDocument/2006/relationships/customXml" Target="../ink/ink127.xml"/><Relationship Id="rId5" Type="http://schemas.openxmlformats.org/officeDocument/2006/relationships/customXml" Target="../ink/ink96.xml"/><Relationship Id="rId15" Type="http://schemas.openxmlformats.org/officeDocument/2006/relationships/customXml" Target="../ink/ink103.xml"/><Relationship Id="rId23" Type="http://schemas.openxmlformats.org/officeDocument/2006/relationships/customXml" Target="../ink/ink110.xml"/><Relationship Id="rId28" Type="http://schemas.openxmlformats.org/officeDocument/2006/relationships/customXml" Target="../ink/ink115.xml"/><Relationship Id="rId57" Type="http://schemas.openxmlformats.org/officeDocument/2006/relationships/customXml" Target="../ink/ink126.xml"/><Relationship Id="rId61" Type="http://schemas.openxmlformats.org/officeDocument/2006/relationships/customXml" Target="../ink/ink129.xml"/><Relationship Id="rId10" Type="http://schemas.openxmlformats.org/officeDocument/2006/relationships/customXml" Target="../ink/ink99.xml"/><Relationship Id="rId19" Type="http://schemas.openxmlformats.org/officeDocument/2006/relationships/customXml" Target="../ink/ink106.xml"/><Relationship Id="rId31" Type="http://schemas.openxmlformats.org/officeDocument/2006/relationships/customXml" Target="../ink/ink118.xml"/><Relationship Id="rId52" Type="http://schemas.openxmlformats.org/officeDocument/2006/relationships/customXml" Target="../ink/ink122.xml"/><Relationship Id="rId60" Type="http://schemas.openxmlformats.org/officeDocument/2006/relationships/customXml" Target="../ink/ink128.xml"/><Relationship Id="rId4" Type="http://schemas.openxmlformats.org/officeDocument/2006/relationships/image" Target="../media/image291.png"/><Relationship Id="rId9" Type="http://schemas.openxmlformats.org/officeDocument/2006/relationships/customXml" Target="../ink/ink98.xml"/><Relationship Id="rId14" Type="http://schemas.openxmlformats.org/officeDocument/2006/relationships/customXml" Target="../ink/ink102.xml"/><Relationship Id="rId22" Type="http://schemas.openxmlformats.org/officeDocument/2006/relationships/customXml" Target="../ink/ink109.xml"/><Relationship Id="rId27" Type="http://schemas.openxmlformats.org/officeDocument/2006/relationships/customXml" Target="../ink/ink114.xml"/><Relationship Id="rId30" Type="http://schemas.openxmlformats.org/officeDocument/2006/relationships/customXml" Target="../ink/ink117.xml"/><Relationship Id="rId56" Type="http://schemas.openxmlformats.org/officeDocument/2006/relationships/customXml" Target="../ink/ink125.xml"/><Relationship Id="rId8" Type="http://schemas.openxmlformats.org/officeDocument/2006/relationships/image" Target="../media/image312.png"/><Relationship Id="rId51" Type="http://schemas.openxmlformats.org/officeDocument/2006/relationships/image" Target="../media/image440.png"/><Relationship Id="rId3" Type="http://schemas.openxmlformats.org/officeDocument/2006/relationships/customXml" Target="../ink/ink95.xml"/><Relationship Id="rId12" Type="http://schemas.openxmlformats.org/officeDocument/2006/relationships/customXml" Target="../ink/ink101.xml"/><Relationship Id="rId17" Type="http://schemas.openxmlformats.org/officeDocument/2006/relationships/customXml" Target="../ink/ink104.xml"/><Relationship Id="rId25" Type="http://schemas.openxmlformats.org/officeDocument/2006/relationships/customXml" Target="../ink/ink112.xml"/><Relationship Id="rId33" Type="http://schemas.openxmlformats.org/officeDocument/2006/relationships/customXml" Target="../ink/ink120.xml"/><Relationship Id="rId59" Type="http://schemas.openxmlformats.org/officeDocument/2006/relationships/image" Target="../media/image341.png"/><Relationship Id="rId20" Type="http://schemas.openxmlformats.org/officeDocument/2006/relationships/customXml" Target="../ink/ink107.xml"/><Relationship Id="rId54" Type="http://schemas.openxmlformats.org/officeDocument/2006/relationships/customXml" Target="../ink/ink123.xml"/><Relationship Id="rId62" Type="http://schemas.openxmlformats.org/officeDocument/2006/relationships/customXml" Target="../ink/ink130.xml"/></Relationships>
</file>

<file path=ppt/slides/_rels/slide5.xml.rels><?xml version="1.0" encoding="UTF-8" standalone="yes"?>
<Relationships xmlns="http://schemas.openxmlformats.org/package/2006/relationships"><Relationship Id="rId8" Type="http://schemas.openxmlformats.org/officeDocument/2006/relationships/audio" Target="../media/media4.m4a"/><Relationship Id="rId13" Type="http://schemas.openxmlformats.org/officeDocument/2006/relationships/image" Target="../media/image34.png"/><Relationship Id="rId3" Type="http://schemas.microsoft.com/office/2007/relationships/media" Target="../media/media2.m4a"/><Relationship Id="rId7" Type="http://schemas.microsoft.com/office/2007/relationships/media" Target="../media/media4.m4a"/><Relationship Id="rId12" Type="http://schemas.openxmlformats.org/officeDocument/2006/relationships/image" Target="../media/image3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media3.m4a"/><Relationship Id="rId11" Type="http://schemas.openxmlformats.org/officeDocument/2006/relationships/slide" Target="slide2.xml"/><Relationship Id="rId5" Type="http://schemas.microsoft.com/office/2007/relationships/media" Target="../media/media3.m4a"/><Relationship Id="rId10" Type="http://schemas.openxmlformats.org/officeDocument/2006/relationships/image" Target="../media/image32.png"/><Relationship Id="rId4" Type="http://schemas.openxmlformats.org/officeDocument/2006/relationships/audio" Target="../media/media2.m4a"/><Relationship Id="rId9" Type="http://schemas.openxmlformats.org/officeDocument/2006/relationships/slideLayout" Target="../slideLayouts/slideLayout2.xml"/><Relationship Id="rId14" Type="http://schemas.openxmlformats.org/officeDocument/2006/relationships/image" Target="../media/image35.png"/></Relationships>
</file>

<file path=ppt/slides/_rels/slide6.xml.rels><?xml version="1.0" encoding="UTF-8" standalone="yes"?>
<Relationships xmlns="http://schemas.openxmlformats.org/package/2006/relationships"><Relationship Id="rId8" Type="http://schemas.openxmlformats.org/officeDocument/2006/relationships/customXml" Target="../ink/ink132.xml"/><Relationship Id="rId13" Type="http://schemas.openxmlformats.org/officeDocument/2006/relationships/customXml" Target="../ink/ink135.xml"/><Relationship Id="rId18" Type="http://schemas.openxmlformats.org/officeDocument/2006/relationships/customXml" Target="../ink/ink140.xml"/><Relationship Id="rId3" Type="http://schemas.microsoft.com/office/2007/relationships/media" Target="../media/media6.m4a"/><Relationship Id="rId21" Type="http://schemas.openxmlformats.org/officeDocument/2006/relationships/customXml" Target="../ink/ink143.xml"/><Relationship Id="rId7" Type="http://schemas.openxmlformats.org/officeDocument/2006/relationships/slide" Target="slide2.xml"/><Relationship Id="rId12" Type="http://schemas.openxmlformats.org/officeDocument/2006/relationships/customXml" Target="../ink/ink134.xml"/><Relationship Id="rId17" Type="http://schemas.openxmlformats.org/officeDocument/2006/relationships/customXml" Target="../ink/ink139.xml"/><Relationship Id="rId2" Type="http://schemas.openxmlformats.org/officeDocument/2006/relationships/audio" Target="../media/media5.m4a"/><Relationship Id="rId16" Type="http://schemas.openxmlformats.org/officeDocument/2006/relationships/customXml" Target="../ink/ink138.xml"/><Relationship Id="rId20" Type="http://schemas.openxmlformats.org/officeDocument/2006/relationships/customXml" Target="../ink/ink142.xml"/><Relationship Id="rId1" Type="http://schemas.microsoft.com/office/2007/relationships/media" Target="../media/media5.m4a"/><Relationship Id="rId6" Type="http://schemas.openxmlformats.org/officeDocument/2006/relationships/image" Target="../media/image36.png"/><Relationship Id="rId11" Type="http://schemas.openxmlformats.org/officeDocument/2006/relationships/image" Target="../media/image360.png"/><Relationship Id="rId24" Type="http://schemas.openxmlformats.org/officeDocument/2006/relationships/image" Target="../media/image35.png"/><Relationship Id="rId5" Type="http://schemas.openxmlformats.org/officeDocument/2006/relationships/slideLayout" Target="../slideLayouts/slideLayout2.xml"/><Relationship Id="rId15" Type="http://schemas.openxmlformats.org/officeDocument/2006/relationships/customXml" Target="../ink/ink137.xml"/><Relationship Id="rId23" Type="http://schemas.openxmlformats.org/officeDocument/2006/relationships/customXml" Target="../ink/ink145.xml"/><Relationship Id="rId10" Type="http://schemas.openxmlformats.org/officeDocument/2006/relationships/customXml" Target="../ink/ink133.xml"/><Relationship Id="rId19" Type="http://schemas.openxmlformats.org/officeDocument/2006/relationships/customXml" Target="../ink/ink141.xml"/><Relationship Id="rId4" Type="http://schemas.openxmlformats.org/officeDocument/2006/relationships/audio" Target="../media/media6.m4a"/><Relationship Id="rId9" Type="http://schemas.openxmlformats.org/officeDocument/2006/relationships/image" Target="../media/image37.png"/><Relationship Id="rId14" Type="http://schemas.openxmlformats.org/officeDocument/2006/relationships/customXml" Target="../ink/ink136.xml"/><Relationship Id="rId22" Type="http://schemas.openxmlformats.org/officeDocument/2006/relationships/customXml" Target="../ink/ink144.xml"/></Relationships>
</file>

<file path=ppt/slides/_rels/slide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3" Type="http://schemas.microsoft.com/office/2007/relationships/media" Target="../media/media8.m4a"/><Relationship Id="rId7" Type="http://schemas.openxmlformats.org/officeDocument/2006/relationships/slide" Target="slide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9.png"/><Relationship Id="rId5" Type="http://schemas.openxmlformats.org/officeDocument/2006/relationships/slideLayout" Target="../slideLayouts/slideLayout2.xml"/><Relationship Id="rId4" Type="http://schemas.openxmlformats.org/officeDocument/2006/relationships/audio" Target="../media/media8.m4a"/></Relationships>
</file>

<file path=ppt/slides/_rels/slide10.xml.rels><?xml version="1.0" encoding="UTF-8" standalone="yes"?>
<Relationships xmlns="http://schemas.openxmlformats.org/package/2006/relationships"><Relationship Id="rId8" Type="http://schemas.openxmlformats.org/officeDocument/2006/relationships/audio" Target="../media/media12.m4a"/><Relationship Id="rId13" Type="http://schemas.openxmlformats.org/officeDocument/2006/relationships/image" Target="../media/image33.png"/><Relationship Id="rId3" Type="http://schemas.microsoft.com/office/2007/relationships/media" Target="../media/media10.m4a"/><Relationship Id="rId7" Type="http://schemas.microsoft.com/office/2007/relationships/media" Target="../media/media12.m4a"/><Relationship Id="rId12" Type="http://schemas.openxmlformats.org/officeDocument/2006/relationships/image" Target="../media/image35.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audio" Target="../media/media11.m4a"/><Relationship Id="rId11" Type="http://schemas.openxmlformats.org/officeDocument/2006/relationships/slide" Target="slide2.xml"/><Relationship Id="rId5" Type="http://schemas.microsoft.com/office/2007/relationships/media" Target="../media/media11.m4a"/><Relationship Id="rId10" Type="http://schemas.openxmlformats.org/officeDocument/2006/relationships/image" Target="../media/image40.png"/><Relationship Id="rId4" Type="http://schemas.openxmlformats.org/officeDocument/2006/relationships/audio" Target="../media/media10.m4a"/><Relationship Id="rId9"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audio" Target="../media/media16.m4a"/><Relationship Id="rId13" Type="http://schemas.openxmlformats.org/officeDocument/2006/relationships/image" Target="../media/image35.png"/><Relationship Id="rId3" Type="http://schemas.microsoft.com/office/2007/relationships/media" Target="../media/media14.m4a"/><Relationship Id="rId7" Type="http://schemas.microsoft.com/office/2007/relationships/media" Target="../media/media16.m4a"/><Relationship Id="rId12" Type="http://schemas.openxmlformats.org/officeDocument/2006/relationships/slide" Target="slide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audio" Target="../media/media15.m4a"/><Relationship Id="rId11" Type="http://schemas.openxmlformats.org/officeDocument/2006/relationships/image" Target="../media/image42.png"/><Relationship Id="rId5" Type="http://schemas.microsoft.com/office/2007/relationships/media" Target="../media/media15.m4a"/><Relationship Id="rId10" Type="http://schemas.openxmlformats.org/officeDocument/2006/relationships/image" Target="../media/image41.png"/><Relationship Id="rId4" Type="http://schemas.openxmlformats.org/officeDocument/2006/relationships/audio" Target="../media/media14.m4a"/><Relationship Id="rId9" Type="http://schemas.openxmlformats.org/officeDocument/2006/relationships/slideLayout" Target="../slideLayouts/slideLayout2.xml"/><Relationship Id="rId1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B762E84F-7962-E24E-1829-9A44D04D538E}"/>
                  </a:ext>
                </a:extLst>
              </p14:cNvPr>
              <p14:cNvContentPartPr/>
              <p14:nvPr/>
            </p14:nvContentPartPr>
            <p14:xfrm>
              <a:off x="715396" y="3216805"/>
              <a:ext cx="1366921" cy="361"/>
            </p14:xfrm>
          </p:contentPart>
        </mc:Choice>
        <mc:Fallback xmlns="">
          <p:pic>
            <p:nvPicPr>
              <p:cNvPr id="4" name="Ink 3">
                <a:extLst>
                  <a:ext uri="{FF2B5EF4-FFF2-40B4-BE49-F238E27FC236}">
                    <a16:creationId xmlns:a16="http://schemas.microsoft.com/office/drawing/2014/main" id="{B762E84F-7962-E24E-1829-9A44D04D538E}"/>
                  </a:ext>
                </a:extLst>
              </p:cNvPr>
              <p:cNvPicPr/>
              <p:nvPr/>
            </p:nvPicPr>
            <p:blipFill>
              <a:blip r:embed="rId3"/>
              <a:stretch>
                <a:fillRect/>
              </a:stretch>
            </p:blipFill>
            <p:spPr>
              <a:xfrm>
                <a:off x="679396" y="3180705"/>
                <a:ext cx="1438561" cy="722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93110476-BA5C-D0C2-838A-6BBE281992FA}"/>
                  </a:ext>
                </a:extLst>
              </p14:cNvPr>
              <p14:cNvContentPartPr/>
              <p14:nvPr/>
            </p14:nvContentPartPr>
            <p14:xfrm>
              <a:off x="9915194" y="3194485"/>
              <a:ext cx="1465561" cy="34201"/>
            </p14:xfrm>
          </p:contentPart>
        </mc:Choice>
        <mc:Fallback xmlns="">
          <p:pic>
            <p:nvPicPr>
              <p:cNvPr id="5" name="Ink 4">
                <a:extLst>
                  <a:ext uri="{FF2B5EF4-FFF2-40B4-BE49-F238E27FC236}">
                    <a16:creationId xmlns:a16="http://schemas.microsoft.com/office/drawing/2014/main" id="{93110476-BA5C-D0C2-838A-6BBE281992FA}"/>
                  </a:ext>
                </a:extLst>
              </p:cNvPr>
              <p:cNvPicPr/>
              <p:nvPr/>
            </p:nvPicPr>
            <p:blipFill>
              <a:blip r:embed="rId5"/>
              <a:stretch>
                <a:fillRect/>
              </a:stretch>
            </p:blipFill>
            <p:spPr>
              <a:xfrm>
                <a:off x="9879194" y="3158484"/>
                <a:ext cx="1537201" cy="105843"/>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6" name="Ink 15">
                <a:extLst>
                  <a:ext uri="{FF2B5EF4-FFF2-40B4-BE49-F238E27FC236}">
                    <a16:creationId xmlns:a16="http://schemas.microsoft.com/office/drawing/2014/main" id="{432E15E6-807E-0F8C-4229-65CEE1EA2DF4}"/>
                  </a:ext>
                </a:extLst>
              </p14:cNvPr>
              <p14:cNvContentPartPr/>
              <p14:nvPr/>
            </p14:nvContentPartPr>
            <p14:xfrm>
              <a:off x="682635" y="3557365"/>
              <a:ext cx="10555200" cy="90361"/>
            </p14:xfrm>
          </p:contentPart>
        </mc:Choice>
        <mc:Fallback xmlns="">
          <p:pic>
            <p:nvPicPr>
              <p:cNvPr id="16" name="Ink 15">
                <a:extLst>
                  <a:ext uri="{FF2B5EF4-FFF2-40B4-BE49-F238E27FC236}">
                    <a16:creationId xmlns:a16="http://schemas.microsoft.com/office/drawing/2014/main" id="{432E15E6-807E-0F8C-4229-65CEE1EA2DF4}"/>
                  </a:ext>
                </a:extLst>
              </p:cNvPr>
              <p:cNvPicPr/>
              <p:nvPr/>
            </p:nvPicPr>
            <p:blipFill>
              <a:blip r:embed="rId7"/>
              <a:stretch>
                <a:fillRect/>
              </a:stretch>
            </p:blipFill>
            <p:spPr>
              <a:xfrm>
                <a:off x="646635" y="3521365"/>
                <a:ext cx="10626840" cy="162002"/>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24" name="Ink 23">
                <a:extLst>
                  <a:ext uri="{FF2B5EF4-FFF2-40B4-BE49-F238E27FC236}">
                    <a16:creationId xmlns:a16="http://schemas.microsoft.com/office/drawing/2014/main" id="{F264DDF1-2D35-AF94-FD89-99238C518C9F}"/>
                  </a:ext>
                </a:extLst>
              </p14:cNvPr>
              <p14:cNvContentPartPr/>
              <p14:nvPr/>
            </p14:nvContentPartPr>
            <p14:xfrm>
              <a:off x="11225594" y="3569245"/>
              <a:ext cx="133561" cy="361"/>
            </p14:xfrm>
          </p:contentPart>
        </mc:Choice>
        <mc:Fallback xmlns="">
          <p:pic>
            <p:nvPicPr>
              <p:cNvPr id="24" name="Ink 23">
                <a:extLst>
                  <a:ext uri="{FF2B5EF4-FFF2-40B4-BE49-F238E27FC236}">
                    <a16:creationId xmlns:a16="http://schemas.microsoft.com/office/drawing/2014/main" id="{F264DDF1-2D35-AF94-FD89-99238C518C9F}"/>
                  </a:ext>
                </a:extLst>
              </p:cNvPr>
              <p:cNvPicPr/>
              <p:nvPr/>
            </p:nvPicPr>
            <p:blipFill>
              <a:blip r:embed="rId9"/>
              <a:stretch>
                <a:fillRect/>
              </a:stretch>
            </p:blipFill>
            <p:spPr>
              <a:xfrm>
                <a:off x="11189594" y="3533145"/>
                <a:ext cx="205202" cy="72200"/>
              </a:xfrm>
              <a:prstGeom prst="rect">
                <a:avLst/>
              </a:prstGeom>
            </p:spPr>
          </p:pic>
        </mc:Fallback>
      </mc:AlternateContent>
      <p:sp>
        <p:nvSpPr>
          <p:cNvPr id="27" name="Title 1">
            <a:extLst>
              <a:ext uri="{FF2B5EF4-FFF2-40B4-BE49-F238E27FC236}">
                <a16:creationId xmlns:a16="http://schemas.microsoft.com/office/drawing/2014/main" id="{26E52E74-BA6D-E01B-E968-0740DDE8E984}"/>
              </a:ext>
            </a:extLst>
          </p:cNvPr>
          <p:cNvSpPr txBox="1">
            <a:spLocks/>
          </p:cNvSpPr>
          <p:nvPr/>
        </p:nvSpPr>
        <p:spPr>
          <a:xfrm>
            <a:off x="2082317" y="2819004"/>
            <a:ext cx="9602234" cy="922023"/>
          </a:xfrm>
          <a:prstGeom prst="rect">
            <a:avLst/>
          </a:prstGeom>
        </p:spPr>
        <p:txBody>
          <a:bodyPr vert="horz" lIns="91440" tIns="45720" rIns="91440" bIns="45720" rtlCol="0" anchor="ctr">
            <a:normAutofit/>
          </a:bodyPr>
          <a:lstStyle>
            <a:lvl1pPr algn="l" defTabSz="914411" rtl="0" eaLnBrk="1" latinLnBrk="0" hangingPunct="1">
              <a:lnSpc>
                <a:spcPct val="90000"/>
              </a:lnSpc>
              <a:spcBef>
                <a:spcPct val="0"/>
              </a:spcBef>
              <a:buNone/>
              <a:defRPr sz="4400" kern="1200">
                <a:solidFill>
                  <a:schemeClr val="tx1"/>
                </a:solidFill>
                <a:latin typeface="+mj-lt"/>
                <a:ea typeface="+mj-ea"/>
                <a:cs typeface="+mj-cs"/>
              </a:defRPr>
            </a:lvl1pPr>
          </a:lstStyle>
          <a:p>
            <a:r>
              <a:rPr lang="en-GB" sz="5401" dirty="0">
                <a:solidFill>
                  <a:srgbClr val="002060"/>
                </a:solidFill>
                <a:latin typeface="Adobe Gothic Std B" panose="020B0800000000000000" pitchFamily="34" charset="-128"/>
                <a:ea typeface="Adobe Gothic Std B" panose="020B0800000000000000" pitchFamily="34" charset="-128"/>
              </a:rPr>
              <a:t>THE ELLIS ISLAND BODY</a:t>
            </a:r>
          </a:p>
        </p:txBody>
      </p:sp>
      <mc:AlternateContent xmlns:mc="http://schemas.openxmlformats.org/markup-compatibility/2006" xmlns:p14="http://schemas.microsoft.com/office/powerpoint/2010/main">
        <mc:Choice Requires="p14">
          <p:contentPart p14:bwMode="auto" r:id="rId10">
            <p14:nvContentPartPr>
              <p14:cNvPr id="40" name="Ink 39">
                <a:extLst>
                  <a:ext uri="{FF2B5EF4-FFF2-40B4-BE49-F238E27FC236}">
                    <a16:creationId xmlns:a16="http://schemas.microsoft.com/office/drawing/2014/main" id="{D9A719F3-D6D4-545C-988C-B67910C7E59E}"/>
                  </a:ext>
                </a:extLst>
              </p14:cNvPr>
              <p14:cNvContentPartPr/>
              <p14:nvPr/>
            </p14:nvContentPartPr>
            <p14:xfrm>
              <a:off x="681087" y="3216862"/>
              <a:ext cx="17640" cy="324720"/>
            </p14:xfrm>
          </p:contentPart>
        </mc:Choice>
        <mc:Fallback xmlns="">
          <p:pic>
            <p:nvPicPr>
              <p:cNvPr id="40" name="Ink 39">
                <a:extLst>
                  <a:ext uri="{FF2B5EF4-FFF2-40B4-BE49-F238E27FC236}">
                    <a16:creationId xmlns:a16="http://schemas.microsoft.com/office/drawing/2014/main" id="{D9A719F3-D6D4-545C-988C-B67910C7E59E}"/>
                  </a:ext>
                </a:extLst>
              </p:cNvPr>
              <p:cNvPicPr/>
              <p:nvPr/>
            </p:nvPicPr>
            <p:blipFill>
              <a:blip r:embed="rId11"/>
              <a:stretch>
                <a:fillRect/>
              </a:stretch>
            </p:blipFill>
            <p:spPr>
              <a:xfrm>
                <a:off x="645087" y="3181222"/>
                <a:ext cx="89280" cy="3963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41" name="Ink 40">
                <a:extLst>
                  <a:ext uri="{FF2B5EF4-FFF2-40B4-BE49-F238E27FC236}">
                    <a16:creationId xmlns:a16="http://schemas.microsoft.com/office/drawing/2014/main" id="{127816EC-413E-338B-5227-307A8795B97C}"/>
                  </a:ext>
                </a:extLst>
              </p14:cNvPr>
              <p14:cNvContentPartPr/>
              <p14:nvPr/>
            </p14:nvContentPartPr>
            <p14:xfrm>
              <a:off x="11421327" y="3241702"/>
              <a:ext cx="360" cy="299880"/>
            </p14:xfrm>
          </p:contentPart>
        </mc:Choice>
        <mc:Fallback xmlns="">
          <p:pic>
            <p:nvPicPr>
              <p:cNvPr id="41" name="Ink 40">
                <a:extLst>
                  <a:ext uri="{FF2B5EF4-FFF2-40B4-BE49-F238E27FC236}">
                    <a16:creationId xmlns:a16="http://schemas.microsoft.com/office/drawing/2014/main" id="{127816EC-413E-338B-5227-307A8795B97C}"/>
                  </a:ext>
                </a:extLst>
              </p:cNvPr>
              <p:cNvPicPr/>
              <p:nvPr/>
            </p:nvPicPr>
            <p:blipFill>
              <a:blip r:embed="rId13"/>
              <a:stretch>
                <a:fillRect/>
              </a:stretch>
            </p:blipFill>
            <p:spPr>
              <a:xfrm>
                <a:off x="11385687" y="3206062"/>
                <a:ext cx="72000" cy="371520"/>
              </a:xfrm>
              <a:prstGeom prst="rect">
                <a:avLst/>
              </a:prstGeom>
            </p:spPr>
          </p:pic>
        </mc:Fallback>
      </mc:AlternateContent>
      <p:grpSp>
        <p:nvGrpSpPr>
          <p:cNvPr id="43" name="Group 42">
            <a:extLst>
              <a:ext uri="{FF2B5EF4-FFF2-40B4-BE49-F238E27FC236}">
                <a16:creationId xmlns:a16="http://schemas.microsoft.com/office/drawing/2014/main" id="{077F3B9B-936C-B041-9B03-3AD9173AF8A7}"/>
              </a:ext>
            </a:extLst>
          </p:cNvPr>
          <p:cNvGrpSpPr/>
          <p:nvPr/>
        </p:nvGrpSpPr>
        <p:grpSpPr>
          <a:xfrm>
            <a:off x="647607" y="3457702"/>
            <a:ext cx="11022840" cy="2504880"/>
            <a:chOff x="647607" y="3457702"/>
            <a:chExt cx="11022840" cy="2504880"/>
          </a:xfrm>
        </p:grpSpPr>
        <mc:AlternateContent xmlns:mc="http://schemas.openxmlformats.org/markup-compatibility/2006" xmlns:p14="http://schemas.microsoft.com/office/powerpoint/2010/main">
          <mc:Choice Requires="p14">
            <p:contentPart p14:bwMode="auto" r:id="rId14">
              <p14:nvContentPartPr>
                <p14:cNvPr id="28" name="Ink 27">
                  <a:extLst>
                    <a:ext uri="{FF2B5EF4-FFF2-40B4-BE49-F238E27FC236}">
                      <a16:creationId xmlns:a16="http://schemas.microsoft.com/office/drawing/2014/main" id="{C2D8B497-6E73-B0D5-5663-F988450D8CAB}"/>
                    </a:ext>
                  </a:extLst>
                </p14:cNvPr>
                <p14:cNvContentPartPr/>
                <p14:nvPr/>
              </p14:nvContentPartPr>
              <p14:xfrm>
                <a:off x="1720407" y="5860342"/>
                <a:ext cx="360" cy="360"/>
              </p14:xfrm>
            </p:contentPart>
          </mc:Choice>
          <mc:Fallback xmlns="">
            <p:pic>
              <p:nvPicPr>
                <p:cNvPr id="28" name="Ink 27">
                  <a:extLst>
                    <a:ext uri="{FF2B5EF4-FFF2-40B4-BE49-F238E27FC236}">
                      <a16:creationId xmlns:a16="http://schemas.microsoft.com/office/drawing/2014/main" id="{C2D8B497-6E73-B0D5-5663-F988450D8CAB}"/>
                    </a:ext>
                  </a:extLst>
                </p:cNvPr>
                <p:cNvPicPr/>
                <p:nvPr/>
              </p:nvPicPr>
              <p:blipFill>
                <a:blip r:embed="rId15"/>
                <a:stretch>
                  <a:fillRect/>
                </a:stretch>
              </p:blipFill>
              <p:spPr>
                <a:xfrm>
                  <a:off x="1711767" y="585134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9" name="Ink 28">
                  <a:extLst>
                    <a:ext uri="{FF2B5EF4-FFF2-40B4-BE49-F238E27FC236}">
                      <a16:creationId xmlns:a16="http://schemas.microsoft.com/office/drawing/2014/main" id="{BB96D3EC-067B-19F3-A3D6-9D9E5CBF591A}"/>
                    </a:ext>
                  </a:extLst>
                </p14:cNvPr>
                <p14:cNvContentPartPr/>
                <p14:nvPr/>
              </p14:nvContentPartPr>
              <p14:xfrm>
                <a:off x="897807" y="5528062"/>
                <a:ext cx="424080" cy="158040"/>
              </p14:xfrm>
            </p:contentPart>
          </mc:Choice>
          <mc:Fallback xmlns="">
            <p:pic>
              <p:nvPicPr>
                <p:cNvPr id="29" name="Ink 28">
                  <a:extLst>
                    <a:ext uri="{FF2B5EF4-FFF2-40B4-BE49-F238E27FC236}">
                      <a16:creationId xmlns:a16="http://schemas.microsoft.com/office/drawing/2014/main" id="{BB96D3EC-067B-19F3-A3D6-9D9E5CBF591A}"/>
                    </a:ext>
                  </a:extLst>
                </p:cNvPr>
                <p:cNvPicPr/>
                <p:nvPr/>
              </p:nvPicPr>
              <p:blipFill>
                <a:blip r:embed="rId17"/>
                <a:stretch>
                  <a:fillRect/>
                </a:stretch>
              </p:blipFill>
              <p:spPr>
                <a:xfrm>
                  <a:off x="888807" y="5519062"/>
                  <a:ext cx="441720" cy="1756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30" name="Ink 29">
                  <a:extLst>
                    <a:ext uri="{FF2B5EF4-FFF2-40B4-BE49-F238E27FC236}">
                      <a16:creationId xmlns:a16="http://schemas.microsoft.com/office/drawing/2014/main" id="{E43C2BDD-60C9-EE73-DEE7-ECC5F2DAFA62}"/>
                    </a:ext>
                  </a:extLst>
                </p14:cNvPr>
                <p14:cNvContentPartPr/>
                <p14:nvPr/>
              </p14:nvContentPartPr>
              <p14:xfrm>
                <a:off x="996807" y="5627422"/>
                <a:ext cx="324720" cy="190800"/>
              </p14:xfrm>
            </p:contentPart>
          </mc:Choice>
          <mc:Fallback xmlns="">
            <p:pic>
              <p:nvPicPr>
                <p:cNvPr id="30" name="Ink 29">
                  <a:extLst>
                    <a:ext uri="{FF2B5EF4-FFF2-40B4-BE49-F238E27FC236}">
                      <a16:creationId xmlns:a16="http://schemas.microsoft.com/office/drawing/2014/main" id="{E43C2BDD-60C9-EE73-DEE7-ECC5F2DAFA62}"/>
                    </a:ext>
                  </a:extLst>
                </p:cNvPr>
                <p:cNvPicPr/>
                <p:nvPr/>
              </p:nvPicPr>
              <p:blipFill>
                <a:blip r:embed="rId19"/>
                <a:stretch>
                  <a:fillRect/>
                </a:stretch>
              </p:blipFill>
              <p:spPr>
                <a:xfrm>
                  <a:off x="988167" y="5618782"/>
                  <a:ext cx="342360" cy="20844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32" name="Ink 31">
                  <a:extLst>
                    <a:ext uri="{FF2B5EF4-FFF2-40B4-BE49-F238E27FC236}">
                      <a16:creationId xmlns:a16="http://schemas.microsoft.com/office/drawing/2014/main" id="{CAD390FE-9738-25E8-D6D7-0328ECE794DB}"/>
                    </a:ext>
                  </a:extLst>
                </p14:cNvPr>
                <p14:cNvContentPartPr/>
                <p14:nvPr/>
              </p14:nvContentPartPr>
              <p14:xfrm>
                <a:off x="832287" y="5427982"/>
                <a:ext cx="398160" cy="106920"/>
              </p14:xfrm>
            </p:contentPart>
          </mc:Choice>
          <mc:Fallback xmlns="">
            <p:pic>
              <p:nvPicPr>
                <p:cNvPr id="32" name="Ink 31">
                  <a:extLst>
                    <a:ext uri="{FF2B5EF4-FFF2-40B4-BE49-F238E27FC236}">
                      <a16:creationId xmlns:a16="http://schemas.microsoft.com/office/drawing/2014/main" id="{CAD390FE-9738-25E8-D6D7-0328ECE794DB}"/>
                    </a:ext>
                  </a:extLst>
                </p:cNvPr>
                <p:cNvPicPr/>
                <p:nvPr/>
              </p:nvPicPr>
              <p:blipFill>
                <a:blip r:embed="rId21"/>
                <a:stretch>
                  <a:fillRect/>
                </a:stretch>
              </p:blipFill>
              <p:spPr>
                <a:xfrm>
                  <a:off x="823287" y="5419342"/>
                  <a:ext cx="415800" cy="1245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33" name="Ink 32">
                  <a:extLst>
                    <a:ext uri="{FF2B5EF4-FFF2-40B4-BE49-F238E27FC236}">
                      <a16:creationId xmlns:a16="http://schemas.microsoft.com/office/drawing/2014/main" id="{06CE9B08-9285-A9EF-52CE-491D46B8D392}"/>
                    </a:ext>
                  </a:extLst>
                </p14:cNvPr>
                <p14:cNvContentPartPr/>
                <p14:nvPr/>
              </p14:nvContentPartPr>
              <p14:xfrm>
                <a:off x="1183287" y="5685742"/>
                <a:ext cx="246960" cy="276840"/>
              </p14:xfrm>
            </p:contentPart>
          </mc:Choice>
          <mc:Fallback xmlns="">
            <p:pic>
              <p:nvPicPr>
                <p:cNvPr id="33" name="Ink 32">
                  <a:extLst>
                    <a:ext uri="{FF2B5EF4-FFF2-40B4-BE49-F238E27FC236}">
                      <a16:creationId xmlns:a16="http://schemas.microsoft.com/office/drawing/2014/main" id="{06CE9B08-9285-A9EF-52CE-491D46B8D392}"/>
                    </a:ext>
                  </a:extLst>
                </p:cNvPr>
                <p:cNvPicPr/>
                <p:nvPr/>
              </p:nvPicPr>
              <p:blipFill>
                <a:blip r:embed="rId23"/>
                <a:stretch>
                  <a:fillRect/>
                </a:stretch>
              </p:blipFill>
              <p:spPr>
                <a:xfrm>
                  <a:off x="1174287" y="5677102"/>
                  <a:ext cx="264600" cy="29448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35" name="Ink 34">
                  <a:extLst>
                    <a:ext uri="{FF2B5EF4-FFF2-40B4-BE49-F238E27FC236}">
                      <a16:creationId xmlns:a16="http://schemas.microsoft.com/office/drawing/2014/main" id="{F743E426-81CC-51C2-D6F0-F6B6B79B1BF1}"/>
                    </a:ext>
                  </a:extLst>
                </p14:cNvPr>
                <p14:cNvContentPartPr/>
                <p14:nvPr/>
              </p14:nvContentPartPr>
              <p14:xfrm>
                <a:off x="11080767" y="5452462"/>
                <a:ext cx="589680" cy="18000"/>
              </p14:xfrm>
            </p:contentPart>
          </mc:Choice>
          <mc:Fallback xmlns="">
            <p:pic>
              <p:nvPicPr>
                <p:cNvPr id="35" name="Ink 34">
                  <a:extLst>
                    <a:ext uri="{FF2B5EF4-FFF2-40B4-BE49-F238E27FC236}">
                      <a16:creationId xmlns:a16="http://schemas.microsoft.com/office/drawing/2014/main" id="{F743E426-81CC-51C2-D6F0-F6B6B79B1BF1}"/>
                    </a:ext>
                  </a:extLst>
                </p:cNvPr>
                <p:cNvPicPr/>
                <p:nvPr/>
              </p:nvPicPr>
              <p:blipFill>
                <a:blip r:embed="rId25"/>
                <a:stretch>
                  <a:fillRect/>
                </a:stretch>
              </p:blipFill>
              <p:spPr>
                <a:xfrm>
                  <a:off x="11071767" y="5443462"/>
                  <a:ext cx="607320" cy="3564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36" name="Ink 35">
                  <a:extLst>
                    <a:ext uri="{FF2B5EF4-FFF2-40B4-BE49-F238E27FC236}">
                      <a16:creationId xmlns:a16="http://schemas.microsoft.com/office/drawing/2014/main" id="{73929F5D-37CE-07A5-4265-DD0BE6023790}"/>
                    </a:ext>
                  </a:extLst>
                </p14:cNvPr>
                <p14:cNvContentPartPr/>
                <p14:nvPr/>
              </p14:nvContentPartPr>
              <p14:xfrm>
                <a:off x="11221887" y="5161942"/>
                <a:ext cx="407880" cy="141840"/>
              </p14:xfrm>
            </p:contentPart>
          </mc:Choice>
          <mc:Fallback xmlns="">
            <p:pic>
              <p:nvPicPr>
                <p:cNvPr id="36" name="Ink 35">
                  <a:extLst>
                    <a:ext uri="{FF2B5EF4-FFF2-40B4-BE49-F238E27FC236}">
                      <a16:creationId xmlns:a16="http://schemas.microsoft.com/office/drawing/2014/main" id="{73929F5D-37CE-07A5-4265-DD0BE6023790}"/>
                    </a:ext>
                  </a:extLst>
                </p:cNvPr>
                <p:cNvPicPr/>
                <p:nvPr/>
              </p:nvPicPr>
              <p:blipFill>
                <a:blip r:embed="rId27"/>
                <a:stretch>
                  <a:fillRect/>
                </a:stretch>
              </p:blipFill>
              <p:spPr>
                <a:xfrm>
                  <a:off x="11213247" y="5152942"/>
                  <a:ext cx="425520" cy="15948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37" name="Ink 36">
                  <a:extLst>
                    <a:ext uri="{FF2B5EF4-FFF2-40B4-BE49-F238E27FC236}">
                      <a16:creationId xmlns:a16="http://schemas.microsoft.com/office/drawing/2014/main" id="{7BBEE3E3-C17D-C07D-094A-3F7807C6C4E7}"/>
                    </a:ext>
                  </a:extLst>
                </p14:cNvPr>
                <p14:cNvContentPartPr/>
                <p14:nvPr/>
              </p14:nvContentPartPr>
              <p14:xfrm>
                <a:off x="11247087" y="4802662"/>
                <a:ext cx="311400" cy="326520"/>
              </p14:xfrm>
            </p:contentPart>
          </mc:Choice>
          <mc:Fallback xmlns="">
            <p:pic>
              <p:nvPicPr>
                <p:cNvPr id="37" name="Ink 36">
                  <a:extLst>
                    <a:ext uri="{FF2B5EF4-FFF2-40B4-BE49-F238E27FC236}">
                      <a16:creationId xmlns:a16="http://schemas.microsoft.com/office/drawing/2014/main" id="{7BBEE3E3-C17D-C07D-094A-3F7807C6C4E7}"/>
                    </a:ext>
                  </a:extLst>
                </p:cNvPr>
                <p:cNvPicPr/>
                <p:nvPr/>
              </p:nvPicPr>
              <p:blipFill>
                <a:blip r:embed="rId29"/>
                <a:stretch>
                  <a:fillRect/>
                </a:stretch>
              </p:blipFill>
              <p:spPr>
                <a:xfrm>
                  <a:off x="11238087" y="4794022"/>
                  <a:ext cx="329040" cy="34416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42" name="Ink 41">
                  <a:extLst>
                    <a:ext uri="{FF2B5EF4-FFF2-40B4-BE49-F238E27FC236}">
                      <a16:creationId xmlns:a16="http://schemas.microsoft.com/office/drawing/2014/main" id="{C133474D-BAC5-7596-E379-500B4CE4BF94}"/>
                    </a:ext>
                  </a:extLst>
                </p14:cNvPr>
                <p14:cNvContentPartPr/>
                <p14:nvPr/>
              </p14:nvContentPartPr>
              <p14:xfrm>
                <a:off x="647607" y="3457702"/>
                <a:ext cx="10783080" cy="2303640"/>
              </p14:xfrm>
            </p:contentPart>
          </mc:Choice>
          <mc:Fallback xmlns="">
            <p:pic>
              <p:nvPicPr>
                <p:cNvPr id="42" name="Ink 41">
                  <a:extLst>
                    <a:ext uri="{FF2B5EF4-FFF2-40B4-BE49-F238E27FC236}">
                      <a16:creationId xmlns:a16="http://schemas.microsoft.com/office/drawing/2014/main" id="{C133474D-BAC5-7596-E379-500B4CE4BF94}"/>
                    </a:ext>
                  </a:extLst>
                </p:cNvPr>
                <p:cNvPicPr/>
                <p:nvPr/>
              </p:nvPicPr>
              <p:blipFill>
                <a:blip r:embed="rId31"/>
                <a:stretch>
                  <a:fillRect/>
                </a:stretch>
              </p:blipFill>
              <p:spPr>
                <a:xfrm>
                  <a:off x="611607" y="3421702"/>
                  <a:ext cx="10854720" cy="2375280"/>
                </a:xfrm>
                <a:prstGeom prst="rect">
                  <a:avLst/>
                </a:prstGeom>
              </p:spPr>
            </p:pic>
          </mc:Fallback>
        </mc:AlternateContent>
      </p:grpSp>
      <p:grpSp>
        <p:nvGrpSpPr>
          <p:cNvPr id="89" name="Group 88">
            <a:extLst>
              <a:ext uri="{FF2B5EF4-FFF2-40B4-BE49-F238E27FC236}">
                <a16:creationId xmlns:a16="http://schemas.microsoft.com/office/drawing/2014/main" id="{B0F65CC9-1D7E-5068-5BB4-E2B1551785AA}"/>
              </a:ext>
            </a:extLst>
          </p:cNvPr>
          <p:cNvGrpSpPr/>
          <p:nvPr/>
        </p:nvGrpSpPr>
        <p:grpSpPr>
          <a:xfrm>
            <a:off x="6653926" y="1252256"/>
            <a:ext cx="792000" cy="1599120"/>
            <a:chOff x="4479447" y="720262"/>
            <a:chExt cx="792000" cy="1599120"/>
          </a:xfrm>
        </p:grpSpPr>
        <mc:AlternateContent xmlns:mc="http://schemas.openxmlformats.org/markup-compatibility/2006" xmlns:p14="http://schemas.microsoft.com/office/powerpoint/2010/main">
          <mc:Choice Requires="p14">
            <p:contentPart p14:bwMode="auto" r:id="rId32">
              <p14:nvContentPartPr>
                <p14:cNvPr id="82" name="Ink 81">
                  <a:extLst>
                    <a:ext uri="{FF2B5EF4-FFF2-40B4-BE49-F238E27FC236}">
                      <a16:creationId xmlns:a16="http://schemas.microsoft.com/office/drawing/2014/main" id="{7EF7A9BC-159B-CDB1-DFFA-9C4362BCB835}"/>
                    </a:ext>
                  </a:extLst>
                </p14:cNvPr>
                <p14:cNvContentPartPr/>
                <p14:nvPr/>
              </p14:nvContentPartPr>
              <p14:xfrm>
                <a:off x="4479447" y="720262"/>
                <a:ext cx="792000" cy="1599120"/>
              </p14:xfrm>
            </p:contentPart>
          </mc:Choice>
          <mc:Fallback xmlns="">
            <p:pic>
              <p:nvPicPr>
                <p:cNvPr id="82" name="Ink 81">
                  <a:extLst>
                    <a:ext uri="{FF2B5EF4-FFF2-40B4-BE49-F238E27FC236}">
                      <a16:creationId xmlns:a16="http://schemas.microsoft.com/office/drawing/2014/main" id="{7EF7A9BC-159B-CDB1-DFFA-9C4362BCB835}"/>
                    </a:ext>
                  </a:extLst>
                </p:cNvPr>
                <p:cNvPicPr/>
                <p:nvPr/>
              </p:nvPicPr>
              <p:blipFill>
                <a:blip r:embed="rId33"/>
                <a:stretch>
                  <a:fillRect/>
                </a:stretch>
              </p:blipFill>
              <p:spPr>
                <a:xfrm>
                  <a:off x="4443807" y="684622"/>
                  <a:ext cx="863640" cy="1670760"/>
                </a:xfrm>
                <a:prstGeom prst="rect">
                  <a:avLst/>
                </a:prstGeom>
              </p:spPr>
            </p:pic>
          </mc:Fallback>
        </mc:AlternateContent>
        <p:grpSp>
          <p:nvGrpSpPr>
            <p:cNvPr id="86" name="Group 85">
              <a:extLst>
                <a:ext uri="{FF2B5EF4-FFF2-40B4-BE49-F238E27FC236}">
                  <a16:creationId xmlns:a16="http://schemas.microsoft.com/office/drawing/2014/main" id="{447517A6-908C-52F4-3936-C06BAF019508}"/>
                </a:ext>
              </a:extLst>
            </p:cNvPr>
            <p:cNvGrpSpPr/>
            <p:nvPr/>
          </p:nvGrpSpPr>
          <p:grpSpPr>
            <a:xfrm>
              <a:off x="4521927" y="997102"/>
              <a:ext cx="640800" cy="17280"/>
              <a:chOff x="4521927" y="997102"/>
              <a:chExt cx="640800" cy="17280"/>
            </a:xfrm>
          </p:grpSpPr>
          <mc:AlternateContent xmlns:mc="http://schemas.openxmlformats.org/markup-compatibility/2006" xmlns:p14="http://schemas.microsoft.com/office/powerpoint/2010/main">
            <mc:Choice Requires="p14">
              <p:contentPart p14:bwMode="auto" r:id="rId34">
                <p14:nvContentPartPr>
                  <p14:cNvPr id="84" name="Ink 83">
                    <a:extLst>
                      <a:ext uri="{FF2B5EF4-FFF2-40B4-BE49-F238E27FC236}">
                        <a16:creationId xmlns:a16="http://schemas.microsoft.com/office/drawing/2014/main" id="{2A56FAF9-0A8F-A1A0-EE80-05F09535C571}"/>
                      </a:ext>
                    </a:extLst>
                  </p14:cNvPr>
                  <p14:cNvContentPartPr/>
                  <p14:nvPr/>
                </p14:nvContentPartPr>
                <p14:xfrm>
                  <a:off x="4521927" y="997102"/>
                  <a:ext cx="615960" cy="9360"/>
                </p14:xfrm>
              </p:contentPart>
            </mc:Choice>
            <mc:Fallback xmlns="">
              <p:pic>
                <p:nvPicPr>
                  <p:cNvPr id="84" name="Ink 83">
                    <a:extLst>
                      <a:ext uri="{FF2B5EF4-FFF2-40B4-BE49-F238E27FC236}">
                        <a16:creationId xmlns:a16="http://schemas.microsoft.com/office/drawing/2014/main" id="{2A56FAF9-0A8F-A1A0-EE80-05F09535C571}"/>
                      </a:ext>
                    </a:extLst>
                  </p:cNvPr>
                  <p:cNvPicPr/>
                  <p:nvPr/>
                </p:nvPicPr>
                <p:blipFill>
                  <a:blip r:embed="rId35"/>
                  <a:stretch>
                    <a:fillRect/>
                  </a:stretch>
                </p:blipFill>
                <p:spPr>
                  <a:xfrm>
                    <a:off x="4485927" y="961462"/>
                    <a:ext cx="687600" cy="81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85" name="Ink 84">
                    <a:extLst>
                      <a:ext uri="{FF2B5EF4-FFF2-40B4-BE49-F238E27FC236}">
                        <a16:creationId xmlns:a16="http://schemas.microsoft.com/office/drawing/2014/main" id="{259DF254-C56C-8985-B727-934F6EBBB5E0}"/>
                      </a:ext>
                    </a:extLst>
                  </p14:cNvPr>
                  <p14:cNvContentPartPr/>
                  <p14:nvPr/>
                </p14:nvContentPartPr>
                <p14:xfrm>
                  <a:off x="4521927" y="1014022"/>
                  <a:ext cx="640800" cy="360"/>
                </p14:xfrm>
              </p:contentPart>
            </mc:Choice>
            <mc:Fallback xmlns="">
              <p:pic>
                <p:nvPicPr>
                  <p:cNvPr id="85" name="Ink 84">
                    <a:extLst>
                      <a:ext uri="{FF2B5EF4-FFF2-40B4-BE49-F238E27FC236}">
                        <a16:creationId xmlns:a16="http://schemas.microsoft.com/office/drawing/2014/main" id="{259DF254-C56C-8985-B727-934F6EBBB5E0}"/>
                      </a:ext>
                    </a:extLst>
                  </p:cNvPr>
                  <p:cNvPicPr/>
                  <p:nvPr/>
                </p:nvPicPr>
                <p:blipFill>
                  <a:blip r:embed="rId37"/>
                  <a:stretch>
                    <a:fillRect/>
                  </a:stretch>
                </p:blipFill>
                <p:spPr>
                  <a:xfrm>
                    <a:off x="4485927" y="978382"/>
                    <a:ext cx="712440" cy="72000"/>
                  </a:xfrm>
                  <a:prstGeom prst="rect">
                    <a:avLst/>
                  </a:prstGeom>
                </p:spPr>
              </p:pic>
            </mc:Fallback>
          </mc:AlternateContent>
        </p:grpSp>
      </p:grpSp>
      <p:grpSp>
        <p:nvGrpSpPr>
          <p:cNvPr id="88" name="Group 87">
            <a:extLst>
              <a:ext uri="{FF2B5EF4-FFF2-40B4-BE49-F238E27FC236}">
                <a16:creationId xmlns:a16="http://schemas.microsoft.com/office/drawing/2014/main" id="{631CA31A-0E07-45C5-8005-6255087C2989}"/>
              </a:ext>
            </a:extLst>
          </p:cNvPr>
          <p:cNvGrpSpPr/>
          <p:nvPr/>
        </p:nvGrpSpPr>
        <p:grpSpPr>
          <a:xfrm>
            <a:off x="7941396" y="1704062"/>
            <a:ext cx="525600" cy="1134000"/>
            <a:chOff x="3440127" y="1210582"/>
            <a:chExt cx="525600" cy="1134000"/>
          </a:xfrm>
        </p:grpSpPr>
        <mc:AlternateContent xmlns:mc="http://schemas.openxmlformats.org/markup-compatibility/2006" xmlns:p14="http://schemas.microsoft.com/office/powerpoint/2010/main">
          <mc:Choice Requires="p14">
            <p:contentPart p14:bwMode="auto" r:id="rId38">
              <p14:nvContentPartPr>
                <p14:cNvPr id="81" name="Ink 80">
                  <a:extLst>
                    <a:ext uri="{FF2B5EF4-FFF2-40B4-BE49-F238E27FC236}">
                      <a16:creationId xmlns:a16="http://schemas.microsoft.com/office/drawing/2014/main" id="{520115E5-E677-C8BE-0781-A9FC87A7BE6F}"/>
                    </a:ext>
                  </a:extLst>
                </p14:cNvPr>
                <p14:cNvContentPartPr/>
                <p14:nvPr/>
              </p14:nvContentPartPr>
              <p14:xfrm>
                <a:off x="3440127" y="1210582"/>
                <a:ext cx="525600" cy="1134000"/>
              </p14:xfrm>
            </p:contentPart>
          </mc:Choice>
          <mc:Fallback xmlns="">
            <p:pic>
              <p:nvPicPr>
                <p:cNvPr id="81" name="Ink 80">
                  <a:extLst>
                    <a:ext uri="{FF2B5EF4-FFF2-40B4-BE49-F238E27FC236}">
                      <a16:creationId xmlns:a16="http://schemas.microsoft.com/office/drawing/2014/main" id="{520115E5-E677-C8BE-0781-A9FC87A7BE6F}"/>
                    </a:ext>
                  </a:extLst>
                </p:cNvPr>
                <p:cNvPicPr/>
                <p:nvPr/>
              </p:nvPicPr>
              <p:blipFill>
                <a:blip r:embed="rId39"/>
                <a:stretch>
                  <a:fillRect/>
                </a:stretch>
              </p:blipFill>
              <p:spPr>
                <a:xfrm>
                  <a:off x="3404487" y="1174942"/>
                  <a:ext cx="597240" cy="120564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83" name="Ink 82">
                  <a:extLst>
                    <a:ext uri="{FF2B5EF4-FFF2-40B4-BE49-F238E27FC236}">
                      <a16:creationId xmlns:a16="http://schemas.microsoft.com/office/drawing/2014/main" id="{F85E93BD-F7B4-1B3D-4F63-C74C7989EC21}"/>
                    </a:ext>
                  </a:extLst>
                </p14:cNvPr>
                <p14:cNvContentPartPr/>
                <p14:nvPr/>
              </p14:nvContentPartPr>
              <p14:xfrm>
                <a:off x="3499527" y="1521262"/>
                <a:ext cx="357840" cy="360"/>
              </p14:xfrm>
            </p:contentPart>
          </mc:Choice>
          <mc:Fallback xmlns="">
            <p:pic>
              <p:nvPicPr>
                <p:cNvPr id="83" name="Ink 82">
                  <a:extLst>
                    <a:ext uri="{FF2B5EF4-FFF2-40B4-BE49-F238E27FC236}">
                      <a16:creationId xmlns:a16="http://schemas.microsoft.com/office/drawing/2014/main" id="{F85E93BD-F7B4-1B3D-4F63-C74C7989EC21}"/>
                    </a:ext>
                  </a:extLst>
                </p:cNvPr>
                <p:cNvPicPr/>
                <p:nvPr/>
              </p:nvPicPr>
              <p:blipFill>
                <a:blip r:embed="rId41"/>
                <a:stretch>
                  <a:fillRect/>
                </a:stretch>
              </p:blipFill>
              <p:spPr>
                <a:xfrm>
                  <a:off x="3463887" y="1485262"/>
                  <a:ext cx="42948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87" name="Ink 86">
                  <a:extLst>
                    <a:ext uri="{FF2B5EF4-FFF2-40B4-BE49-F238E27FC236}">
                      <a16:creationId xmlns:a16="http://schemas.microsoft.com/office/drawing/2014/main" id="{ECC8F02D-F6AD-A673-94B0-BC1E0B35A5CB}"/>
                    </a:ext>
                  </a:extLst>
                </p14:cNvPr>
                <p14:cNvContentPartPr/>
                <p14:nvPr/>
              </p14:nvContentPartPr>
              <p14:xfrm>
                <a:off x="3831807" y="1521262"/>
                <a:ext cx="49680" cy="360"/>
              </p14:xfrm>
            </p:contentPart>
          </mc:Choice>
          <mc:Fallback xmlns="">
            <p:pic>
              <p:nvPicPr>
                <p:cNvPr id="87" name="Ink 86">
                  <a:extLst>
                    <a:ext uri="{FF2B5EF4-FFF2-40B4-BE49-F238E27FC236}">
                      <a16:creationId xmlns:a16="http://schemas.microsoft.com/office/drawing/2014/main" id="{ECC8F02D-F6AD-A673-94B0-BC1E0B35A5CB}"/>
                    </a:ext>
                  </a:extLst>
                </p:cNvPr>
                <p:cNvPicPr/>
                <p:nvPr/>
              </p:nvPicPr>
              <p:blipFill>
                <a:blip r:embed="rId43"/>
                <a:stretch>
                  <a:fillRect/>
                </a:stretch>
              </p:blipFill>
              <p:spPr>
                <a:xfrm>
                  <a:off x="3796167" y="1485262"/>
                  <a:ext cx="121320" cy="72000"/>
                </a:xfrm>
                <a:prstGeom prst="rect">
                  <a:avLst/>
                </a:prstGeom>
              </p:spPr>
            </p:pic>
          </mc:Fallback>
        </mc:AlternateContent>
      </p:grpSp>
      <p:grpSp>
        <p:nvGrpSpPr>
          <p:cNvPr id="90" name="Group 89">
            <a:extLst>
              <a:ext uri="{FF2B5EF4-FFF2-40B4-BE49-F238E27FC236}">
                <a16:creationId xmlns:a16="http://schemas.microsoft.com/office/drawing/2014/main" id="{EB26702D-251B-26D5-9E27-5D67674C327E}"/>
              </a:ext>
            </a:extLst>
          </p:cNvPr>
          <p:cNvGrpSpPr/>
          <p:nvPr/>
        </p:nvGrpSpPr>
        <p:grpSpPr>
          <a:xfrm>
            <a:off x="8965617" y="1694533"/>
            <a:ext cx="525600" cy="1134000"/>
            <a:chOff x="3440127" y="1210582"/>
            <a:chExt cx="525600" cy="1134000"/>
          </a:xfrm>
        </p:grpSpPr>
        <mc:AlternateContent xmlns:mc="http://schemas.openxmlformats.org/markup-compatibility/2006" xmlns:p14="http://schemas.microsoft.com/office/powerpoint/2010/main">
          <mc:Choice Requires="p14">
            <p:contentPart p14:bwMode="auto" r:id="rId44">
              <p14:nvContentPartPr>
                <p14:cNvPr id="91" name="Ink 90">
                  <a:extLst>
                    <a:ext uri="{FF2B5EF4-FFF2-40B4-BE49-F238E27FC236}">
                      <a16:creationId xmlns:a16="http://schemas.microsoft.com/office/drawing/2014/main" id="{5FE2ED49-0297-9C61-DB22-E91536E88E52}"/>
                    </a:ext>
                  </a:extLst>
                </p14:cNvPr>
                <p14:cNvContentPartPr/>
                <p14:nvPr/>
              </p14:nvContentPartPr>
              <p14:xfrm>
                <a:off x="3440127" y="1210582"/>
                <a:ext cx="525600" cy="1134000"/>
              </p14:xfrm>
            </p:contentPart>
          </mc:Choice>
          <mc:Fallback xmlns="">
            <p:pic>
              <p:nvPicPr>
                <p:cNvPr id="91" name="Ink 90">
                  <a:extLst>
                    <a:ext uri="{FF2B5EF4-FFF2-40B4-BE49-F238E27FC236}">
                      <a16:creationId xmlns:a16="http://schemas.microsoft.com/office/drawing/2014/main" id="{5FE2ED49-0297-9C61-DB22-E91536E88E52}"/>
                    </a:ext>
                  </a:extLst>
                </p:cNvPr>
                <p:cNvPicPr/>
                <p:nvPr/>
              </p:nvPicPr>
              <p:blipFill>
                <a:blip r:embed="rId39"/>
                <a:stretch>
                  <a:fillRect/>
                </a:stretch>
              </p:blipFill>
              <p:spPr>
                <a:xfrm>
                  <a:off x="3404487" y="1174942"/>
                  <a:ext cx="597240" cy="120564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92" name="Ink 91">
                  <a:extLst>
                    <a:ext uri="{FF2B5EF4-FFF2-40B4-BE49-F238E27FC236}">
                      <a16:creationId xmlns:a16="http://schemas.microsoft.com/office/drawing/2014/main" id="{E4DD4DD4-9129-2885-EF5D-8ED224BCDAFF}"/>
                    </a:ext>
                  </a:extLst>
                </p14:cNvPr>
                <p14:cNvContentPartPr/>
                <p14:nvPr/>
              </p14:nvContentPartPr>
              <p14:xfrm>
                <a:off x="3499527" y="1521262"/>
                <a:ext cx="357840" cy="360"/>
              </p14:xfrm>
            </p:contentPart>
          </mc:Choice>
          <mc:Fallback xmlns="">
            <p:pic>
              <p:nvPicPr>
                <p:cNvPr id="92" name="Ink 91">
                  <a:extLst>
                    <a:ext uri="{FF2B5EF4-FFF2-40B4-BE49-F238E27FC236}">
                      <a16:creationId xmlns:a16="http://schemas.microsoft.com/office/drawing/2014/main" id="{E4DD4DD4-9129-2885-EF5D-8ED224BCDAFF}"/>
                    </a:ext>
                  </a:extLst>
                </p:cNvPr>
                <p:cNvPicPr/>
                <p:nvPr/>
              </p:nvPicPr>
              <p:blipFill>
                <a:blip r:embed="rId41"/>
                <a:stretch>
                  <a:fillRect/>
                </a:stretch>
              </p:blipFill>
              <p:spPr>
                <a:xfrm>
                  <a:off x="3463887" y="1485262"/>
                  <a:ext cx="42948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93" name="Ink 92">
                  <a:extLst>
                    <a:ext uri="{FF2B5EF4-FFF2-40B4-BE49-F238E27FC236}">
                      <a16:creationId xmlns:a16="http://schemas.microsoft.com/office/drawing/2014/main" id="{068DD456-346E-EB48-EA74-D9FA726CCA86}"/>
                    </a:ext>
                  </a:extLst>
                </p14:cNvPr>
                <p14:cNvContentPartPr/>
                <p14:nvPr/>
              </p14:nvContentPartPr>
              <p14:xfrm>
                <a:off x="3831807" y="1521262"/>
                <a:ext cx="49680" cy="360"/>
              </p14:xfrm>
            </p:contentPart>
          </mc:Choice>
          <mc:Fallback xmlns="">
            <p:pic>
              <p:nvPicPr>
                <p:cNvPr id="93" name="Ink 92">
                  <a:extLst>
                    <a:ext uri="{FF2B5EF4-FFF2-40B4-BE49-F238E27FC236}">
                      <a16:creationId xmlns:a16="http://schemas.microsoft.com/office/drawing/2014/main" id="{068DD456-346E-EB48-EA74-D9FA726CCA86}"/>
                    </a:ext>
                  </a:extLst>
                </p:cNvPr>
                <p:cNvPicPr/>
                <p:nvPr/>
              </p:nvPicPr>
              <p:blipFill>
                <a:blip r:embed="rId43"/>
                <a:stretch>
                  <a:fillRect/>
                </a:stretch>
              </p:blipFill>
              <p:spPr>
                <a:xfrm>
                  <a:off x="3796167" y="1485262"/>
                  <a:ext cx="121320" cy="72000"/>
                </a:xfrm>
                <a:prstGeom prst="rect">
                  <a:avLst/>
                </a:prstGeom>
              </p:spPr>
            </p:pic>
          </mc:Fallback>
        </mc:AlternateContent>
      </p:grpSp>
      <p:sp>
        <p:nvSpPr>
          <p:cNvPr id="121" name="TextBox 120">
            <a:hlinkClick r:id="rId47" action="ppaction://hlinksldjump"/>
            <a:extLst>
              <a:ext uri="{FF2B5EF4-FFF2-40B4-BE49-F238E27FC236}">
                <a16:creationId xmlns:a16="http://schemas.microsoft.com/office/drawing/2014/main" id="{980B3C42-5AE6-8241-F242-68BFD4AFFA83}"/>
              </a:ext>
            </a:extLst>
          </p:cNvPr>
          <p:cNvSpPr txBox="1"/>
          <p:nvPr/>
        </p:nvSpPr>
        <p:spPr>
          <a:xfrm>
            <a:off x="867829" y="3736112"/>
            <a:ext cx="2926913" cy="400110"/>
          </a:xfrm>
          <a:prstGeom prst="rect">
            <a:avLst/>
          </a:prstGeom>
          <a:noFill/>
        </p:spPr>
        <p:txBody>
          <a:bodyPr wrap="square" rtlCol="0">
            <a:spAutoFit/>
          </a:bodyPr>
          <a:lstStyle/>
          <a:p>
            <a:r>
              <a:rPr lang="en-GB" sz="2000" b="1" dirty="0">
                <a:solidFill>
                  <a:srgbClr val="C00000"/>
                </a:solidFill>
                <a:latin typeface="Adobe Gothic Std B" panose="020B0800000000000000" pitchFamily="34" charset="-128"/>
                <a:ea typeface="Adobe Gothic Std B" panose="020B0800000000000000" pitchFamily="34" charset="-128"/>
                <a:hlinkClick r:id="rId47" action="ppaction://hlinksldjump">
                  <a:extLst>
                    <a:ext uri="{A12FA001-AC4F-418D-AE19-62706E023703}">
                      <ahyp:hlinkClr xmlns:ahyp="http://schemas.microsoft.com/office/drawing/2018/hyperlinkcolor" val="tx"/>
                    </a:ext>
                  </a:extLst>
                </a:hlinkClick>
              </a:rPr>
              <a:t>ABOUT</a:t>
            </a:r>
            <a:endParaRPr lang="en-GB" sz="2000" b="1" dirty="0">
              <a:solidFill>
                <a:srgbClr val="C00000"/>
              </a:solidFill>
              <a:latin typeface="Adobe Gothic Std B" panose="020B0800000000000000" pitchFamily="34" charset="-128"/>
              <a:ea typeface="Adobe Gothic Std B" panose="020B0800000000000000" pitchFamily="34" charset="-128"/>
            </a:endParaRPr>
          </a:p>
        </p:txBody>
      </p:sp>
      <p:sp>
        <p:nvSpPr>
          <p:cNvPr id="122" name="TextBox 121">
            <a:extLst>
              <a:ext uri="{FF2B5EF4-FFF2-40B4-BE49-F238E27FC236}">
                <a16:creationId xmlns:a16="http://schemas.microsoft.com/office/drawing/2014/main" id="{68314F81-DE7A-ED76-4F4B-0B09884F1877}"/>
              </a:ext>
            </a:extLst>
          </p:cNvPr>
          <p:cNvSpPr txBox="1"/>
          <p:nvPr/>
        </p:nvSpPr>
        <p:spPr>
          <a:xfrm>
            <a:off x="926303" y="4160527"/>
            <a:ext cx="2231473"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48" action="ppaction://hlinksldjump">
                  <a:extLst>
                    <a:ext uri="{A12FA001-AC4F-418D-AE19-62706E023703}">
                      <ahyp:hlinkClr xmlns:ahyp="http://schemas.microsoft.com/office/drawing/2018/hyperlinkcolor" val="tx"/>
                    </a:ext>
                  </a:extLst>
                </a:hlinkClick>
              </a:rPr>
              <a:t>START</a:t>
            </a:r>
            <a:endParaRPr lang="en-GB" sz="2000" dirty="0">
              <a:solidFill>
                <a:srgbClr val="C00000"/>
              </a:solidFill>
              <a:latin typeface="Adobe Gothic Std B" panose="020B0800000000000000" pitchFamily="34" charset="-128"/>
              <a:ea typeface="Adobe Gothic Std B" panose="020B0800000000000000" pitchFamily="34" charset="-128"/>
            </a:endParaRPr>
          </a:p>
        </p:txBody>
      </p:sp>
      <p:grpSp>
        <p:nvGrpSpPr>
          <p:cNvPr id="133" name="Group 132">
            <a:extLst>
              <a:ext uri="{FF2B5EF4-FFF2-40B4-BE49-F238E27FC236}">
                <a16:creationId xmlns:a16="http://schemas.microsoft.com/office/drawing/2014/main" id="{A12BE176-6783-4AF8-B273-E56B9D805EBC}"/>
              </a:ext>
            </a:extLst>
          </p:cNvPr>
          <p:cNvGrpSpPr/>
          <p:nvPr/>
        </p:nvGrpSpPr>
        <p:grpSpPr>
          <a:xfrm>
            <a:off x="2042040" y="3847640"/>
            <a:ext cx="408600" cy="1641600"/>
            <a:chOff x="2042040" y="3847640"/>
            <a:chExt cx="408600" cy="1641600"/>
          </a:xfrm>
        </p:grpSpPr>
        <mc:AlternateContent xmlns:mc="http://schemas.openxmlformats.org/markup-compatibility/2006" xmlns:p14="http://schemas.microsoft.com/office/powerpoint/2010/main">
          <mc:Choice Requires="p14">
            <p:contentPart p14:bwMode="auto" r:id="rId49">
              <p14:nvContentPartPr>
                <p14:cNvPr id="123" name="Ink 122">
                  <a:extLst>
                    <a:ext uri="{FF2B5EF4-FFF2-40B4-BE49-F238E27FC236}">
                      <a16:creationId xmlns:a16="http://schemas.microsoft.com/office/drawing/2014/main" id="{5F8D2D06-BC19-ADAF-0917-AF1440385AC4}"/>
                    </a:ext>
                  </a:extLst>
                </p14:cNvPr>
                <p14:cNvContentPartPr/>
                <p14:nvPr/>
              </p14:nvContentPartPr>
              <p14:xfrm>
                <a:off x="2051400" y="3847640"/>
                <a:ext cx="298440" cy="128160"/>
              </p14:xfrm>
            </p:contentPart>
          </mc:Choice>
          <mc:Fallback xmlns="">
            <p:pic>
              <p:nvPicPr>
                <p:cNvPr id="123" name="Ink 122">
                  <a:extLst>
                    <a:ext uri="{FF2B5EF4-FFF2-40B4-BE49-F238E27FC236}">
                      <a16:creationId xmlns:a16="http://schemas.microsoft.com/office/drawing/2014/main" id="{5F8D2D06-BC19-ADAF-0917-AF1440385AC4}"/>
                    </a:ext>
                  </a:extLst>
                </p:cNvPr>
                <p:cNvPicPr/>
                <p:nvPr/>
              </p:nvPicPr>
              <p:blipFill>
                <a:blip r:embed="rId50"/>
                <a:stretch>
                  <a:fillRect/>
                </a:stretch>
              </p:blipFill>
              <p:spPr>
                <a:xfrm>
                  <a:off x="2015400" y="3812000"/>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124" name="Ink 123">
                  <a:extLst>
                    <a:ext uri="{FF2B5EF4-FFF2-40B4-BE49-F238E27FC236}">
                      <a16:creationId xmlns:a16="http://schemas.microsoft.com/office/drawing/2014/main" id="{DA1F717E-3011-3B60-D786-E4CB5915B87A}"/>
                    </a:ext>
                  </a:extLst>
                </p14:cNvPr>
                <p14:cNvContentPartPr/>
                <p14:nvPr/>
              </p14:nvContentPartPr>
              <p14:xfrm>
                <a:off x="2056800" y="4112240"/>
                <a:ext cx="323640" cy="137520"/>
              </p14:xfrm>
            </p:contentPart>
          </mc:Choice>
          <mc:Fallback xmlns="">
            <p:pic>
              <p:nvPicPr>
                <p:cNvPr id="124" name="Ink 123">
                  <a:extLst>
                    <a:ext uri="{FF2B5EF4-FFF2-40B4-BE49-F238E27FC236}">
                      <a16:creationId xmlns:a16="http://schemas.microsoft.com/office/drawing/2014/main" id="{DA1F717E-3011-3B60-D786-E4CB5915B87A}"/>
                    </a:ext>
                  </a:extLst>
                </p:cNvPr>
                <p:cNvPicPr/>
                <p:nvPr/>
              </p:nvPicPr>
              <p:blipFill>
                <a:blip r:embed="rId52"/>
                <a:stretch>
                  <a:fillRect/>
                </a:stretch>
              </p:blipFill>
              <p:spPr>
                <a:xfrm>
                  <a:off x="2020800" y="4076240"/>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125" name="Ink 124">
                  <a:extLst>
                    <a:ext uri="{FF2B5EF4-FFF2-40B4-BE49-F238E27FC236}">
                      <a16:creationId xmlns:a16="http://schemas.microsoft.com/office/drawing/2014/main" id="{63D5CC3C-5189-73E4-E05F-FE6597EA8C8A}"/>
                    </a:ext>
                  </a:extLst>
                </p14:cNvPr>
                <p14:cNvContentPartPr/>
                <p14:nvPr/>
              </p14:nvContentPartPr>
              <p14:xfrm>
                <a:off x="2062200" y="4419680"/>
                <a:ext cx="346320" cy="145440"/>
              </p14:xfrm>
            </p:contentPart>
          </mc:Choice>
          <mc:Fallback xmlns="">
            <p:pic>
              <p:nvPicPr>
                <p:cNvPr id="125" name="Ink 124">
                  <a:extLst>
                    <a:ext uri="{FF2B5EF4-FFF2-40B4-BE49-F238E27FC236}">
                      <a16:creationId xmlns:a16="http://schemas.microsoft.com/office/drawing/2014/main" id="{63D5CC3C-5189-73E4-E05F-FE6597EA8C8A}"/>
                    </a:ext>
                  </a:extLst>
                </p:cNvPr>
                <p:cNvPicPr/>
                <p:nvPr/>
              </p:nvPicPr>
              <p:blipFill>
                <a:blip r:embed="rId54"/>
                <a:stretch>
                  <a:fillRect/>
                </a:stretch>
              </p:blipFill>
              <p:spPr>
                <a:xfrm>
                  <a:off x="2026200" y="4383680"/>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126" name="Ink 125">
                  <a:extLst>
                    <a:ext uri="{FF2B5EF4-FFF2-40B4-BE49-F238E27FC236}">
                      <a16:creationId xmlns:a16="http://schemas.microsoft.com/office/drawing/2014/main" id="{AA11784A-7E4C-BC2F-A7EC-2BE06D65A916}"/>
                    </a:ext>
                  </a:extLst>
                </p14:cNvPr>
                <p14:cNvContentPartPr/>
                <p14:nvPr/>
              </p14:nvContentPartPr>
              <p14:xfrm>
                <a:off x="2042040" y="4722440"/>
                <a:ext cx="348120" cy="187200"/>
              </p14:xfrm>
            </p:contentPart>
          </mc:Choice>
          <mc:Fallback xmlns="">
            <p:pic>
              <p:nvPicPr>
                <p:cNvPr id="126" name="Ink 125">
                  <a:extLst>
                    <a:ext uri="{FF2B5EF4-FFF2-40B4-BE49-F238E27FC236}">
                      <a16:creationId xmlns:a16="http://schemas.microsoft.com/office/drawing/2014/main" id="{AA11784A-7E4C-BC2F-A7EC-2BE06D65A916}"/>
                    </a:ext>
                  </a:extLst>
                </p:cNvPr>
                <p:cNvPicPr/>
                <p:nvPr/>
              </p:nvPicPr>
              <p:blipFill>
                <a:blip r:embed="rId56"/>
                <a:stretch>
                  <a:fillRect/>
                </a:stretch>
              </p:blipFill>
              <p:spPr>
                <a:xfrm>
                  <a:off x="2006040" y="4686800"/>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127" name="Ink 126">
                  <a:extLst>
                    <a:ext uri="{FF2B5EF4-FFF2-40B4-BE49-F238E27FC236}">
                      <a16:creationId xmlns:a16="http://schemas.microsoft.com/office/drawing/2014/main" id="{D019F44E-B97B-D792-E85F-3E19F41B4436}"/>
                    </a:ext>
                  </a:extLst>
                </p14:cNvPr>
                <p14:cNvContentPartPr/>
                <p14:nvPr/>
              </p14:nvContentPartPr>
              <p14:xfrm>
                <a:off x="2072280" y="5078480"/>
                <a:ext cx="348120" cy="134640"/>
              </p14:xfrm>
            </p:contentPart>
          </mc:Choice>
          <mc:Fallback xmlns="">
            <p:pic>
              <p:nvPicPr>
                <p:cNvPr id="127" name="Ink 126">
                  <a:extLst>
                    <a:ext uri="{FF2B5EF4-FFF2-40B4-BE49-F238E27FC236}">
                      <a16:creationId xmlns:a16="http://schemas.microsoft.com/office/drawing/2014/main" id="{D019F44E-B97B-D792-E85F-3E19F41B4436}"/>
                    </a:ext>
                  </a:extLst>
                </p:cNvPr>
                <p:cNvPicPr/>
                <p:nvPr/>
              </p:nvPicPr>
              <p:blipFill>
                <a:blip r:embed="rId58"/>
                <a:stretch>
                  <a:fillRect/>
                </a:stretch>
              </p:blipFill>
              <p:spPr>
                <a:xfrm>
                  <a:off x="2036280" y="5042480"/>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132" name="Ink 131">
                  <a:extLst>
                    <a:ext uri="{FF2B5EF4-FFF2-40B4-BE49-F238E27FC236}">
                      <a16:creationId xmlns:a16="http://schemas.microsoft.com/office/drawing/2014/main" id="{3B204921-BEB7-BE28-1F17-EB471AA1934B}"/>
                    </a:ext>
                  </a:extLst>
                </p14:cNvPr>
                <p14:cNvContentPartPr/>
                <p14:nvPr/>
              </p14:nvContentPartPr>
              <p14:xfrm>
                <a:off x="2082360" y="5353160"/>
                <a:ext cx="368280" cy="136080"/>
              </p14:xfrm>
            </p:contentPart>
          </mc:Choice>
          <mc:Fallback xmlns="">
            <p:pic>
              <p:nvPicPr>
                <p:cNvPr id="132" name="Ink 131">
                  <a:extLst>
                    <a:ext uri="{FF2B5EF4-FFF2-40B4-BE49-F238E27FC236}">
                      <a16:creationId xmlns:a16="http://schemas.microsoft.com/office/drawing/2014/main" id="{3B204921-BEB7-BE28-1F17-EB471AA1934B}"/>
                    </a:ext>
                  </a:extLst>
                </p:cNvPr>
                <p:cNvPicPr/>
                <p:nvPr/>
              </p:nvPicPr>
              <p:blipFill>
                <a:blip r:embed="rId60"/>
                <a:stretch>
                  <a:fillRect/>
                </a:stretch>
              </p:blipFill>
              <p:spPr>
                <a:xfrm>
                  <a:off x="2046720" y="5317160"/>
                  <a:ext cx="439920" cy="2077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61">
            <p14:nvContentPartPr>
              <p14:cNvPr id="188" name="Ink 187">
                <a:extLst>
                  <a:ext uri="{FF2B5EF4-FFF2-40B4-BE49-F238E27FC236}">
                    <a16:creationId xmlns:a16="http://schemas.microsoft.com/office/drawing/2014/main" id="{12422885-E20D-2AB7-A9F0-0DE2E2DC7143}"/>
                  </a:ext>
                </a:extLst>
              </p14:cNvPr>
              <p14:cNvContentPartPr/>
              <p14:nvPr/>
            </p14:nvContentPartPr>
            <p14:xfrm>
              <a:off x="2749377" y="3863782"/>
              <a:ext cx="298440" cy="128160"/>
            </p14:xfrm>
          </p:contentPart>
        </mc:Choice>
        <mc:Fallback xmlns="">
          <p:pic>
            <p:nvPicPr>
              <p:cNvPr id="188" name="Ink 187">
                <a:extLst>
                  <a:ext uri="{FF2B5EF4-FFF2-40B4-BE49-F238E27FC236}">
                    <a16:creationId xmlns:a16="http://schemas.microsoft.com/office/drawing/2014/main" id="{12422885-E20D-2AB7-A9F0-0DE2E2DC7143}"/>
                  </a:ext>
                </a:extLst>
              </p:cNvPr>
              <p:cNvPicPr/>
              <p:nvPr/>
            </p:nvPicPr>
            <p:blipFill>
              <a:blip r:embed="rId50"/>
              <a:stretch>
                <a:fillRect/>
              </a:stretch>
            </p:blipFill>
            <p:spPr>
              <a:xfrm>
                <a:off x="2713377" y="3828142"/>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189" name="Ink 188">
                <a:extLst>
                  <a:ext uri="{FF2B5EF4-FFF2-40B4-BE49-F238E27FC236}">
                    <a16:creationId xmlns:a16="http://schemas.microsoft.com/office/drawing/2014/main" id="{A1AB6F22-B5D3-38B9-0BA6-90D30C768959}"/>
                  </a:ext>
                </a:extLst>
              </p14:cNvPr>
              <p14:cNvContentPartPr/>
              <p14:nvPr/>
            </p14:nvContentPartPr>
            <p14:xfrm>
              <a:off x="2754777" y="4128382"/>
              <a:ext cx="323640" cy="137520"/>
            </p14:xfrm>
          </p:contentPart>
        </mc:Choice>
        <mc:Fallback xmlns="">
          <p:pic>
            <p:nvPicPr>
              <p:cNvPr id="189" name="Ink 188">
                <a:extLst>
                  <a:ext uri="{FF2B5EF4-FFF2-40B4-BE49-F238E27FC236}">
                    <a16:creationId xmlns:a16="http://schemas.microsoft.com/office/drawing/2014/main" id="{A1AB6F22-B5D3-38B9-0BA6-90D30C768959}"/>
                  </a:ext>
                </a:extLst>
              </p:cNvPr>
              <p:cNvPicPr/>
              <p:nvPr/>
            </p:nvPicPr>
            <p:blipFill>
              <a:blip r:embed="rId52"/>
              <a:stretch>
                <a:fillRect/>
              </a:stretch>
            </p:blipFill>
            <p:spPr>
              <a:xfrm>
                <a:off x="2718777" y="4092382"/>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190" name="Ink 189">
                <a:extLst>
                  <a:ext uri="{FF2B5EF4-FFF2-40B4-BE49-F238E27FC236}">
                    <a16:creationId xmlns:a16="http://schemas.microsoft.com/office/drawing/2014/main" id="{FC855D66-F2B2-7D04-8632-98C96EE29E9E}"/>
                  </a:ext>
                </a:extLst>
              </p14:cNvPr>
              <p14:cNvContentPartPr/>
              <p14:nvPr/>
            </p14:nvContentPartPr>
            <p14:xfrm>
              <a:off x="2760177" y="4435822"/>
              <a:ext cx="346320" cy="145440"/>
            </p14:xfrm>
          </p:contentPart>
        </mc:Choice>
        <mc:Fallback xmlns="">
          <p:pic>
            <p:nvPicPr>
              <p:cNvPr id="190" name="Ink 189">
                <a:extLst>
                  <a:ext uri="{FF2B5EF4-FFF2-40B4-BE49-F238E27FC236}">
                    <a16:creationId xmlns:a16="http://schemas.microsoft.com/office/drawing/2014/main" id="{FC855D66-F2B2-7D04-8632-98C96EE29E9E}"/>
                  </a:ext>
                </a:extLst>
              </p:cNvPr>
              <p:cNvPicPr/>
              <p:nvPr/>
            </p:nvPicPr>
            <p:blipFill>
              <a:blip r:embed="rId54"/>
              <a:stretch>
                <a:fillRect/>
              </a:stretch>
            </p:blipFill>
            <p:spPr>
              <a:xfrm>
                <a:off x="2724177" y="4399822"/>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191" name="Ink 190">
                <a:extLst>
                  <a:ext uri="{FF2B5EF4-FFF2-40B4-BE49-F238E27FC236}">
                    <a16:creationId xmlns:a16="http://schemas.microsoft.com/office/drawing/2014/main" id="{8D68624F-AD65-2B2F-8E8C-756657B6A425}"/>
                  </a:ext>
                </a:extLst>
              </p14:cNvPr>
              <p14:cNvContentPartPr/>
              <p14:nvPr/>
            </p14:nvContentPartPr>
            <p14:xfrm>
              <a:off x="2740017" y="4738582"/>
              <a:ext cx="348120" cy="187200"/>
            </p14:xfrm>
          </p:contentPart>
        </mc:Choice>
        <mc:Fallback xmlns="">
          <p:pic>
            <p:nvPicPr>
              <p:cNvPr id="191" name="Ink 190">
                <a:extLst>
                  <a:ext uri="{FF2B5EF4-FFF2-40B4-BE49-F238E27FC236}">
                    <a16:creationId xmlns:a16="http://schemas.microsoft.com/office/drawing/2014/main" id="{8D68624F-AD65-2B2F-8E8C-756657B6A425}"/>
                  </a:ext>
                </a:extLst>
              </p:cNvPr>
              <p:cNvPicPr/>
              <p:nvPr/>
            </p:nvPicPr>
            <p:blipFill>
              <a:blip r:embed="rId56"/>
              <a:stretch>
                <a:fillRect/>
              </a:stretch>
            </p:blipFill>
            <p:spPr>
              <a:xfrm>
                <a:off x="2704017" y="4702942"/>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192" name="Ink 191">
                <a:extLst>
                  <a:ext uri="{FF2B5EF4-FFF2-40B4-BE49-F238E27FC236}">
                    <a16:creationId xmlns:a16="http://schemas.microsoft.com/office/drawing/2014/main" id="{3B0CC4EA-CD52-AB02-D802-3EEDB368609A}"/>
                  </a:ext>
                </a:extLst>
              </p14:cNvPr>
              <p14:cNvContentPartPr/>
              <p14:nvPr/>
            </p14:nvContentPartPr>
            <p14:xfrm>
              <a:off x="2770257" y="5094622"/>
              <a:ext cx="348120" cy="134640"/>
            </p14:xfrm>
          </p:contentPart>
        </mc:Choice>
        <mc:Fallback xmlns="">
          <p:pic>
            <p:nvPicPr>
              <p:cNvPr id="192" name="Ink 191">
                <a:extLst>
                  <a:ext uri="{FF2B5EF4-FFF2-40B4-BE49-F238E27FC236}">
                    <a16:creationId xmlns:a16="http://schemas.microsoft.com/office/drawing/2014/main" id="{3B0CC4EA-CD52-AB02-D802-3EEDB368609A}"/>
                  </a:ext>
                </a:extLst>
              </p:cNvPr>
              <p:cNvPicPr/>
              <p:nvPr/>
            </p:nvPicPr>
            <p:blipFill>
              <a:blip r:embed="rId58"/>
              <a:stretch>
                <a:fillRect/>
              </a:stretch>
            </p:blipFill>
            <p:spPr>
              <a:xfrm>
                <a:off x="2734257" y="5058622"/>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193" name="Ink 192">
                <a:extLst>
                  <a:ext uri="{FF2B5EF4-FFF2-40B4-BE49-F238E27FC236}">
                    <a16:creationId xmlns:a16="http://schemas.microsoft.com/office/drawing/2014/main" id="{6AE6D1CF-0199-BC22-88A1-E3C61FEB7B09}"/>
                  </a:ext>
                </a:extLst>
              </p14:cNvPr>
              <p14:cNvContentPartPr/>
              <p14:nvPr/>
            </p14:nvContentPartPr>
            <p14:xfrm>
              <a:off x="2780337" y="5369302"/>
              <a:ext cx="368280" cy="136080"/>
            </p14:xfrm>
          </p:contentPart>
        </mc:Choice>
        <mc:Fallback xmlns="">
          <p:pic>
            <p:nvPicPr>
              <p:cNvPr id="193" name="Ink 192">
                <a:extLst>
                  <a:ext uri="{FF2B5EF4-FFF2-40B4-BE49-F238E27FC236}">
                    <a16:creationId xmlns:a16="http://schemas.microsoft.com/office/drawing/2014/main" id="{6AE6D1CF-0199-BC22-88A1-E3C61FEB7B09}"/>
                  </a:ext>
                </a:extLst>
              </p:cNvPr>
              <p:cNvPicPr/>
              <p:nvPr/>
            </p:nvPicPr>
            <p:blipFill>
              <a:blip r:embed="rId60"/>
              <a:stretch>
                <a:fillRect/>
              </a:stretch>
            </p:blipFill>
            <p:spPr>
              <a:xfrm>
                <a:off x="2744697" y="5333302"/>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194" name="Ink 193">
                <a:extLst>
                  <a:ext uri="{FF2B5EF4-FFF2-40B4-BE49-F238E27FC236}">
                    <a16:creationId xmlns:a16="http://schemas.microsoft.com/office/drawing/2014/main" id="{45B83DB6-245D-1B79-A76C-07B278B6FCD6}"/>
                  </a:ext>
                </a:extLst>
              </p14:cNvPr>
              <p14:cNvContentPartPr/>
              <p14:nvPr/>
            </p14:nvContentPartPr>
            <p14:xfrm>
              <a:off x="3563476" y="3847640"/>
              <a:ext cx="298440" cy="128160"/>
            </p14:xfrm>
          </p:contentPart>
        </mc:Choice>
        <mc:Fallback xmlns="">
          <p:pic>
            <p:nvPicPr>
              <p:cNvPr id="194" name="Ink 193">
                <a:extLst>
                  <a:ext uri="{FF2B5EF4-FFF2-40B4-BE49-F238E27FC236}">
                    <a16:creationId xmlns:a16="http://schemas.microsoft.com/office/drawing/2014/main" id="{45B83DB6-245D-1B79-A76C-07B278B6FCD6}"/>
                  </a:ext>
                </a:extLst>
              </p:cNvPr>
              <p:cNvPicPr/>
              <p:nvPr/>
            </p:nvPicPr>
            <p:blipFill>
              <a:blip r:embed="rId50"/>
              <a:stretch>
                <a:fillRect/>
              </a:stretch>
            </p:blipFill>
            <p:spPr>
              <a:xfrm>
                <a:off x="3527476" y="3812000"/>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195" name="Ink 194">
                <a:extLst>
                  <a:ext uri="{FF2B5EF4-FFF2-40B4-BE49-F238E27FC236}">
                    <a16:creationId xmlns:a16="http://schemas.microsoft.com/office/drawing/2014/main" id="{86F0291C-F138-DC14-1623-4B0AA4D1FBCC}"/>
                  </a:ext>
                </a:extLst>
              </p14:cNvPr>
              <p14:cNvContentPartPr/>
              <p14:nvPr/>
            </p14:nvContentPartPr>
            <p14:xfrm>
              <a:off x="3568876" y="4112240"/>
              <a:ext cx="323640" cy="137520"/>
            </p14:xfrm>
          </p:contentPart>
        </mc:Choice>
        <mc:Fallback xmlns="">
          <p:pic>
            <p:nvPicPr>
              <p:cNvPr id="195" name="Ink 194">
                <a:extLst>
                  <a:ext uri="{FF2B5EF4-FFF2-40B4-BE49-F238E27FC236}">
                    <a16:creationId xmlns:a16="http://schemas.microsoft.com/office/drawing/2014/main" id="{86F0291C-F138-DC14-1623-4B0AA4D1FBCC}"/>
                  </a:ext>
                </a:extLst>
              </p:cNvPr>
              <p:cNvPicPr/>
              <p:nvPr/>
            </p:nvPicPr>
            <p:blipFill>
              <a:blip r:embed="rId52"/>
              <a:stretch>
                <a:fillRect/>
              </a:stretch>
            </p:blipFill>
            <p:spPr>
              <a:xfrm>
                <a:off x="3532876" y="4076240"/>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69">
            <p14:nvContentPartPr>
              <p14:cNvPr id="196" name="Ink 195">
                <a:extLst>
                  <a:ext uri="{FF2B5EF4-FFF2-40B4-BE49-F238E27FC236}">
                    <a16:creationId xmlns:a16="http://schemas.microsoft.com/office/drawing/2014/main" id="{C8474E47-8009-AED8-038B-DFE17ADC04F7}"/>
                  </a:ext>
                </a:extLst>
              </p14:cNvPr>
              <p14:cNvContentPartPr/>
              <p14:nvPr/>
            </p14:nvContentPartPr>
            <p14:xfrm>
              <a:off x="3574276" y="4419680"/>
              <a:ext cx="346320" cy="145440"/>
            </p14:xfrm>
          </p:contentPart>
        </mc:Choice>
        <mc:Fallback xmlns="">
          <p:pic>
            <p:nvPicPr>
              <p:cNvPr id="196" name="Ink 195">
                <a:extLst>
                  <a:ext uri="{FF2B5EF4-FFF2-40B4-BE49-F238E27FC236}">
                    <a16:creationId xmlns:a16="http://schemas.microsoft.com/office/drawing/2014/main" id="{C8474E47-8009-AED8-038B-DFE17ADC04F7}"/>
                  </a:ext>
                </a:extLst>
              </p:cNvPr>
              <p:cNvPicPr/>
              <p:nvPr/>
            </p:nvPicPr>
            <p:blipFill>
              <a:blip r:embed="rId54"/>
              <a:stretch>
                <a:fillRect/>
              </a:stretch>
            </p:blipFill>
            <p:spPr>
              <a:xfrm>
                <a:off x="3538276" y="4383680"/>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197" name="Ink 196">
                <a:extLst>
                  <a:ext uri="{FF2B5EF4-FFF2-40B4-BE49-F238E27FC236}">
                    <a16:creationId xmlns:a16="http://schemas.microsoft.com/office/drawing/2014/main" id="{C4AAA2DA-890F-464C-AAFD-5CD32B642E85}"/>
                  </a:ext>
                </a:extLst>
              </p14:cNvPr>
              <p14:cNvContentPartPr/>
              <p14:nvPr/>
            </p14:nvContentPartPr>
            <p14:xfrm>
              <a:off x="3554116" y="4722440"/>
              <a:ext cx="348120" cy="187200"/>
            </p14:xfrm>
          </p:contentPart>
        </mc:Choice>
        <mc:Fallback xmlns="">
          <p:pic>
            <p:nvPicPr>
              <p:cNvPr id="197" name="Ink 196">
                <a:extLst>
                  <a:ext uri="{FF2B5EF4-FFF2-40B4-BE49-F238E27FC236}">
                    <a16:creationId xmlns:a16="http://schemas.microsoft.com/office/drawing/2014/main" id="{C4AAA2DA-890F-464C-AAFD-5CD32B642E85}"/>
                  </a:ext>
                </a:extLst>
              </p:cNvPr>
              <p:cNvPicPr/>
              <p:nvPr/>
            </p:nvPicPr>
            <p:blipFill>
              <a:blip r:embed="rId56"/>
              <a:stretch>
                <a:fillRect/>
              </a:stretch>
            </p:blipFill>
            <p:spPr>
              <a:xfrm>
                <a:off x="3518116" y="4686800"/>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71">
            <p14:nvContentPartPr>
              <p14:cNvPr id="198" name="Ink 197">
                <a:extLst>
                  <a:ext uri="{FF2B5EF4-FFF2-40B4-BE49-F238E27FC236}">
                    <a16:creationId xmlns:a16="http://schemas.microsoft.com/office/drawing/2014/main" id="{F7374E34-0519-1C93-F55B-222A6AC4B751}"/>
                  </a:ext>
                </a:extLst>
              </p14:cNvPr>
              <p14:cNvContentPartPr/>
              <p14:nvPr/>
            </p14:nvContentPartPr>
            <p14:xfrm>
              <a:off x="3584356" y="5078480"/>
              <a:ext cx="348120" cy="134640"/>
            </p14:xfrm>
          </p:contentPart>
        </mc:Choice>
        <mc:Fallback xmlns="">
          <p:pic>
            <p:nvPicPr>
              <p:cNvPr id="198" name="Ink 197">
                <a:extLst>
                  <a:ext uri="{FF2B5EF4-FFF2-40B4-BE49-F238E27FC236}">
                    <a16:creationId xmlns:a16="http://schemas.microsoft.com/office/drawing/2014/main" id="{F7374E34-0519-1C93-F55B-222A6AC4B751}"/>
                  </a:ext>
                </a:extLst>
              </p:cNvPr>
              <p:cNvPicPr/>
              <p:nvPr/>
            </p:nvPicPr>
            <p:blipFill>
              <a:blip r:embed="rId58"/>
              <a:stretch>
                <a:fillRect/>
              </a:stretch>
            </p:blipFill>
            <p:spPr>
              <a:xfrm>
                <a:off x="3548356" y="5042480"/>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72">
            <p14:nvContentPartPr>
              <p14:cNvPr id="199" name="Ink 198">
                <a:extLst>
                  <a:ext uri="{FF2B5EF4-FFF2-40B4-BE49-F238E27FC236}">
                    <a16:creationId xmlns:a16="http://schemas.microsoft.com/office/drawing/2014/main" id="{57005FD2-6F50-3307-868E-549370E20CDF}"/>
                  </a:ext>
                </a:extLst>
              </p14:cNvPr>
              <p14:cNvContentPartPr/>
              <p14:nvPr/>
            </p14:nvContentPartPr>
            <p14:xfrm>
              <a:off x="3594436" y="5353160"/>
              <a:ext cx="368280" cy="136080"/>
            </p14:xfrm>
          </p:contentPart>
        </mc:Choice>
        <mc:Fallback xmlns="">
          <p:pic>
            <p:nvPicPr>
              <p:cNvPr id="199" name="Ink 198">
                <a:extLst>
                  <a:ext uri="{FF2B5EF4-FFF2-40B4-BE49-F238E27FC236}">
                    <a16:creationId xmlns:a16="http://schemas.microsoft.com/office/drawing/2014/main" id="{57005FD2-6F50-3307-868E-549370E20CDF}"/>
                  </a:ext>
                </a:extLst>
              </p:cNvPr>
              <p:cNvPicPr/>
              <p:nvPr/>
            </p:nvPicPr>
            <p:blipFill>
              <a:blip r:embed="rId60"/>
              <a:stretch>
                <a:fillRect/>
              </a:stretch>
            </p:blipFill>
            <p:spPr>
              <a:xfrm>
                <a:off x="3558796" y="5317160"/>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200" name="Ink 199">
                <a:extLst>
                  <a:ext uri="{FF2B5EF4-FFF2-40B4-BE49-F238E27FC236}">
                    <a16:creationId xmlns:a16="http://schemas.microsoft.com/office/drawing/2014/main" id="{6A2AD4D0-9BB7-667F-A5AA-1851FE571C55}"/>
                  </a:ext>
                </a:extLst>
              </p14:cNvPr>
              <p14:cNvContentPartPr/>
              <p14:nvPr/>
            </p14:nvContentPartPr>
            <p14:xfrm>
              <a:off x="4296373" y="3854422"/>
              <a:ext cx="298440" cy="128160"/>
            </p14:xfrm>
          </p:contentPart>
        </mc:Choice>
        <mc:Fallback xmlns="">
          <p:pic>
            <p:nvPicPr>
              <p:cNvPr id="200" name="Ink 199">
                <a:extLst>
                  <a:ext uri="{FF2B5EF4-FFF2-40B4-BE49-F238E27FC236}">
                    <a16:creationId xmlns:a16="http://schemas.microsoft.com/office/drawing/2014/main" id="{6A2AD4D0-9BB7-667F-A5AA-1851FE571C55}"/>
                  </a:ext>
                </a:extLst>
              </p:cNvPr>
              <p:cNvPicPr/>
              <p:nvPr/>
            </p:nvPicPr>
            <p:blipFill>
              <a:blip r:embed="rId50"/>
              <a:stretch>
                <a:fillRect/>
              </a:stretch>
            </p:blipFill>
            <p:spPr>
              <a:xfrm>
                <a:off x="4260373" y="3818782"/>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74">
            <p14:nvContentPartPr>
              <p14:cNvPr id="201" name="Ink 200">
                <a:extLst>
                  <a:ext uri="{FF2B5EF4-FFF2-40B4-BE49-F238E27FC236}">
                    <a16:creationId xmlns:a16="http://schemas.microsoft.com/office/drawing/2014/main" id="{76DC7A11-729D-1D81-E7A9-22493B99CD94}"/>
                  </a:ext>
                </a:extLst>
              </p14:cNvPr>
              <p14:cNvContentPartPr/>
              <p14:nvPr/>
            </p14:nvContentPartPr>
            <p14:xfrm>
              <a:off x="4301773" y="4119022"/>
              <a:ext cx="323640" cy="137520"/>
            </p14:xfrm>
          </p:contentPart>
        </mc:Choice>
        <mc:Fallback xmlns="">
          <p:pic>
            <p:nvPicPr>
              <p:cNvPr id="201" name="Ink 200">
                <a:extLst>
                  <a:ext uri="{FF2B5EF4-FFF2-40B4-BE49-F238E27FC236}">
                    <a16:creationId xmlns:a16="http://schemas.microsoft.com/office/drawing/2014/main" id="{76DC7A11-729D-1D81-E7A9-22493B99CD94}"/>
                  </a:ext>
                </a:extLst>
              </p:cNvPr>
              <p:cNvPicPr/>
              <p:nvPr/>
            </p:nvPicPr>
            <p:blipFill>
              <a:blip r:embed="rId52"/>
              <a:stretch>
                <a:fillRect/>
              </a:stretch>
            </p:blipFill>
            <p:spPr>
              <a:xfrm>
                <a:off x="4265773" y="4083022"/>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75">
            <p14:nvContentPartPr>
              <p14:cNvPr id="202" name="Ink 201">
                <a:extLst>
                  <a:ext uri="{FF2B5EF4-FFF2-40B4-BE49-F238E27FC236}">
                    <a16:creationId xmlns:a16="http://schemas.microsoft.com/office/drawing/2014/main" id="{D727643B-BF79-8773-6AE9-025CBCBCFE56}"/>
                  </a:ext>
                </a:extLst>
              </p14:cNvPr>
              <p14:cNvContentPartPr/>
              <p14:nvPr/>
            </p14:nvContentPartPr>
            <p14:xfrm>
              <a:off x="4307173" y="4426462"/>
              <a:ext cx="346320" cy="145440"/>
            </p14:xfrm>
          </p:contentPart>
        </mc:Choice>
        <mc:Fallback xmlns="">
          <p:pic>
            <p:nvPicPr>
              <p:cNvPr id="202" name="Ink 201">
                <a:extLst>
                  <a:ext uri="{FF2B5EF4-FFF2-40B4-BE49-F238E27FC236}">
                    <a16:creationId xmlns:a16="http://schemas.microsoft.com/office/drawing/2014/main" id="{D727643B-BF79-8773-6AE9-025CBCBCFE56}"/>
                  </a:ext>
                </a:extLst>
              </p:cNvPr>
              <p:cNvPicPr/>
              <p:nvPr/>
            </p:nvPicPr>
            <p:blipFill>
              <a:blip r:embed="rId54"/>
              <a:stretch>
                <a:fillRect/>
              </a:stretch>
            </p:blipFill>
            <p:spPr>
              <a:xfrm>
                <a:off x="4271173" y="4390462"/>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76">
            <p14:nvContentPartPr>
              <p14:cNvPr id="203" name="Ink 202">
                <a:extLst>
                  <a:ext uri="{FF2B5EF4-FFF2-40B4-BE49-F238E27FC236}">
                    <a16:creationId xmlns:a16="http://schemas.microsoft.com/office/drawing/2014/main" id="{3462DBF1-1B61-A1E8-53F4-B04F1955F9B0}"/>
                  </a:ext>
                </a:extLst>
              </p14:cNvPr>
              <p14:cNvContentPartPr/>
              <p14:nvPr/>
            </p14:nvContentPartPr>
            <p14:xfrm>
              <a:off x="4287013" y="4729222"/>
              <a:ext cx="348120" cy="187200"/>
            </p14:xfrm>
          </p:contentPart>
        </mc:Choice>
        <mc:Fallback xmlns="">
          <p:pic>
            <p:nvPicPr>
              <p:cNvPr id="203" name="Ink 202">
                <a:extLst>
                  <a:ext uri="{FF2B5EF4-FFF2-40B4-BE49-F238E27FC236}">
                    <a16:creationId xmlns:a16="http://schemas.microsoft.com/office/drawing/2014/main" id="{3462DBF1-1B61-A1E8-53F4-B04F1955F9B0}"/>
                  </a:ext>
                </a:extLst>
              </p:cNvPr>
              <p:cNvPicPr/>
              <p:nvPr/>
            </p:nvPicPr>
            <p:blipFill>
              <a:blip r:embed="rId56"/>
              <a:stretch>
                <a:fillRect/>
              </a:stretch>
            </p:blipFill>
            <p:spPr>
              <a:xfrm>
                <a:off x="4251013" y="4693582"/>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77">
            <p14:nvContentPartPr>
              <p14:cNvPr id="204" name="Ink 203">
                <a:extLst>
                  <a:ext uri="{FF2B5EF4-FFF2-40B4-BE49-F238E27FC236}">
                    <a16:creationId xmlns:a16="http://schemas.microsoft.com/office/drawing/2014/main" id="{B5B992B0-194B-F23F-77FB-8CD48E0461CB}"/>
                  </a:ext>
                </a:extLst>
              </p14:cNvPr>
              <p14:cNvContentPartPr/>
              <p14:nvPr/>
            </p14:nvContentPartPr>
            <p14:xfrm>
              <a:off x="4317253" y="5085262"/>
              <a:ext cx="348120" cy="134640"/>
            </p14:xfrm>
          </p:contentPart>
        </mc:Choice>
        <mc:Fallback xmlns="">
          <p:pic>
            <p:nvPicPr>
              <p:cNvPr id="204" name="Ink 203">
                <a:extLst>
                  <a:ext uri="{FF2B5EF4-FFF2-40B4-BE49-F238E27FC236}">
                    <a16:creationId xmlns:a16="http://schemas.microsoft.com/office/drawing/2014/main" id="{B5B992B0-194B-F23F-77FB-8CD48E0461CB}"/>
                  </a:ext>
                </a:extLst>
              </p:cNvPr>
              <p:cNvPicPr/>
              <p:nvPr/>
            </p:nvPicPr>
            <p:blipFill>
              <a:blip r:embed="rId58"/>
              <a:stretch>
                <a:fillRect/>
              </a:stretch>
            </p:blipFill>
            <p:spPr>
              <a:xfrm>
                <a:off x="4281253" y="5049262"/>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78">
            <p14:nvContentPartPr>
              <p14:cNvPr id="205" name="Ink 204">
                <a:extLst>
                  <a:ext uri="{FF2B5EF4-FFF2-40B4-BE49-F238E27FC236}">
                    <a16:creationId xmlns:a16="http://schemas.microsoft.com/office/drawing/2014/main" id="{BF7A4E0C-F7DF-33C6-72C9-6911EE64C6AF}"/>
                  </a:ext>
                </a:extLst>
              </p14:cNvPr>
              <p14:cNvContentPartPr/>
              <p14:nvPr/>
            </p14:nvContentPartPr>
            <p14:xfrm>
              <a:off x="4327333" y="5359942"/>
              <a:ext cx="368280" cy="136080"/>
            </p14:xfrm>
          </p:contentPart>
        </mc:Choice>
        <mc:Fallback xmlns="">
          <p:pic>
            <p:nvPicPr>
              <p:cNvPr id="205" name="Ink 204">
                <a:extLst>
                  <a:ext uri="{FF2B5EF4-FFF2-40B4-BE49-F238E27FC236}">
                    <a16:creationId xmlns:a16="http://schemas.microsoft.com/office/drawing/2014/main" id="{BF7A4E0C-F7DF-33C6-72C9-6911EE64C6AF}"/>
                  </a:ext>
                </a:extLst>
              </p:cNvPr>
              <p:cNvPicPr/>
              <p:nvPr/>
            </p:nvPicPr>
            <p:blipFill>
              <a:blip r:embed="rId60"/>
              <a:stretch>
                <a:fillRect/>
              </a:stretch>
            </p:blipFill>
            <p:spPr>
              <a:xfrm>
                <a:off x="4291693" y="5323942"/>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206" name="Ink 205">
                <a:extLst>
                  <a:ext uri="{FF2B5EF4-FFF2-40B4-BE49-F238E27FC236}">
                    <a16:creationId xmlns:a16="http://schemas.microsoft.com/office/drawing/2014/main" id="{F4A2BB1B-045C-4B98-6663-46F508285852}"/>
                  </a:ext>
                </a:extLst>
              </p14:cNvPr>
              <p14:cNvContentPartPr/>
              <p14:nvPr/>
            </p14:nvContentPartPr>
            <p14:xfrm>
              <a:off x="5060064" y="3863726"/>
              <a:ext cx="298440" cy="128160"/>
            </p14:xfrm>
          </p:contentPart>
        </mc:Choice>
        <mc:Fallback xmlns="">
          <p:pic>
            <p:nvPicPr>
              <p:cNvPr id="206" name="Ink 205">
                <a:extLst>
                  <a:ext uri="{FF2B5EF4-FFF2-40B4-BE49-F238E27FC236}">
                    <a16:creationId xmlns:a16="http://schemas.microsoft.com/office/drawing/2014/main" id="{F4A2BB1B-045C-4B98-6663-46F508285852}"/>
                  </a:ext>
                </a:extLst>
              </p:cNvPr>
              <p:cNvPicPr/>
              <p:nvPr/>
            </p:nvPicPr>
            <p:blipFill>
              <a:blip r:embed="rId50"/>
              <a:stretch>
                <a:fillRect/>
              </a:stretch>
            </p:blipFill>
            <p:spPr>
              <a:xfrm>
                <a:off x="5024064" y="3828086"/>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80">
            <p14:nvContentPartPr>
              <p14:cNvPr id="207" name="Ink 206">
                <a:extLst>
                  <a:ext uri="{FF2B5EF4-FFF2-40B4-BE49-F238E27FC236}">
                    <a16:creationId xmlns:a16="http://schemas.microsoft.com/office/drawing/2014/main" id="{18BEB189-CBBC-9B2E-D00A-B9FE05C16CBC}"/>
                  </a:ext>
                </a:extLst>
              </p14:cNvPr>
              <p14:cNvContentPartPr/>
              <p14:nvPr/>
            </p14:nvContentPartPr>
            <p14:xfrm>
              <a:off x="5065464" y="4128326"/>
              <a:ext cx="323640" cy="137520"/>
            </p14:xfrm>
          </p:contentPart>
        </mc:Choice>
        <mc:Fallback xmlns="">
          <p:pic>
            <p:nvPicPr>
              <p:cNvPr id="207" name="Ink 206">
                <a:extLst>
                  <a:ext uri="{FF2B5EF4-FFF2-40B4-BE49-F238E27FC236}">
                    <a16:creationId xmlns:a16="http://schemas.microsoft.com/office/drawing/2014/main" id="{18BEB189-CBBC-9B2E-D00A-B9FE05C16CBC}"/>
                  </a:ext>
                </a:extLst>
              </p:cNvPr>
              <p:cNvPicPr/>
              <p:nvPr/>
            </p:nvPicPr>
            <p:blipFill>
              <a:blip r:embed="rId52"/>
              <a:stretch>
                <a:fillRect/>
              </a:stretch>
            </p:blipFill>
            <p:spPr>
              <a:xfrm>
                <a:off x="5029464" y="4092326"/>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208" name="Ink 207">
                <a:extLst>
                  <a:ext uri="{FF2B5EF4-FFF2-40B4-BE49-F238E27FC236}">
                    <a16:creationId xmlns:a16="http://schemas.microsoft.com/office/drawing/2014/main" id="{A8A7C0DC-7F12-79A5-44EA-BBE3D7A06208}"/>
                  </a:ext>
                </a:extLst>
              </p14:cNvPr>
              <p14:cNvContentPartPr/>
              <p14:nvPr/>
            </p14:nvContentPartPr>
            <p14:xfrm>
              <a:off x="5070864" y="4435766"/>
              <a:ext cx="346320" cy="145440"/>
            </p14:xfrm>
          </p:contentPart>
        </mc:Choice>
        <mc:Fallback xmlns="">
          <p:pic>
            <p:nvPicPr>
              <p:cNvPr id="208" name="Ink 207">
                <a:extLst>
                  <a:ext uri="{FF2B5EF4-FFF2-40B4-BE49-F238E27FC236}">
                    <a16:creationId xmlns:a16="http://schemas.microsoft.com/office/drawing/2014/main" id="{A8A7C0DC-7F12-79A5-44EA-BBE3D7A06208}"/>
                  </a:ext>
                </a:extLst>
              </p:cNvPr>
              <p:cNvPicPr/>
              <p:nvPr/>
            </p:nvPicPr>
            <p:blipFill>
              <a:blip r:embed="rId54"/>
              <a:stretch>
                <a:fillRect/>
              </a:stretch>
            </p:blipFill>
            <p:spPr>
              <a:xfrm>
                <a:off x="5034864" y="4399766"/>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82">
            <p14:nvContentPartPr>
              <p14:cNvPr id="209" name="Ink 208">
                <a:extLst>
                  <a:ext uri="{FF2B5EF4-FFF2-40B4-BE49-F238E27FC236}">
                    <a16:creationId xmlns:a16="http://schemas.microsoft.com/office/drawing/2014/main" id="{E39E6200-E2DC-1584-1296-8AD707FD3064}"/>
                  </a:ext>
                </a:extLst>
              </p14:cNvPr>
              <p14:cNvContentPartPr/>
              <p14:nvPr/>
            </p14:nvContentPartPr>
            <p14:xfrm>
              <a:off x="5050704" y="4738526"/>
              <a:ext cx="348120" cy="187200"/>
            </p14:xfrm>
          </p:contentPart>
        </mc:Choice>
        <mc:Fallback xmlns="">
          <p:pic>
            <p:nvPicPr>
              <p:cNvPr id="209" name="Ink 208">
                <a:extLst>
                  <a:ext uri="{FF2B5EF4-FFF2-40B4-BE49-F238E27FC236}">
                    <a16:creationId xmlns:a16="http://schemas.microsoft.com/office/drawing/2014/main" id="{E39E6200-E2DC-1584-1296-8AD707FD3064}"/>
                  </a:ext>
                </a:extLst>
              </p:cNvPr>
              <p:cNvPicPr/>
              <p:nvPr/>
            </p:nvPicPr>
            <p:blipFill>
              <a:blip r:embed="rId56"/>
              <a:stretch>
                <a:fillRect/>
              </a:stretch>
            </p:blipFill>
            <p:spPr>
              <a:xfrm>
                <a:off x="5014704" y="4702886"/>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83">
            <p14:nvContentPartPr>
              <p14:cNvPr id="210" name="Ink 209">
                <a:extLst>
                  <a:ext uri="{FF2B5EF4-FFF2-40B4-BE49-F238E27FC236}">
                    <a16:creationId xmlns:a16="http://schemas.microsoft.com/office/drawing/2014/main" id="{8B344F0E-63A3-C8E1-9563-5FC46993BDE2}"/>
                  </a:ext>
                </a:extLst>
              </p14:cNvPr>
              <p14:cNvContentPartPr/>
              <p14:nvPr/>
            </p14:nvContentPartPr>
            <p14:xfrm>
              <a:off x="5080944" y="5094566"/>
              <a:ext cx="348120" cy="134640"/>
            </p14:xfrm>
          </p:contentPart>
        </mc:Choice>
        <mc:Fallback xmlns="">
          <p:pic>
            <p:nvPicPr>
              <p:cNvPr id="210" name="Ink 209">
                <a:extLst>
                  <a:ext uri="{FF2B5EF4-FFF2-40B4-BE49-F238E27FC236}">
                    <a16:creationId xmlns:a16="http://schemas.microsoft.com/office/drawing/2014/main" id="{8B344F0E-63A3-C8E1-9563-5FC46993BDE2}"/>
                  </a:ext>
                </a:extLst>
              </p:cNvPr>
              <p:cNvPicPr/>
              <p:nvPr/>
            </p:nvPicPr>
            <p:blipFill>
              <a:blip r:embed="rId58"/>
              <a:stretch>
                <a:fillRect/>
              </a:stretch>
            </p:blipFill>
            <p:spPr>
              <a:xfrm>
                <a:off x="5044944" y="5058566"/>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84">
            <p14:nvContentPartPr>
              <p14:cNvPr id="211" name="Ink 210">
                <a:extLst>
                  <a:ext uri="{FF2B5EF4-FFF2-40B4-BE49-F238E27FC236}">
                    <a16:creationId xmlns:a16="http://schemas.microsoft.com/office/drawing/2014/main" id="{CC3BC888-A44D-EDA0-47FE-5E050EC38C70}"/>
                  </a:ext>
                </a:extLst>
              </p14:cNvPr>
              <p14:cNvContentPartPr/>
              <p14:nvPr/>
            </p14:nvContentPartPr>
            <p14:xfrm>
              <a:off x="5091024" y="5369246"/>
              <a:ext cx="368280" cy="136080"/>
            </p14:xfrm>
          </p:contentPart>
        </mc:Choice>
        <mc:Fallback xmlns="">
          <p:pic>
            <p:nvPicPr>
              <p:cNvPr id="211" name="Ink 210">
                <a:extLst>
                  <a:ext uri="{FF2B5EF4-FFF2-40B4-BE49-F238E27FC236}">
                    <a16:creationId xmlns:a16="http://schemas.microsoft.com/office/drawing/2014/main" id="{CC3BC888-A44D-EDA0-47FE-5E050EC38C70}"/>
                  </a:ext>
                </a:extLst>
              </p:cNvPr>
              <p:cNvPicPr/>
              <p:nvPr/>
            </p:nvPicPr>
            <p:blipFill>
              <a:blip r:embed="rId60"/>
              <a:stretch>
                <a:fillRect/>
              </a:stretch>
            </p:blipFill>
            <p:spPr>
              <a:xfrm>
                <a:off x="5055384" y="5333246"/>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85">
            <p14:nvContentPartPr>
              <p14:cNvPr id="230" name="Ink 229">
                <a:extLst>
                  <a:ext uri="{FF2B5EF4-FFF2-40B4-BE49-F238E27FC236}">
                    <a16:creationId xmlns:a16="http://schemas.microsoft.com/office/drawing/2014/main" id="{B6C80E63-2B54-4E82-C29F-1B8BB7E25FE3}"/>
                  </a:ext>
                </a:extLst>
              </p14:cNvPr>
              <p14:cNvContentPartPr/>
              <p14:nvPr/>
            </p14:nvContentPartPr>
            <p14:xfrm>
              <a:off x="5894323" y="3847640"/>
              <a:ext cx="298440" cy="128160"/>
            </p14:xfrm>
          </p:contentPart>
        </mc:Choice>
        <mc:Fallback xmlns="">
          <p:pic>
            <p:nvPicPr>
              <p:cNvPr id="230" name="Ink 229">
                <a:extLst>
                  <a:ext uri="{FF2B5EF4-FFF2-40B4-BE49-F238E27FC236}">
                    <a16:creationId xmlns:a16="http://schemas.microsoft.com/office/drawing/2014/main" id="{B6C80E63-2B54-4E82-C29F-1B8BB7E25FE3}"/>
                  </a:ext>
                </a:extLst>
              </p:cNvPr>
              <p:cNvPicPr/>
              <p:nvPr/>
            </p:nvPicPr>
            <p:blipFill>
              <a:blip r:embed="rId50"/>
              <a:stretch>
                <a:fillRect/>
              </a:stretch>
            </p:blipFill>
            <p:spPr>
              <a:xfrm>
                <a:off x="5858323" y="3812000"/>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86">
            <p14:nvContentPartPr>
              <p14:cNvPr id="231" name="Ink 230">
                <a:extLst>
                  <a:ext uri="{FF2B5EF4-FFF2-40B4-BE49-F238E27FC236}">
                    <a16:creationId xmlns:a16="http://schemas.microsoft.com/office/drawing/2014/main" id="{294CA9F7-BA68-9EC8-5D71-188568015846}"/>
                  </a:ext>
                </a:extLst>
              </p14:cNvPr>
              <p14:cNvContentPartPr/>
              <p14:nvPr/>
            </p14:nvContentPartPr>
            <p14:xfrm>
              <a:off x="5899723" y="4112240"/>
              <a:ext cx="323640" cy="137520"/>
            </p14:xfrm>
          </p:contentPart>
        </mc:Choice>
        <mc:Fallback xmlns="">
          <p:pic>
            <p:nvPicPr>
              <p:cNvPr id="231" name="Ink 230">
                <a:extLst>
                  <a:ext uri="{FF2B5EF4-FFF2-40B4-BE49-F238E27FC236}">
                    <a16:creationId xmlns:a16="http://schemas.microsoft.com/office/drawing/2014/main" id="{294CA9F7-BA68-9EC8-5D71-188568015846}"/>
                  </a:ext>
                </a:extLst>
              </p:cNvPr>
              <p:cNvPicPr/>
              <p:nvPr/>
            </p:nvPicPr>
            <p:blipFill>
              <a:blip r:embed="rId52"/>
              <a:stretch>
                <a:fillRect/>
              </a:stretch>
            </p:blipFill>
            <p:spPr>
              <a:xfrm>
                <a:off x="5863723" y="4076240"/>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87">
            <p14:nvContentPartPr>
              <p14:cNvPr id="232" name="Ink 231">
                <a:extLst>
                  <a:ext uri="{FF2B5EF4-FFF2-40B4-BE49-F238E27FC236}">
                    <a16:creationId xmlns:a16="http://schemas.microsoft.com/office/drawing/2014/main" id="{A9E7E58F-40C0-F517-C103-204B6D4F24D9}"/>
                  </a:ext>
                </a:extLst>
              </p14:cNvPr>
              <p14:cNvContentPartPr/>
              <p14:nvPr/>
            </p14:nvContentPartPr>
            <p14:xfrm>
              <a:off x="5905123" y="4419680"/>
              <a:ext cx="346320" cy="145440"/>
            </p14:xfrm>
          </p:contentPart>
        </mc:Choice>
        <mc:Fallback xmlns="">
          <p:pic>
            <p:nvPicPr>
              <p:cNvPr id="232" name="Ink 231">
                <a:extLst>
                  <a:ext uri="{FF2B5EF4-FFF2-40B4-BE49-F238E27FC236}">
                    <a16:creationId xmlns:a16="http://schemas.microsoft.com/office/drawing/2014/main" id="{A9E7E58F-40C0-F517-C103-204B6D4F24D9}"/>
                  </a:ext>
                </a:extLst>
              </p:cNvPr>
              <p:cNvPicPr/>
              <p:nvPr/>
            </p:nvPicPr>
            <p:blipFill>
              <a:blip r:embed="rId54"/>
              <a:stretch>
                <a:fillRect/>
              </a:stretch>
            </p:blipFill>
            <p:spPr>
              <a:xfrm>
                <a:off x="5869123" y="4383680"/>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88">
            <p14:nvContentPartPr>
              <p14:cNvPr id="233" name="Ink 232">
                <a:extLst>
                  <a:ext uri="{FF2B5EF4-FFF2-40B4-BE49-F238E27FC236}">
                    <a16:creationId xmlns:a16="http://schemas.microsoft.com/office/drawing/2014/main" id="{F3147B11-52E7-4E8F-C538-058AC9F23526}"/>
                  </a:ext>
                </a:extLst>
              </p14:cNvPr>
              <p14:cNvContentPartPr/>
              <p14:nvPr/>
            </p14:nvContentPartPr>
            <p14:xfrm>
              <a:off x="5884963" y="4722440"/>
              <a:ext cx="348120" cy="187200"/>
            </p14:xfrm>
          </p:contentPart>
        </mc:Choice>
        <mc:Fallback xmlns="">
          <p:pic>
            <p:nvPicPr>
              <p:cNvPr id="233" name="Ink 232">
                <a:extLst>
                  <a:ext uri="{FF2B5EF4-FFF2-40B4-BE49-F238E27FC236}">
                    <a16:creationId xmlns:a16="http://schemas.microsoft.com/office/drawing/2014/main" id="{F3147B11-52E7-4E8F-C538-058AC9F23526}"/>
                  </a:ext>
                </a:extLst>
              </p:cNvPr>
              <p:cNvPicPr/>
              <p:nvPr/>
            </p:nvPicPr>
            <p:blipFill>
              <a:blip r:embed="rId56"/>
              <a:stretch>
                <a:fillRect/>
              </a:stretch>
            </p:blipFill>
            <p:spPr>
              <a:xfrm>
                <a:off x="5848963" y="4686800"/>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89">
            <p14:nvContentPartPr>
              <p14:cNvPr id="234" name="Ink 233">
                <a:extLst>
                  <a:ext uri="{FF2B5EF4-FFF2-40B4-BE49-F238E27FC236}">
                    <a16:creationId xmlns:a16="http://schemas.microsoft.com/office/drawing/2014/main" id="{C7CBC811-5B86-5966-972C-74A94E38E489}"/>
                  </a:ext>
                </a:extLst>
              </p14:cNvPr>
              <p14:cNvContentPartPr/>
              <p14:nvPr/>
            </p14:nvContentPartPr>
            <p14:xfrm>
              <a:off x="5915203" y="5078480"/>
              <a:ext cx="348120" cy="134640"/>
            </p14:xfrm>
          </p:contentPart>
        </mc:Choice>
        <mc:Fallback xmlns="">
          <p:pic>
            <p:nvPicPr>
              <p:cNvPr id="234" name="Ink 233">
                <a:extLst>
                  <a:ext uri="{FF2B5EF4-FFF2-40B4-BE49-F238E27FC236}">
                    <a16:creationId xmlns:a16="http://schemas.microsoft.com/office/drawing/2014/main" id="{C7CBC811-5B86-5966-972C-74A94E38E489}"/>
                  </a:ext>
                </a:extLst>
              </p:cNvPr>
              <p:cNvPicPr/>
              <p:nvPr/>
            </p:nvPicPr>
            <p:blipFill>
              <a:blip r:embed="rId58"/>
              <a:stretch>
                <a:fillRect/>
              </a:stretch>
            </p:blipFill>
            <p:spPr>
              <a:xfrm>
                <a:off x="5879203" y="5042480"/>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90">
            <p14:nvContentPartPr>
              <p14:cNvPr id="235" name="Ink 234">
                <a:extLst>
                  <a:ext uri="{FF2B5EF4-FFF2-40B4-BE49-F238E27FC236}">
                    <a16:creationId xmlns:a16="http://schemas.microsoft.com/office/drawing/2014/main" id="{752C0279-E761-FAA8-82E3-48791CFC47AC}"/>
                  </a:ext>
                </a:extLst>
              </p14:cNvPr>
              <p14:cNvContentPartPr/>
              <p14:nvPr/>
            </p14:nvContentPartPr>
            <p14:xfrm>
              <a:off x="5925283" y="5353160"/>
              <a:ext cx="368280" cy="136080"/>
            </p14:xfrm>
          </p:contentPart>
        </mc:Choice>
        <mc:Fallback xmlns="">
          <p:pic>
            <p:nvPicPr>
              <p:cNvPr id="235" name="Ink 234">
                <a:extLst>
                  <a:ext uri="{FF2B5EF4-FFF2-40B4-BE49-F238E27FC236}">
                    <a16:creationId xmlns:a16="http://schemas.microsoft.com/office/drawing/2014/main" id="{752C0279-E761-FAA8-82E3-48791CFC47AC}"/>
                  </a:ext>
                </a:extLst>
              </p:cNvPr>
              <p:cNvPicPr/>
              <p:nvPr/>
            </p:nvPicPr>
            <p:blipFill>
              <a:blip r:embed="rId60"/>
              <a:stretch>
                <a:fillRect/>
              </a:stretch>
            </p:blipFill>
            <p:spPr>
              <a:xfrm>
                <a:off x="5889643" y="5317160"/>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91">
            <p14:nvContentPartPr>
              <p14:cNvPr id="236" name="Ink 235">
                <a:extLst>
                  <a:ext uri="{FF2B5EF4-FFF2-40B4-BE49-F238E27FC236}">
                    <a16:creationId xmlns:a16="http://schemas.microsoft.com/office/drawing/2014/main" id="{F479CAE4-C807-319D-A848-BDC95D04FDFC}"/>
                  </a:ext>
                </a:extLst>
              </p14:cNvPr>
              <p14:cNvContentPartPr/>
              <p14:nvPr/>
            </p14:nvContentPartPr>
            <p14:xfrm>
              <a:off x="6615894" y="3847640"/>
              <a:ext cx="298440" cy="128160"/>
            </p14:xfrm>
          </p:contentPart>
        </mc:Choice>
        <mc:Fallback xmlns="">
          <p:pic>
            <p:nvPicPr>
              <p:cNvPr id="236" name="Ink 235">
                <a:extLst>
                  <a:ext uri="{FF2B5EF4-FFF2-40B4-BE49-F238E27FC236}">
                    <a16:creationId xmlns:a16="http://schemas.microsoft.com/office/drawing/2014/main" id="{F479CAE4-C807-319D-A848-BDC95D04FDFC}"/>
                  </a:ext>
                </a:extLst>
              </p:cNvPr>
              <p:cNvPicPr/>
              <p:nvPr/>
            </p:nvPicPr>
            <p:blipFill>
              <a:blip r:embed="rId50"/>
              <a:stretch>
                <a:fillRect/>
              </a:stretch>
            </p:blipFill>
            <p:spPr>
              <a:xfrm>
                <a:off x="6579894" y="3812000"/>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92">
            <p14:nvContentPartPr>
              <p14:cNvPr id="237" name="Ink 236">
                <a:extLst>
                  <a:ext uri="{FF2B5EF4-FFF2-40B4-BE49-F238E27FC236}">
                    <a16:creationId xmlns:a16="http://schemas.microsoft.com/office/drawing/2014/main" id="{73B4DEAF-C193-82D6-E0C9-E2260D4FF876}"/>
                  </a:ext>
                </a:extLst>
              </p14:cNvPr>
              <p14:cNvContentPartPr/>
              <p14:nvPr/>
            </p14:nvContentPartPr>
            <p14:xfrm>
              <a:off x="6621294" y="4112240"/>
              <a:ext cx="323640" cy="137520"/>
            </p14:xfrm>
          </p:contentPart>
        </mc:Choice>
        <mc:Fallback xmlns="">
          <p:pic>
            <p:nvPicPr>
              <p:cNvPr id="237" name="Ink 236">
                <a:extLst>
                  <a:ext uri="{FF2B5EF4-FFF2-40B4-BE49-F238E27FC236}">
                    <a16:creationId xmlns:a16="http://schemas.microsoft.com/office/drawing/2014/main" id="{73B4DEAF-C193-82D6-E0C9-E2260D4FF876}"/>
                  </a:ext>
                </a:extLst>
              </p:cNvPr>
              <p:cNvPicPr/>
              <p:nvPr/>
            </p:nvPicPr>
            <p:blipFill>
              <a:blip r:embed="rId52"/>
              <a:stretch>
                <a:fillRect/>
              </a:stretch>
            </p:blipFill>
            <p:spPr>
              <a:xfrm>
                <a:off x="6585294" y="4076240"/>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93">
            <p14:nvContentPartPr>
              <p14:cNvPr id="238" name="Ink 237">
                <a:extLst>
                  <a:ext uri="{FF2B5EF4-FFF2-40B4-BE49-F238E27FC236}">
                    <a16:creationId xmlns:a16="http://schemas.microsoft.com/office/drawing/2014/main" id="{DDA28D7D-4A66-E312-3A56-8FB030B70A41}"/>
                  </a:ext>
                </a:extLst>
              </p14:cNvPr>
              <p14:cNvContentPartPr/>
              <p14:nvPr/>
            </p14:nvContentPartPr>
            <p14:xfrm>
              <a:off x="6626694" y="4419680"/>
              <a:ext cx="346320" cy="145440"/>
            </p14:xfrm>
          </p:contentPart>
        </mc:Choice>
        <mc:Fallback xmlns="">
          <p:pic>
            <p:nvPicPr>
              <p:cNvPr id="238" name="Ink 237">
                <a:extLst>
                  <a:ext uri="{FF2B5EF4-FFF2-40B4-BE49-F238E27FC236}">
                    <a16:creationId xmlns:a16="http://schemas.microsoft.com/office/drawing/2014/main" id="{DDA28D7D-4A66-E312-3A56-8FB030B70A41}"/>
                  </a:ext>
                </a:extLst>
              </p:cNvPr>
              <p:cNvPicPr/>
              <p:nvPr/>
            </p:nvPicPr>
            <p:blipFill>
              <a:blip r:embed="rId54"/>
              <a:stretch>
                <a:fillRect/>
              </a:stretch>
            </p:blipFill>
            <p:spPr>
              <a:xfrm>
                <a:off x="6590694" y="4383680"/>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94">
            <p14:nvContentPartPr>
              <p14:cNvPr id="239" name="Ink 238">
                <a:extLst>
                  <a:ext uri="{FF2B5EF4-FFF2-40B4-BE49-F238E27FC236}">
                    <a16:creationId xmlns:a16="http://schemas.microsoft.com/office/drawing/2014/main" id="{33E8DC96-52EA-C42C-5DF3-C84071DD6B53}"/>
                  </a:ext>
                </a:extLst>
              </p14:cNvPr>
              <p14:cNvContentPartPr/>
              <p14:nvPr/>
            </p14:nvContentPartPr>
            <p14:xfrm>
              <a:off x="6606534" y="4722440"/>
              <a:ext cx="348120" cy="187200"/>
            </p14:xfrm>
          </p:contentPart>
        </mc:Choice>
        <mc:Fallback xmlns="">
          <p:pic>
            <p:nvPicPr>
              <p:cNvPr id="239" name="Ink 238">
                <a:extLst>
                  <a:ext uri="{FF2B5EF4-FFF2-40B4-BE49-F238E27FC236}">
                    <a16:creationId xmlns:a16="http://schemas.microsoft.com/office/drawing/2014/main" id="{33E8DC96-52EA-C42C-5DF3-C84071DD6B53}"/>
                  </a:ext>
                </a:extLst>
              </p:cNvPr>
              <p:cNvPicPr/>
              <p:nvPr/>
            </p:nvPicPr>
            <p:blipFill>
              <a:blip r:embed="rId56"/>
              <a:stretch>
                <a:fillRect/>
              </a:stretch>
            </p:blipFill>
            <p:spPr>
              <a:xfrm>
                <a:off x="6570534" y="4686800"/>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240" name="Ink 239">
                <a:extLst>
                  <a:ext uri="{FF2B5EF4-FFF2-40B4-BE49-F238E27FC236}">
                    <a16:creationId xmlns:a16="http://schemas.microsoft.com/office/drawing/2014/main" id="{792E19ED-F0A5-7F33-8248-9B9F9406C6E0}"/>
                  </a:ext>
                </a:extLst>
              </p14:cNvPr>
              <p14:cNvContentPartPr/>
              <p14:nvPr/>
            </p14:nvContentPartPr>
            <p14:xfrm>
              <a:off x="6636774" y="5078480"/>
              <a:ext cx="348120" cy="134640"/>
            </p14:xfrm>
          </p:contentPart>
        </mc:Choice>
        <mc:Fallback xmlns="">
          <p:pic>
            <p:nvPicPr>
              <p:cNvPr id="240" name="Ink 239">
                <a:extLst>
                  <a:ext uri="{FF2B5EF4-FFF2-40B4-BE49-F238E27FC236}">
                    <a16:creationId xmlns:a16="http://schemas.microsoft.com/office/drawing/2014/main" id="{792E19ED-F0A5-7F33-8248-9B9F9406C6E0}"/>
                  </a:ext>
                </a:extLst>
              </p:cNvPr>
              <p:cNvPicPr/>
              <p:nvPr/>
            </p:nvPicPr>
            <p:blipFill>
              <a:blip r:embed="rId58"/>
              <a:stretch>
                <a:fillRect/>
              </a:stretch>
            </p:blipFill>
            <p:spPr>
              <a:xfrm>
                <a:off x="6600774" y="5042480"/>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96">
            <p14:nvContentPartPr>
              <p14:cNvPr id="241" name="Ink 240">
                <a:extLst>
                  <a:ext uri="{FF2B5EF4-FFF2-40B4-BE49-F238E27FC236}">
                    <a16:creationId xmlns:a16="http://schemas.microsoft.com/office/drawing/2014/main" id="{4A908BD0-591A-24CD-F310-A1E6A78D2A70}"/>
                  </a:ext>
                </a:extLst>
              </p14:cNvPr>
              <p14:cNvContentPartPr/>
              <p14:nvPr/>
            </p14:nvContentPartPr>
            <p14:xfrm>
              <a:off x="6646854" y="5353160"/>
              <a:ext cx="368280" cy="136080"/>
            </p14:xfrm>
          </p:contentPart>
        </mc:Choice>
        <mc:Fallback xmlns="">
          <p:pic>
            <p:nvPicPr>
              <p:cNvPr id="241" name="Ink 240">
                <a:extLst>
                  <a:ext uri="{FF2B5EF4-FFF2-40B4-BE49-F238E27FC236}">
                    <a16:creationId xmlns:a16="http://schemas.microsoft.com/office/drawing/2014/main" id="{4A908BD0-591A-24CD-F310-A1E6A78D2A70}"/>
                  </a:ext>
                </a:extLst>
              </p:cNvPr>
              <p:cNvPicPr/>
              <p:nvPr/>
            </p:nvPicPr>
            <p:blipFill>
              <a:blip r:embed="rId60"/>
              <a:stretch>
                <a:fillRect/>
              </a:stretch>
            </p:blipFill>
            <p:spPr>
              <a:xfrm>
                <a:off x="6611214" y="5317160"/>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242" name="Ink 241">
                <a:extLst>
                  <a:ext uri="{FF2B5EF4-FFF2-40B4-BE49-F238E27FC236}">
                    <a16:creationId xmlns:a16="http://schemas.microsoft.com/office/drawing/2014/main" id="{60961131-6295-3A06-79DE-EEE6FC4611C7}"/>
                  </a:ext>
                </a:extLst>
              </p14:cNvPr>
              <p14:cNvContentPartPr/>
              <p14:nvPr/>
            </p14:nvContentPartPr>
            <p14:xfrm>
              <a:off x="7410090" y="3838545"/>
              <a:ext cx="298440" cy="128160"/>
            </p14:xfrm>
          </p:contentPart>
        </mc:Choice>
        <mc:Fallback xmlns="">
          <p:pic>
            <p:nvPicPr>
              <p:cNvPr id="242" name="Ink 241">
                <a:extLst>
                  <a:ext uri="{FF2B5EF4-FFF2-40B4-BE49-F238E27FC236}">
                    <a16:creationId xmlns:a16="http://schemas.microsoft.com/office/drawing/2014/main" id="{60961131-6295-3A06-79DE-EEE6FC4611C7}"/>
                  </a:ext>
                </a:extLst>
              </p:cNvPr>
              <p:cNvPicPr/>
              <p:nvPr/>
            </p:nvPicPr>
            <p:blipFill>
              <a:blip r:embed="rId50"/>
              <a:stretch>
                <a:fillRect/>
              </a:stretch>
            </p:blipFill>
            <p:spPr>
              <a:xfrm>
                <a:off x="7374090" y="3802905"/>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98">
            <p14:nvContentPartPr>
              <p14:cNvPr id="243" name="Ink 242">
                <a:extLst>
                  <a:ext uri="{FF2B5EF4-FFF2-40B4-BE49-F238E27FC236}">
                    <a16:creationId xmlns:a16="http://schemas.microsoft.com/office/drawing/2014/main" id="{1EB9347C-D74A-5B14-2F38-0CA3D1E3878E}"/>
                  </a:ext>
                </a:extLst>
              </p14:cNvPr>
              <p14:cNvContentPartPr/>
              <p14:nvPr/>
            </p14:nvContentPartPr>
            <p14:xfrm>
              <a:off x="7415490" y="4103145"/>
              <a:ext cx="323640" cy="137520"/>
            </p14:xfrm>
          </p:contentPart>
        </mc:Choice>
        <mc:Fallback xmlns="">
          <p:pic>
            <p:nvPicPr>
              <p:cNvPr id="243" name="Ink 242">
                <a:extLst>
                  <a:ext uri="{FF2B5EF4-FFF2-40B4-BE49-F238E27FC236}">
                    <a16:creationId xmlns:a16="http://schemas.microsoft.com/office/drawing/2014/main" id="{1EB9347C-D74A-5B14-2F38-0CA3D1E3878E}"/>
                  </a:ext>
                </a:extLst>
              </p:cNvPr>
              <p:cNvPicPr/>
              <p:nvPr/>
            </p:nvPicPr>
            <p:blipFill>
              <a:blip r:embed="rId52"/>
              <a:stretch>
                <a:fillRect/>
              </a:stretch>
            </p:blipFill>
            <p:spPr>
              <a:xfrm>
                <a:off x="7379490" y="4067145"/>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244" name="Ink 243">
                <a:extLst>
                  <a:ext uri="{FF2B5EF4-FFF2-40B4-BE49-F238E27FC236}">
                    <a16:creationId xmlns:a16="http://schemas.microsoft.com/office/drawing/2014/main" id="{9EC9488B-A847-5D51-0AE7-7E8FC20C52BA}"/>
                  </a:ext>
                </a:extLst>
              </p14:cNvPr>
              <p14:cNvContentPartPr/>
              <p14:nvPr/>
            </p14:nvContentPartPr>
            <p14:xfrm>
              <a:off x="7420890" y="4410585"/>
              <a:ext cx="346320" cy="145440"/>
            </p14:xfrm>
          </p:contentPart>
        </mc:Choice>
        <mc:Fallback xmlns="">
          <p:pic>
            <p:nvPicPr>
              <p:cNvPr id="244" name="Ink 243">
                <a:extLst>
                  <a:ext uri="{FF2B5EF4-FFF2-40B4-BE49-F238E27FC236}">
                    <a16:creationId xmlns:a16="http://schemas.microsoft.com/office/drawing/2014/main" id="{9EC9488B-A847-5D51-0AE7-7E8FC20C52BA}"/>
                  </a:ext>
                </a:extLst>
              </p:cNvPr>
              <p:cNvPicPr/>
              <p:nvPr/>
            </p:nvPicPr>
            <p:blipFill>
              <a:blip r:embed="rId54"/>
              <a:stretch>
                <a:fillRect/>
              </a:stretch>
            </p:blipFill>
            <p:spPr>
              <a:xfrm>
                <a:off x="7384890" y="4374585"/>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100">
            <p14:nvContentPartPr>
              <p14:cNvPr id="245" name="Ink 244">
                <a:extLst>
                  <a:ext uri="{FF2B5EF4-FFF2-40B4-BE49-F238E27FC236}">
                    <a16:creationId xmlns:a16="http://schemas.microsoft.com/office/drawing/2014/main" id="{AD2390C2-3C5F-51BF-6E7D-8B8EDE50E687}"/>
                  </a:ext>
                </a:extLst>
              </p14:cNvPr>
              <p14:cNvContentPartPr/>
              <p14:nvPr/>
            </p14:nvContentPartPr>
            <p14:xfrm>
              <a:off x="7400730" y="4713345"/>
              <a:ext cx="348120" cy="187200"/>
            </p14:xfrm>
          </p:contentPart>
        </mc:Choice>
        <mc:Fallback xmlns="">
          <p:pic>
            <p:nvPicPr>
              <p:cNvPr id="245" name="Ink 244">
                <a:extLst>
                  <a:ext uri="{FF2B5EF4-FFF2-40B4-BE49-F238E27FC236}">
                    <a16:creationId xmlns:a16="http://schemas.microsoft.com/office/drawing/2014/main" id="{AD2390C2-3C5F-51BF-6E7D-8B8EDE50E687}"/>
                  </a:ext>
                </a:extLst>
              </p:cNvPr>
              <p:cNvPicPr/>
              <p:nvPr/>
            </p:nvPicPr>
            <p:blipFill>
              <a:blip r:embed="rId56"/>
              <a:stretch>
                <a:fillRect/>
              </a:stretch>
            </p:blipFill>
            <p:spPr>
              <a:xfrm>
                <a:off x="7364730" y="4677705"/>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101">
            <p14:nvContentPartPr>
              <p14:cNvPr id="246" name="Ink 245">
                <a:extLst>
                  <a:ext uri="{FF2B5EF4-FFF2-40B4-BE49-F238E27FC236}">
                    <a16:creationId xmlns:a16="http://schemas.microsoft.com/office/drawing/2014/main" id="{EAAA97FC-E5BA-8C68-264F-58ECF9DF1327}"/>
                  </a:ext>
                </a:extLst>
              </p14:cNvPr>
              <p14:cNvContentPartPr/>
              <p14:nvPr/>
            </p14:nvContentPartPr>
            <p14:xfrm>
              <a:off x="7430970" y="5069385"/>
              <a:ext cx="348120" cy="134640"/>
            </p14:xfrm>
          </p:contentPart>
        </mc:Choice>
        <mc:Fallback xmlns="">
          <p:pic>
            <p:nvPicPr>
              <p:cNvPr id="246" name="Ink 245">
                <a:extLst>
                  <a:ext uri="{FF2B5EF4-FFF2-40B4-BE49-F238E27FC236}">
                    <a16:creationId xmlns:a16="http://schemas.microsoft.com/office/drawing/2014/main" id="{EAAA97FC-E5BA-8C68-264F-58ECF9DF1327}"/>
                  </a:ext>
                </a:extLst>
              </p:cNvPr>
              <p:cNvPicPr/>
              <p:nvPr/>
            </p:nvPicPr>
            <p:blipFill>
              <a:blip r:embed="rId58"/>
              <a:stretch>
                <a:fillRect/>
              </a:stretch>
            </p:blipFill>
            <p:spPr>
              <a:xfrm>
                <a:off x="7394970" y="5033385"/>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102">
            <p14:nvContentPartPr>
              <p14:cNvPr id="247" name="Ink 246">
                <a:extLst>
                  <a:ext uri="{FF2B5EF4-FFF2-40B4-BE49-F238E27FC236}">
                    <a16:creationId xmlns:a16="http://schemas.microsoft.com/office/drawing/2014/main" id="{5EA7FBBA-5883-EB55-D016-E3DA3ED00433}"/>
                  </a:ext>
                </a:extLst>
              </p14:cNvPr>
              <p14:cNvContentPartPr/>
              <p14:nvPr/>
            </p14:nvContentPartPr>
            <p14:xfrm>
              <a:off x="7441050" y="5344065"/>
              <a:ext cx="368280" cy="136080"/>
            </p14:xfrm>
          </p:contentPart>
        </mc:Choice>
        <mc:Fallback xmlns="">
          <p:pic>
            <p:nvPicPr>
              <p:cNvPr id="247" name="Ink 246">
                <a:extLst>
                  <a:ext uri="{FF2B5EF4-FFF2-40B4-BE49-F238E27FC236}">
                    <a16:creationId xmlns:a16="http://schemas.microsoft.com/office/drawing/2014/main" id="{5EA7FBBA-5883-EB55-D016-E3DA3ED00433}"/>
                  </a:ext>
                </a:extLst>
              </p:cNvPr>
              <p:cNvPicPr/>
              <p:nvPr/>
            </p:nvPicPr>
            <p:blipFill>
              <a:blip r:embed="rId60"/>
              <a:stretch>
                <a:fillRect/>
              </a:stretch>
            </p:blipFill>
            <p:spPr>
              <a:xfrm>
                <a:off x="7405410" y="5308065"/>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248" name="Ink 247">
                <a:extLst>
                  <a:ext uri="{FF2B5EF4-FFF2-40B4-BE49-F238E27FC236}">
                    <a16:creationId xmlns:a16="http://schemas.microsoft.com/office/drawing/2014/main" id="{300362DF-9AD3-F662-F3D5-9C65F224971A}"/>
                  </a:ext>
                </a:extLst>
              </p14:cNvPr>
              <p14:cNvContentPartPr/>
              <p14:nvPr/>
            </p14:nvContentPartPr>
            <p14:xfrm>
              <a:off x="8323205" y="3847640"/>
              <a:ext cx="298440" cy="128160"/>
            </p14:xfrm>
          </p:contentPart>
        </mc:Choice>
        <mc:Fallback xmlns="">
          <p:pic>
            <p:nvPicPr>
              <p:cNvPr id="248" name="Ink 247">
                <a:extLst>
                  <a:ext uri="{FF2B5EF4-FFF2-40B4-BE49-F238E27FC236}">
                    <a16:creationId xmlns:a16="http://schemas.microsoft.com/office/drawing/2014/main" id="{300362DF-9AD3-F662-F3D5-9C65F224971A}"/>
                  </a:ext>
                </a:extLst>
              </p:cNvPr>
              <p:cNvPicPr/>
              <p:nvPr/>
            </p:nvPicPr>
            <p:blipFill>
              <a:blip r:embed="rId50"/>
              <a:stretch>
                <a:fillRect/>
              </a:stretch>
            </p:blipFill>
            <p:spPr>
              <a:xfrm>
                <a:off x="8287205" y="3812000"/>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104">
            <p14:nvContentPartPr>
              <p14:cNvPr id="249" name="Ink 248">
                <a:extLst>
                  <a:ext uri="{FF2B5EF4-FFF2-40B4-BE49-F238E27FC236}">
                    <a16:creationId xmlns:a16="http://schemas.microsoft.com/office/drawing/2014/main" id="{663131CB-3CC6-0DDF-0B9E-70F237EEF38C}"/>
                  </a:ext>
                </a:extLst>
              </p14:cNvPr>
              <p14:cNvContentPartPr/>
              <p14:nvPr/>
            </p14:nvContentPartPr>
            <p14:xfrm>
              <a:off x="8328605" y="4112240"/>
              <a:ext cx="323640" cy="137520"/>
            </p14:xfrm>
          </p:contentPart>
        </mc:Choice>
        <mc:Fallback xmlns="">
          <p:pic>
            <p:nvPicPr>
              <p:cNvPr id="249" name="Ink 248">
                <a:extLst>
                  <a:ext uri="{FF2B5EF4-FFF2-40B4-BE49-F238E27FC236}">
                    <a16:creationId xmlns:a16="http://schemas.microsoft.com/office/drawing/2014/main" id="{663131CB-3CC6-0DDF-0B9E-70F237EEF38C}"/>
                  </a:ext>
                </a:extLst>
              </p:cNvPr>
              <p:cNvPicPr/>
              <p:nvPr/>
            </p:nvPicPr>
            <p:blipFill>
              <a:blip r:embed="rId52"/>
              <a:stretch>
                <a:fillRect/>
              </a:stretch>
            </p:blipFill>
            <p:spPr>
              <a:xfrm>
                <a:off x="8292605" y="4076240"/>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105">
            <p14:nvContentPartPr>
              <p14:cNvPr id="250" name="Ink 249">
                <a:extLst>
                  <a:ext uri="{FF2B5EF4-FFF2-40B4-BE49-F238E27FC236}">
                    <a16:creationId xmlns:a16="http://schemas.microsoft.com/office/drawing/2014/main" id="{1C02ED87-D879-99E1-DDD9-B32A28978FE2}"/>
                  </a:ext>
                </a:extLst>
              </p14:cNvPr>
              <p14:cNvContentPartPr/>
              <p14:nvPr/>
            </p14:nvContentPartPr>
            <p14:xfrm>
              <a:off x="8334005" y="4419680"/>
              <a:ext cx="346320" cy="145440"/>
            </p14:xfrm>
          </p:contentPart>
        </mc:Choice>
        <mc:Fallback xmlns="">
          <p:pic>
            <p:nvPicPr>
              <p:cNvPr id="250" name="Ink 249">
                <a:extLst>
                  <a:ext uri="{FF2B5EF4-FFF2-40B4-BE49-F238E27FC236}">
                    <a16:creationId xmlns:a16="http://schemas.microsoft.com/office/drawing/2014/main" id="{1C02ED87-D879-99E1-DDD9-B32A28978FE2}"/>
                  </a:ext>
                </a:extLst>
              </p:cNvPr>
              <p:cNvPicPr/>
              <p:nvPr/>
            </p:nvPicPr>
            <p:blipFill>
              <a:blip r:embed="rId54"/>
              <a:stretch>
                <a:fillRect/>
              </a:stretch>
            </p:blipFill>
            <p:spPr>
              <a:xfrm>
                <a:off x="8298005" y="4383680"/>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106">
            <p14:nvContentPartPr>
              <p14:cNvPr id="251" name="Ink 250">
                <a:extLst>
                  <a:ext uri="{FF2B5EF4-FFF2-40B4-BE49-F238E27FC236}">
                    <a16:creationId xmlns:a16="http://schemas.microsoft.com/office/drawing/2014/main" id="{A7D00E2D-AE92-6181-3778-476371166F38}"/>
                  </a:ext>
                </a:extLst>
              </p14:cNvPr>
              <p14:cNvContentPartPr/>
              <p14:nvPr/>
            </p14:nvContentPartPr>
            <p14:xfrm>
              <a:off x="8313845" y="4722440"/>
              <a:ext cx="348120" cy="187200"/>
            </p14:xfrm>
          </p:contentPart>
        </mc:Choice>
        <mc:Fallback xmlns="">
          <p:pic>
            <p:nvPicPr>
              <p:cNvPr id="251" name="Ink 250">
                <a:extLst>
                  <a:ext uri="{FF2B5EF4-FFF2-40B4-BE49-F238E27FC236}">
                    <a16:creationId xmlns:a16="http://schemas.microsoft.com/office/drawing/2014/main" id="{A7D00E2D-AE92-6181-3778-476371166F38}"/>
                  </a:ext>
                </a:extLst>
              </p:cNvPr>
              <p:cNvPicPr/>
              <p:nvPr/>
            </p:nvPicPr>
            <p:blipFill>
              <a:blip r:embed="rId56"/>
              <a:stretch>
                <a:fillRect/>
              </a:stretch>
            </p:blipFill>
            <p:spPr>
              <a:xfrm>
                <a:off x="8277845" y="4686800"/>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107">
            <p14:nvContentPartPr>
              <p14:cNvPr id="252" name="Ink 251">
                <a:extLst>
                  <a:ext uri="{FF2B5EF4-FFF2-40B4-BE49-F238E27FC236}">
                    <a16:creationId xmlns:a16="http://schemas.microsoft.com/office/drawing/2014/main" id="{89674BD4-7AC8-01D6-E477-E0888DA370B1}"/>
                  </a:ext>
                </a:extLst>
              </p14:cNvPr>
              <p14:cNvContentPartPr/>
              <p14:nvPr/>
            </p14:nvContentPartPr>
            <p14:xfrm>
              <a:off x="8344085" y="5078480"/>
              <a:ext cx="348120" cy="134640"/>
            </p14:xfrm>
          </p:contentPart>
        </mc:Choice>
        <mc:Fallback xmlns="">
          <p:pic>
            <p:nvPicPr>
              <p:cNvPr id="252" name="Ink 251">
                <a:extLst>
                  <a:ext uri="{FF2B5EF4-FFF2-40B4-BE49-F238E27FC236}">
                    <a16:creationId xmlns:a16="http://schemas.microsoft.com/office/drawing/2014/main" id="{89674BD4-7AC8-01D6-E477-E0888DA370B1}"/>
                  </a:ext>
                </a:extLst>
              </p:cNvPr>
              <p:cNvPicPr/>
              <p:nvPr/>
            </p:nvPicPr>
            <p:blipFill>
              <a:blip r:embed="rId58"/>
              <a:stretch>
                <a:fillRect/>
              </a:stretch>
            </p:blipFill>
            <p:spPr>
              <a:xfrm>
                <a:off x="8308085" y="5042480"/>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253" name="Ink 252">
                <a:extLst>
                  <a:ext uri="{FF2B5EF4-FFF2-40B4-BE49-F238E27FC236}">
                    <a16:creationId xmlns:a16="http://schemas.microsoft.com/office/drawing/2014/main" id="{E15D477B-8063-86D8-8304-9470EF0FD393}"/>
                  </a:ext>
                </a:extLst>
              </p14:cNvPr>
              <p14:cNvContentPartPr/>
              <p14:nvPr/>
            </p14:nvContentPartPr>
            <p14:xfrm>
              <a:off x="8354165" y="5353160"/>
              <a:ext cx="368280" cy="136080"/>
            </p14:xfrm>
          </p:contentPart>
        </mc:Choice>
        <mc:Fallback xmlns="">
          <p:pic>
            <p:nvPicPr>
              <p:cNvPr id="253" name="Ink 252">
                <a:extLst>
                  <a:ext uri="{FF2B5EF4-FFF2-40B4-BE49-F238E27FC236}">
                    <a16:creationId xmlns:a16="http://schemas.microsoft.com/office/drawing/2014/main" id="{E15D477B-8063-86D8-8304-9470EF0FD393}"/>
                  </a:ext>
                </a:extLst>
              </p:cNvPr>
              <p:cNvPicPr/>
              <p:nvPr/>
            </p:nvPicPr>
            <p:blipFill>
              <a:blip r:embed="rId60"/>
              <a:stretch>
                <a:fillRect/>
              </a:stretch>
            </p:blipFill>
            <p:spPr>
              <a:xfrm>
                <a:off x="8318525" y="5317160"/>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109">
            <p14:nvContentPartPr>
              <p14:cNvPr id="260" name="Ink 259">
                <a:extLst>
                  <a:ext uri="{FF2B5EF4-FFF2-40B4-BE49-F238E27FC236}">
                    <a16:creationId xmlns:a16="http://schemas.microsoft.com/office/drawing/2014/main" id="{C83728F0-083C-CC04-2551-51DD0121B57D}"/>
                  </a:ext>
                </a:extLst>
              </p14:cNvPr>
              <p14:cNvContentPartPr/>
              <p14:nvPr/>
            </p14:nvContentPartPr>
            <p14:xfrm>
              <a:off x="9254116" y="3828862"/>
              <a:ext cx="298440" cy="128160"/>
            </p14:xfrm>
          </p:contentPart>
        </mc:Choice>
        <mc:Fallback xmlns="">
          <p:pic>
            <p:nvPicPr>
              <p:cNvPr id="260" name="Ink 259">
                <a:extLst>
                  <a:ext uri="{FF2B5EF4-FFF2-40B4-BE49-F238E27FC236}">
                    <a16:creationId xmlns:a16="http://schemas.microsoft.com/office/drawing/2014/main" id="{C83728F0-083C-CC04-2551-51DD0121B57D}"/>
                  </a:ext>
                </a:extLst>
              </p:cNvPr>
              <p:cNvPicPr/>
              <p:nvPr/>
            </p:nvPicPr>
            <p:blipFill>
              <a:blip r:embed="rId50"/>
              <a:stretch>
                <a:fillRect/>
              </a:stretch>
            </p:blipFill>
            <p:spPr>
              <a:xfrm>
                <a:off x="9218116" y="3793222"/>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110">
            <p14:nvContentPartPr>
              <p14:cNvPr id="261" name="Ink 260">
                <a:extLst>
                  <a:ext uri="{FF2B5EF4-FFF2-40B4-BE49-F238E27FC236}">
                    <a16:creationId xmlns:a16="http://schemas.microsoft.com/office/drawing/2014/main" id="{9E18FE88-220C-BDFA-63C3-A0D4DF3B30A2}"/>
                  </a:ext>
                </a:extLst>
              </p14:cNvPr>
              <p14:cNvContentPartPr/>
              <p14:nvPr/>
            </p14:nvContentPartPr>
            <p14:xfrm>
              <a:off x="9259516" y="4093462"/>
              <a:ext cx="323640" cy="137520"/>
            </p14:xfrm>
          </p:contentPart>
        </mc:Choice>
        <mc:Fallback xmlns="">
          <p:pic>
            <p:nvPicPr>
              <p:cNvPr id="261" name="Ink 260">
                <a:extLst>
                  <a:ext uri="{FF2B5EF4-FFF2-40B4-BE49-F238E27FC236}">
                    <a16:creationId xmlns:a16="http://schemas.microsoft.com/office/drawing/2014/main" id="{9E18FE88-220C-BDFA-63C3-A0D4DF3B30A2}"/>
                  </a:ext>
                </a:extLst>
              </p:cNvPr>
              <p:cNvPicPr/>
              <p:nvPr/>
            </p:nvPicPr>
            <p:blipFill>
              <a:blip r:embed="rId52"/>
              <a:stretch>
                <a:fillRect/>
              </a:stretch>
            </p:blipFill>
            <p:spPr>
              <a:xfrm>
                <a:off x="9223516" y="4057462"/>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262" name="Ink 261">
                <a:extLst>
                  <a:ext uri="{FF2B5EF4-FFF2-40B4-BE49-F238E27FC236}">
                    <a16:creationId xmlns:a16="http://schemas.microsoft.com/office/drawing/2014/main" id="{AFF58778-E729-084E-99A3-D74967BBD47F}"/>
                  </a:ext>
                </a:extLst>
              </p14:cNvPr>
              <p14:cNvContentPartPr/>
              <p14:nvPr/>
            </p14:nvContentPartPr>
            <p14:xfrm>
              <a:off x="9264916" y="4400902"/>
              <a:ext cx="346320" cy="145440"/>
            </p14:xfrm>
          </p:contentPart>
        </mc:Choice>
        <mc:Fallback xmlns="">
          <p:pic>
            <p:nvPicPr>
              <p:cNvPr id="262" name="Ink 261">
                <a:extLst>
                  <a:ext uri="{FF2B5EF4-FFF2-40B4-BE49-F238E27FC236}">
                    <a16:creationId xmlns:a16="http://schemas.microsoft.com/office/drawing/2014/main" id="{AFF58778-E729-084E-99A3-D74967BBD47F}"/>
                  </a:ext>
                </a:extLst>
              </p:cNvPr>
              <p:cNvPicPr/>
              <p:nvPr/>
            </p:nvPicPr>
            <p:blipFill>
              <a:blip r:embed="rId54"/>
              <a:stretch>
                <a:fillRect/>
              </a:stretch>
            </p:blipFill>
            <p:spPr>
              <a:xfrm>
                <a:off x="9228916" y="4364902"/>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112">
            <p14:nvContentPartPr>
              <p14:cNvPr id="263" name="Ink 262">
                <a:extLst>
                  <a:ext uri="{FF2B5EF4-FFF2-40B4-BE49-F238E27FC236}">
                    <a16:creationId xmlns:a16="http://schemas.microsoft.com/office/drawing/2014/main" id="{A99E6D41-478D-6D48-D932-2E01F7392338}"/>
                  </a:ext>
                </a:extLst>
              </p14:cNvPr>
              <p14:cNvContentPartPr/>
              <p14:nvPr/>
            </p14:nvContentPartPr>
            <p14:xfrm>
              <a:off x="9244756" y="4703662"/>
              <a:ext cx="348120" cy="187200"/>
            </p14:xfrm>
          </p:contentPart>
        </mc:Choice>
        <mc:Fallback xmlns="">
          <p:pic>
            <p:nvPicPr>
              <p:cNvPr id="263" name="Ink 262">
                <a:extLst>
                  <a:ext uri="{FF2B5EF4-FFF2-40B4-BE49-F238E27FC236}">
                    <a16:creationId xmlns:a16="http://schemas.microsoft.com/office/drawing/2014/main" id="{A99E6D41-478D-6D48-D932-2E01F7392338}"/>
                  </a:ext>
                </a:extLst>
              </p:cNvPr>
              <p:cNvPicPr/>
              <p:nvPr/>
            </p:nvPicPr>
            <p:blipFill>
              <a:blip r:embed="rId56"/>
              <a:stretch>
                <a:fillRect/>
              </a:stretch>
            </p:blipFill>
            <p:spPr>
              <a:xfrm>
                <a:off x="9208756" y="4668022"/>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264" name="Ink 263">
                <a:extLst>
                  <a:ext uri="{FF2B5EF4-FFF2-40B4-BE49-F238E27FC236}">
                    <a16:creationId xmlns:a16="http://schemas.microsoft.com/office/drawing/2014/main" id="{FB7A4B06-3E8A-ED77-37CB-B26B2F49A4A7}"/>
                  </a:ext>
                </a:extLst>
              </p14:cNvPr>
              <p14:cNvContentPartPr/>
              <p14:nvPr/>
            </p14:nvContentPartPr>
            <p14:xfrm>
              <a:off x="9274996" y="5059702"/>
              <a:ext cx="348120" cy="134640"/>
            </p14:xfrm>
          </p:contentPart>
        </mc:Choice>
        <mc:Fallback xmlns="">
          <p:pic>
            <p:nvPicPr>
              <p:cNvPr id="264" name="Ink 263">
                <a:extLst>
                  <a:ext uri="{FF2B5EF4-FFF2-40B4-BE49-F238E27FC236}">
                    <a16:creationId xmlns:a16="http://schemas.microsoft.com/office/drawing/2014/main" id="{FB7A4B06-3E8A-ED77-37CB-B26B2F49A4A7}"/>
                  </a:ext>
                </a:extLst>
              </p:cNvPr>
              <p:cNvPicPr/>
              <p:nvPr/>
            </p:nvPicPr>
            <p:blipFill>
              <a:blip r:embed="rId58"/>
              <a:stretch>
                <a:fillRect/>
              </a:stretch>
            </p:blipFill>
            <p:spPr>
              <a:xfrm>
                <a:off x="9238996" y="5023702"/>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114">
            <p14:nvContentPartPr>
              <p14:cNvPr id="265" name="Ink 264">
                <a:extLst>
                  <a:ext uri="{FF2B5EF4-FFF2-40B4-BE49-F238E27FC236}">
                    <a16:creationId xmlns:a16="http://schemas.microsoft.com/office/drawing/2014/main" id="{5DA8932A-D64C-9159-1FFB-0C07EDA183E6}"/>
                  </a:ext>
                </a:extLst>
              </p14:cNvPr>
              <p14:cNvContentPartPr/>
              <p14:nvPr/>
            </p14:nvContentPartPr>
            <p14:xfrm>
              <a:off x="9285076" y="5334382"/>
              <a:ext cx="368280" cy="136080"/>
            </p14:xfrm>
          </p:contentPart>
        </mc:Choice>
        <mc:Fallback xmlns="">
          <p:pic>
            <p:nvPicPr>
              <p:cNvPr id="265" name="Ink 264">
                <a:extLst>
                  <a:ext uri="{FF2B5EF4-FFF2-40B4-BE49-F238E27FC236}">
                    <a16:creationId xmlns:a16="http://schemas.microsoft.com/office/drawing/2014/main" id="{5DA8932A-D64C-9159-1FFB-0C07EDA183E6}"/>
                  </a:ext>
                </a:extLst>
              </p:cNvPr>
              <p:cNvPicPr/>
              <p:nvPr/>
            </p:nvPicPr>
            <p:blipFill>
              <a:blip r:embed="rId60"/>
              <a:stretch>
                <a:fillRect/>
              </a:stretch>
            </p:blipFill>
            <p:spPr>
              <a:xfrm>
                <a:off x="9249436" y="5298382"/>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115">
            <p14:nvContentPartPr>
              <p14:cNvPr id="273" name="Ink 272">
                <a:extLst>
                  <a:ext uri="{FF2B5EF4-FFF2-40B4-BE49-F238E27FC236}">
                    <a16:creationId xmlns:a16="http://schemas.microsoft.com/office/drawing/2014/main" id="{E80DE681-CD77-CA13-E8B3-287C1AEF7AB2}"/>
                  </a:ext>
                </a:extLst>
              </p14:cNvPr>
              <p14:cNvContentPartPr/>
              <p14:nvPr/>
            </p14:nvContentPartPr>
            <p14:xfrm>
              <a:off x="10111071" y="3766839"/>
              <a:ext cx="298440" cy="128160"/>
            </p14:xfrm>
          </p:contentPart>
        </mc:Choice>
        <mc:Fallback xmlns="">
          <p:pic>
            <p:nvPicPr>
              <p:cNvPr id="273" name="Ink 272">
                <a:extLst>
                  <a:ext uri="{FF2B5EF4-FFF2-40B4-BE49-F238E27FC236}">
                    <a16:creationId xmlns:a16="http://schemas.microsoft.com/office/drawing/2014/main" id="{E80DE681-CD77-CA13-E8B3-287C1AEF7AB2}"/>
                  </a:ext>
                </a:extLst>
              </p:cNvPr>
              <p:cNvPicPr/>
              <p:nvPr/>
            </p:nvPicPr>
            <p:blipFill>
              <a:blip r:embed="rId50"/>
              <a:stretch>
                <a:fillRect/>
              </a:stretch>
            </p:blipFill>
            <p:spPr>
              <a:xfrm>
                <a:off x="10075071" y="3731199"/>
                <a:ext cx="370080" cy="199800"/>
              </a:xfrm>
              <a:prstGeom prst="rect">
                <a:avLst/>
              </a:prstGeom>
            </p:spPr>
          </p:pic>
        </mc:Fallback>
      </mc:AlternateContent>
      <mc:AlternateContent xmlns:mc="http://schemas.openxmlformats.org/markup-compatibility/2006" xmlns:p14="http://schemas.microsoft.com/office/powerpoint/2010/main">
        <mc:Choice Requires="p14">
          <p:contentPart p14:bwMode="auto" r:id="rId116">
            <p14:nvContentPartPr>
              <p14:cNvPr id="274" name="Ink 273">
                <a:extLst>
                  <a:ext uri="{FF2B5EF4-FFF2-40B4-BE49-F238E27FC236}">
                    <a16:creationId xmlns:a16="http://schemas.microsoft.com/office/drawing/2014/main" id="{2141C27F-2B3E-2C8F-FF4A-242ADF34F7C8}"/>
                  </a:ext>
                </a:extLst>
              </p14:cNvPr>
              <p14:cNvContentPartPr/>
              <p14:nvPr/>
            </p14:nvContentPartPr>
            <p14:xfrm>
              <a:off x="10116471" y="4031439"/>
              <a:ext cx="323640" cy="137520"/>
            </p14:xfrm>
          </p:contentPart>
        </mc:Choice>
        <mc:Fallback xmlns="">
          <p:pic>
            <p:nvPicPr>
              <p:cNvPr id="274" name="Ink 273">
                <a:extLst>
                  <a:ext uri="{FF2B5EF4-FFF2-40B4-BE49-F238E27FC236}">
                    <a16:creationId xmlns:a16="http://schemas.microsoft.com/office/drawing/2014/main" id="{2141C27F-2B3E-2C8F-FF4A-242ADF34F7C8}"/>
                  </a:ext>
                </a:extLst>
              </p:cNvPr>
              <p:cNvPicPr/>
              <p:nvPr/>
            </p:nvPicPr>
            <p:blipFill>
              <a:blip r:embed="rId52"/>
              <a:stretch>
                <a:fillRect/>
              </a:stretch>
            </p:blipFill>
            <p:spPr>
              <a:xfrm>
                <a:off x="10080471" y="3995439"/>
                <a:ext cx="39528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275" name="Ink 274">
                <a:extLst>
                  <a:ext uri="{FF2B5EF4-FFF2-40B4-BE49-F238E27FC236}">
                    <a16:creationId xmlns:a16="http://schemas.microsoft.com/office/drawing/2014/main" id="{90308BD1-E948-A42B-C581-20C864BF1692}"/>
                  </a:ext>
                </a:extLst>
              </p14:cNvPr>
              <p14:cNvContentPartPr/>
              <p14:nvPr/>
            </p14:nvContentPartPr>
            <p14:xfrm>
              <a:off x="10121871" y="4338879"/>
              <a:ext cx="346320" cy="145440"/>
            </p14:xfrm>
          </p:contentPart>
        </mc:Choice>
        <mc:Fallback xmlns="">
          <p:pic>
            <p:nvPicPr>
              <p:cNvPr id="275" name="Ink 274">
                <a:extLst>
                  <a:ext uri="{FF2B5EF4-FFF2-40B4-BE49-F238E27FC236}">
                    <a16:creationId xmlns:a16="http://schemas.microsoft.com/office/drawing/2014/main" id="{90308BD1-E948-A42B-C581-20C864BF1692}"/>
                  </a:ext>
                </a:extLst>
              </p:cNvPr>
              <p:cNvPicPr/>
              <p:nvPr/>
            </p:nvPicPr>
            <p:blipFill>
              <a:blip r:embed="rId54"/>
              <a:stretch>
                <a:fillRect/>
              </a:stretch>
            </p:blipFill>
            <p:spPr>
              <a:xfrm>
                <a:off x="10085871" y="4302879"/>
                <a:ext cx="41796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118">
            <p14:nvContentPartPr>
              <p14:cNvPr id="276" name="Ink 275">
                <a:extLst>
                  <a:ext uri="{FF2B5EF4-FFF2-40B4-BE49-F238E27FC236}">
                    <a16:creationId xmlns:a16="http://schemas.microsoft.com/office/drawing/2014/main" id="{597FFA59-54C2-DBCC-2137-3C3BF2337EB5}"/>
                  </a:ext>
                </a:extLst>
              </p14:cNvPr>
              <p14:cNvContentPartPr/>
              <p14:nvPr/>
            </p14:nvContentPartPr>
            <p14:xfrm>
              <a:off x="10101711" y="4641639"/>
              <a:ext cx="348120" cy="187200"/>
            </p14:xfrm>
          </p:contentPart>
        </mc:Choice>
        <mc:Fallback xmlns="">
          <p:pic>
            <p:nvPicPr>
              <p:cNvPr id="276" name="Ink 275">
                <a:extLst>
                  <a:ext uri="{FF2B5EF4-FFF2-40B4-BE49-F238E27FC236}">
                    <a16:creationId xmlns:a16="http://schemas.microsoft.com/office/drawing/2014/main" id="{597FFA59-54C2-DBCC-2137-3C3BF2337EB5}"/>
                  </a:ext>
                </a:extLst>
              </p:cNvPr>
              <p:cNvPicPr/>
              <p:nvPr/>
            </p:nvPicPr>
            <p:blipFill>
              <a:blip r:embed="rId56"/>
              <a:stretch>
                <a:fillRect/>
              </a:stretch>
            </p:blipFill>
            <p:spPr>
              <a:xfrm>
                <a:off x="10065711" y="4605999"/>
                <a:ext cx="41976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119">
            <p14:nvContentPartPr>
              <p14:cNvPr id="277" name="Ink 276">
                <a:extLst>
                  <a:ext uri="{FF2B5EF4-FFF2-40B4-BE49-F238E27FC236}">
                    <a16:creationId xmlns:a16="http://schemas.microsoft.com/office/drawing/2014/main" id="{117D5452-7A93-317E-01C7-B6C2B2C425E2}"/>
                  </a:ext>
                </a:extLst>
              </p14:cNvPr>
              <p14:cNvContentPartPr/>
              <p14:nvPr/>
            </p14:nvContentPartPr>
            <p14:xfrm>
              <a:off x="10840750" y="3768527"/>
              <a:ext cx="348120" cy="134640"/>
            </p14:xfrm>
          </p:contentPart>
        </mc:Choice>
        <mc:Fallback xmlns="">
          <p:pic>
            <p:nvPicPr>
              <p:cNvPr id="277" name="Ink 276">
                <a:extLst>
                  <a:ext uri="{FF2B5EF4-FFF2-40B4-BE49-F238E27FC236}">
                    <a16:creationId xmlns:a16="http://schemas.microsoft.com/office/drawing/2014/main" id="{117D5452-7A93-317E-01C7-B6C2B2C425E2}"/>
                  </a:ext>
                </a:extLst>
              </p:cNvPr>
              <p:cNvPicPr/>
              <p:nvPr/>
            </p:nvPicPr>
            <p:blipFill>
              <a:blip r:embed="rId58"/>
              <a:stretch>
                <a:fillRect/>
              </a:stretch>
            </p:blipFill>
            <p:spPr>
              <a:xfrm>
                <a:off x="10804750" y="3732527"/>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120">
            <p14:nvContentPartPr>
              <p14:cNvPr id="278" name="Ink 277">
                <a:extLst>
                  <a:ext uri="{FF2B5EF4-FFF2-40B4-BE49-F238E27FC236}">
                    <a16:creationId xmlns:a16="http://schemas.microsoft.com/office/drawing/2014/main" id="{433CF197-9384-96C4-DE7E-CFCB0A606D25}"/>
                  </a:ext>
                </a:extLst>
              </p14:cNvPr>
              <p14:cNvContentPartPr/>
              <p14:nvPr/>
            </p14:nvContentPartPr>
            <p14:xfrm>
              <a:off x="10789286" y="4073966"/>
              <a:ext cx="368280" cy="136080"/>
            </p14:xfrm>
          </p:contentPart>
        </mc:Choice>
        <mc:Fallback xmlns="">
          <p:pic>
            <p:nvPicPr>
              <p:cNvPr id="278" name="Ink 277">
                <a:extLst>
                  <a:ext uri="{FF2B5EF4-FFF2-40B4-BE49-F238E27FC236}">
                    <a16:creationId xmlns:a16="http://schemas.microsoft.com/office/drawing/2014/main" id="{433CF197-9384-96C4-DE7E-CFCB0A606D25}"/>
                  </a:ext>
                </a:extLst>
              </p:cNvPr>
              <p:cNvPicPr/>
              <p:nvPr/>
            </p:nvPicPr>
            <p:blipFill>
              <a:blip r:embed="rId60"/>
              <a:stretch>
                <a:fillRect/>
              </a:stretch>
            </p:blipFill>
            <p:spPr>
              <a:xfrm>
                <a:off x="10753646" y="4037966"/>
                <a:ext cx="439920" cy="207720"/>
              </a:xfrm>
              <a:prstGeom prst="rect">
                <a:avLst/>
              </a:prstGeom>
            </p:spPr>
          </p:pic>
        </mc:Fallback>
      </mc:AlternateContent>
      <mc:AlternateContent xmlns:mc="http://schemas.openxmlformats.org/markup-compatibility/2006" xmlns:p14="http://schemas.microsoft.com/office/powerpoint/2010/main">
        <mc:Choice Requires="p14">
          <p:contentPart p14:bwMode="auto" r:id="rId121">
            <p14:nvContentPartPr>
              <p14:cNvPr id="279" name="Ink 278">
                <a:extLst>
                  <a:ext uri="{FF2B5EF4-FFF2-40B4-BE49-F238E27FC236}">
                    <a16:creationId xmlns:a16="http://schemas.microsoft.com/office/drawing/2014/main" id="{7E79228A-BB01-12FE-AB93-427F6A0B9687}"/>
                  </a:ext>
                </a:extLst>
              </p14:cNvPr>
              <p14:cNvContentPartPr/>
              <p14:nvPr/>
            </p14:nvContentPartPr>
            <p14:xfrm>
              <a:off x="10789286" y="4370196"/>
              <a:ext cx="348120" cy="134640"/>
            </p14:xfrm>
          </p:contentPart>
        </mc:Choice>
        <mc:Fallback xmlns="">
          <p:pic>
            <p:nvPicPr>
              <p:cNvPr id="279" name="Ink 278">
                <a:extLst>
                  <a:ext uri="{FF2B5EF4-FFF2-40B4-BE49-F238E27FC236}">
                    <a16:creationId xmlns:a16="http://schemas.microsoft.com/office/drawing/2014/main" id="{7E79228A-BB01-12FE-AB93-427F6A0B9687}"/>
                  </a:ext>
                </a:extLst>
              </p:cNvPr>
              <p:cNvPicPr/>
              <p:nvPr/>
            </p:nvPicPr>
            <p:blipFill>
              <a:blip r:embed="rId58"/>
              <a:stretch>
                <a:fillRect/>
              </a:stretch>
            </p:blipFill>
            <p:spPr>
              <a:xfrm>
                <a:off x="10753286" y="4334196"/>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122">
            <p14:nvContentPartPr>
              <p14:cNvPr id="280" name="Ink 279">
                <a:extLst>
                  <a:ext uri="{FF2B5EF4-FFF2-40B4-BE49-F238E27FC236}">
                    <a16:creationId xmlns:a16="http://schemas.microsoft.com/office/drawing/2014/main" id="{2EB14164-87A1-C4F7-D57A-5DD02D75BE73}"/>
                  </a:ext>
                </a:extLst>
              </p14:cNvPr>
              <p14:cNvContentPartPr/>
              <p14:nvPr/>
            </p14:nvContentPartPr>
            <p14:xfrm>
              <a:off x="1436092" y="5106614"/>
              <a:ext cx="348120" cy="134640"/>
            </p14:xfrm>
          </p:contentPart>
        </mc:Choice>
        <mc:Fallback xmlns="">
          <p:pic>
            <p:nvPicPr>
              <p:cNvPr id="280" name="Ink 279">
                <a:extLst>
                  <a:ext uri="{FF2B5EF4-FFF2-40B4-BE49-F238E27FC236}">
                    <a16:creationId xmlns:a16="http://schemas.microsoft.com/office/drawing/2014/main" id="{2EB14164-87A1-C4F7-D57A-5DD02D75BE73}"/>
                  </a:ext>
                </a:extLst>
              </p:cNvPr>
              <p:cNvPicPr/>
              <p:nvPr/>
            </p:nvPicPr>
            <p:blipFill>
              <a:blip r:embed="rId58"/>
              <a:stretch>
                <a:fillRect/>
              </a:stretch>
            </p:blipFill>
            <p:spPr>
              <a:xfrm>
                <a:off x="1400092" y="5070614"/>
                <a:ext cx="419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123">
            <p14:nvContentPartPr>
              <p14:cNvPr id="281" name="Ink 280">
                <a:extLst>
                  <a:ext uri="{FF2B5EF4-FFF2-40B4-BE49-F238E27FC236}">
                    <a16:creationId xmlns:a16="http://schemas.microsoft.com/office/drawing/2014/main" id="{F00619F7-761D-BC52-5634-D131AD06B651}"/>
                  </a:ext>
                </a:extLst>
              </p14:cNvPr>
              <p14:cNvContentPartPr/>
              <p14:nvPr/>
            </p14:nvContentPartPr>
            <p14:xfrm>
              <a:off x="1390732" y="4739625"/>
              <a:ext cx="348120" cy="134640"/>
            </p14:xfrm>
          </p:contentPart>
        </mc:Choice>
        <mc:Fallback xmlns="">
          <p:pic>
            <p:nvPicPr>
              <p:cNvPr id="281" name="Ink 280">
                <a:extLst>
                  <a:ext uri="{FF2B5EF4-FFF2-40B4-BE49-F238E27FC236}">
                    <a16:creationId xmlns:a16="http://schemas.microsoft.com/office/drawing/2014/main" id="{F00619F7-761D-BC52-5634-D131AD06B651}"/>
                  </a:ext>
                </a:extLst>
              </p:cNvPr>
              <p:cNvPicPr/>
              <p:nvPr/>
            </p:nvPicPr>
            <p:blipFill>
              <a:blip r:embed="rId58"/>
              <a:stretch>
                <a:fillRect/>
              </a:stretch>
            </p:blipFill>
            <p:spPr>
              <a:xfrm>
                <a:off x="1354732" y="4703625"/>
                <a:ext cx="419760" cy="206280"/>
              </a:xfrm>
              <a:prstGeom prst="rect">
                <a:avLst/>
              </a:prstGeom>
            </p:spPr>
          </p:pic>
        </mc:Fallback>
      </mc:AlternateContent>
    </p:spTree>
    <p:extLst>
      <p:ext uri="{BB962C8B-B14F-4D97-AF65-F5344CB8AC3E}">
        <p14:creationId xmlns:p14="http://schemas.microsoft.com/office/powerpoint/2010/main" val="3274731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linedrawing&#10;&#10;Description automatically generated">
            <a:extLst>
              <a:ext uri="{FF2B5EF4-FFF2-40B4-BE49-F238E27FC236}">
                <a16:creationId xmlns:a16="http://schemas.microsoft.com/office/drawing/2014/main" id="{B096D6AB-E6A6-F085-11D8-B79D7898433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32451" t="2873" r="36920" b="1003"/>
          <a:stretch/>
        </p:blipFill>
        <p:spPr>
          <a:xfrm>
            <a:off x="4124499" y="-112503"/>
            <a:ext cx="3910213" cy="7083005"/>
          </a:xfrm>
          <a:prstGeom prst="rect">
            <a:avLst/>
          </a:prstGeom>
        </p:spPr>
      </p:pic>
      <p:sp>
        <p:nvSpPr>
          <p:cNvPr id="13" name="Oval 12">
            <a:hlinkClick r:id="rId3" action="ppaction://hlinksldjump"/>
            <a:extLst>
              <a:ext uri="{FF2B5EF4-FFF2-40B4-BE49-F238E27FC236}">
                <a16:creationId xmlns:a16="http://schemas.microsoft.com/office/drawing/2014/main" id="{FD11A775-DFA9-83A7-31F9-E853DA53C96E}"/>
              </a:ext>
            </a:extLst>
          </p:cNvPr>
          <p:cNvSpPr/>
          <p:nvPr/>
        </p:nvSpPr>
        <p:spPr>
          <a:xfrm>
            <a:off x="6213652" y="1668852"/>
            <a:ext cx="137390" cy="132216"/>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93EAE9D-4636-6316-4B0B-0F4AC357BDCF}"/>
              </a:ext>
            </a:extLst>
          </p:cNvPr>
          <p:cNvSpPr txBox="1"/>
          <p:nvPr/>
        </p:nvSpPr>
        <p:spPr>
          <a:xfrm>
            <a:off x="8261430" y="1733081"/>
            <a:ext cx="3320716" cy="584775"/>
          </a:xfrm>
          <a:prstGeom prst="rect">
            <a:avLst/>
          </a:prstGeom>
          <a:noFill/>
        </p:spPr>
        <p:txBody>
          <a:bodyPr wrap="square" rtlCol="0">
            <a:spAutoFit/>
          </a:bodyPr>
          <a:lstStyle/>
          <a:p>
            <a:r>
              <a:rPr lang="en-GB" sz="3200" dirty="0">
                <a:solidFill>
                  <a:srgbClr val="002060"/>
                </a:solidFill>
                <a:latin typeface="Adobe Gothic Std B" panose="020B0800000000000000" pitchFamily="34" charset="-128"/>
                <a:ea typeface="Adobe Gothic Std B" panose="020B0800000000000000" pitchFamily="34" charset="-128"/>
              </a:rPr>
              <a:t>KEY</a:t>
            </a:r>
          </a:p>
        </p:txBody>
      </p:sp>
      <p:sp>
        <p:nvSpPr>
          <p:cNvPr id="3" name="TextBox 2">
            <a:extLst>
              <a:ext uri="{FF2B5EF4-FFF2-40B4-BE49-F238E27FC236}">
                <a16:creationId xmlns:a16="http://schemas.microsoft.com/office/drawing/2014/main" id="{B34344BD-08EF-FB4A-819A-B666CB1AFBAA}"/>
              </a:ext>
            </a:extLst>
          </p:cNvPr>
          <p:cNvSpPr txBox="1"/>
          <p:nvPr/>
        </p:nvSpPr>
        <p:spPr>
          <a:xfrm>
            <a:off x="8673967" y="2564242"/>
            <a:ext cx="3309486" cy="400110"/>
          </a:xfrm>
          <a:prstGeom prst="rect">
            <a:avLst/>
          </a:prstGeom>
          <a:noFill/>
        </p:spPr>
        <p:txBody>
          <a:bodyPr wrap="square" rtlCol="0">
            <a:spAutoFit/>
          </a:bodyPr>
          <a:lstStyle/>
          <a:p>
            <a:r>
              <a:rPr lang="en-GB" sz="2000" dirty="0"/>
              <a:t>Legislative Background</a:t>
            </a:r>
          </a:p>
        </p:txBody>
      </p:sp>
      <p:sp>
        <p:nvSpPr>
          <p:cNvPr id="4" name="TextBox 3">
            <a:extLst>
              <a:ext uri="{FF2B5EF4-FFF2-40B4-BE49-F238E27FC236}">
                <a16:creationId xmlns:a16="http://schemas.microsoft.com/office/drawing/2014/main" id="{01401080-FF54-F7AE-AAB2-1CF2A3277A6E}"/>
              </a:ext>
            </a:extLst>
          </p:cNvPr>
          <p:cNvSpPr txBox="1"/>
          <p:nvPr/>
        </p:nvSpPr>
        <p:spPr>
          <a:xfrm>
            <a:off x="8671294" y="3585080"/>
            <a:ext cx="3641558" cy="400110"/>
          </a:xfrm>
          <a:prstGeom prst="rect">
            <a:avLst/>
          </a:prstGeom>
          <a:noFill/>
        </p:spPr>
        <p:txBody>
          <a:bodyPr wrap="square" rtlCol="0">
            <a:spAutoFit/>
          </a:bodyPr>
          <a:lstStyle/>
          <a:p>
            <a:r>
              <a:rPr lang="en-GB" sz="2000" dirty="0"/>
              <a:t>Immigrant Bodily Experiences</a:t>
            </a:r>
          </a:p>
        </p:txBody>
      </p:sp>
      <p:sp>
        <p:nvSpPr>
          <p:cNvPr id="5" name="TextBox 4">
            <a:extLst>
              <a:ext uri="{FF2B5EF4-FFF2-40B4-BE49-F238E27FC236}">
                <a16:creationId xmlns:a16="http://schemas.microsoft.com/office/drawing/2014/main" id="{F92DBD3A-838C-A90D-AFF5-B412BE44D88B}"/>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4"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sp>
        <p:nvSpPr>
          <p:cNvPr id="8" name="Oval 7">
            <a:hlinkClick r:id="rId5" action="ppaction://hlinksldjump"/>
            <a:extLst>
              <a:ext uri="{FF2B5EF4-FFF2-40B4-BE49-F238E27FC236}">
                <a16:creationId xmlns:a16="http://schemas.microsoft.com/office/drawing/2014/main" id="{E746C191-C459-F28A-506E-8DBB6C19D9B5}"/>
              </a:ext>
            </a:extLst>
          </p:cNvPr>
          <p:cNvSpPr/>
          <p:nvPr/>
        </p:nvSpPr>
        <p:spPr>
          <a:xfrm>
            <a:off x="4592322" y="3726144"/>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hlinkClick r:id="rId6" action="ppaction://hlinksldjump"/>
            <a:extLst>
              <a:ext uri="{FF2B5EF4-FFF2-40B4-BE49-F238E27FC236}">
                <a16:creationId xmlns:a16="http://schemas.microsoft.com/office/drawing/2014/main" id="{79B63756-AF76-F185-9A22-4DEFD1B8F102}"/>
              </a:ext>
            </a:extLst>
          </p:cNvPr>
          <p:cNvSpPr/>
          <p:nvPr/>
        </p:nvSpPr>
        <p:spPr>
          <a:xfrm>
            <a:off x="5927439" y="3296783"/>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hlinkClick r:id="rId7" action="ppaction://hlinksldjump"/>
            <a:extLst>
              <a:ext uri="{FF2B5EF4-FFF2-40B4-BE49-F238E27FC236}">
                <a16:creationId xmlns:a16="http://schemas.microsoft.com/office/drawing/2014/main" id="{A24CA265-BD87-F530-25C4-9E3CCD4D0E70}"/>
              </a:ext>
            </a:extLst>
          </p:cNvPr>
          <p:cNvSpPr/>
          <p:nvPr/>
        </p:nvSpPr>
        <p:spPr>
          <a:xfrm>
            <a:off x="5069149" y="1568472"/>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hlinkClick r:id="rId8" action="ppaction://hlinksldjump"/>
            <a:extLst>
              <a:ext uri="{FF2B5EF4-FFF2-40B4-BE49-F238E27FC236}">
                <a16:creationId xmlns:a16="http://schemas.microsoft.com/office/drawing/2014/main" id="{D793F37F-EABB-1F47-9E8E-8813E6633047}"/>
              </a:ext>
            </a:extLst>
          </p:cNvPr>
          <p:cNvSpPr/>
          <p:nvPr/>
        </p:nvSpPr>
        <p:spPr>
          <a:xfrm>
            <a:off x="6372054" y="5337656"/>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hlinkClick r:id="rId9" action="ppaction://hlinksldjump"/>
            <a:extLst>
              <a:ext uri="{FF2B5EF4-FFF2-40B4-BE49-F238E27FC236}">
                <a16:creationId xmlns:a16="http://schemas.microsoft.com/office/drawing/2014/main" id="{E676CFD2-A8CE-54E0-B74D-ECBD2424880F}"/>
              </a:ext>
            </a:extLst>
          </p:cNvPr>
          <p:cNvSpPr/>
          <p:nvPr/>
        </p:nvSpPr>
        <p:spPr>
          <a:xfrm>
            <a:off x="6869663" y="2209397"/>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hlinkClick r:id="rId10" action="ppaction://hlinksldjump"/>
            <a:extLst>
              <a:ext uri="{FF2B5EF4-FFF2-40B4-BE49-F238E27FC236}">
                <a16:creationId xmlns:a16="http://schemas.microsoft.com/office/drawing/2014/main" id="{98301E1D-5084-48F4-E0B0-A03DE4F04E1A}"/>
              </a:ext>
            </a:extLst>
          </p:cNvPr>
          <p:cNvSpPr/>
          <p:nvPr/>
        </p:nvSpPr>
        <p:spPr>
          <a:xfrm>
            <a:off x="5876868" y="722337"/>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hlinkClick r:id="rId11" action="ppaction://hlinksldjump"/>
            <a:extLst>
              <a:ext uri="{FF2B5EF4-FFF2-40B4-BE49-F238E27FC236}">
                <a16:creationId xmlns:a16="http://schemas.microsoft.com/office/drawing/2014/main" id="{C7D8B630-7BA3-2765-82AA-C261965F8C9A}"/>
              </a:ext>
            </a:extLst>
          </p:cNvPr>
          <p:cNvSpPr/>
          <p:nvPr/>
        </p:nvSpPr>
        <p:spPr>
          <a:xfrm>
            <a:off x="6086649" y="418301"/>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hlinkClick r:id="rId12" action="ppaction://hlinksldjump"/>
            <a:extLst>
              <a:ext uri="{FF2B5EF4-FFF2-40B4-BE49-F238E27FC236}">
                <a16:creationId xmlns:a16="http://schemas.microsoft.com/office/drawing/2014/main" id="{8042B900-4219-2E7E-EF05-3158405A48F0}"/>
              </a:ext>
            </a:extLst>
          </p:cNvPr>
          <p:cNvSpPr/>
          <p:nvPr/>
        </p:nvSpPr>
        <p:spPr>
          <a:xfrm>
            <a:off x="5739478" y="288825"/>
            <a:ext cx="137390" cy="132216"/>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92D7B0BF-6EE9-D774-2FA8-FF07509615C5}"/>
              </a:ext>
            </a:extLst>
          </p:cNvPr>
          <p:cNvSpPr/>
          <p:nvPr/>
        </p:nvSpPr>
        <p:spPr>
          <a:xfrm>
            <a:off x="8359829" y="3633755"/>
            <a:ext cx="232295" cy="242501"/>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DFE40F57-5E73-258A-FC90-86532F134F82}"/>
              </a:ext>
            </a:extLst>
          </p:cNvPr>
          <p:cNvSpPr/>
          <p:nvPr/>
        </p:nvSpPr>
        <p:spPr>
          <a:xfrm>
            <a:off x="8307416" y="2611675"/>
            <a:ext cx="232295" cy="24250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D732A324-B7B2-ACBD-6565-DA840E6BD1A5}"/>
              </a:ext>
            </a:extLst>
          </p:cNvPr>
          <p:cNvSpPr txBox="1"/>
          <p:nvPr/>
        </p:nvSpPr>
        <p:spPr>
          <a:xfrm>
            <a:off x="9837652" y="3142894"/>
            <a:ext cx="1592750" cy="307777"/>
          </a:xfrm>
          <a:prstGeom prst="rect">
            <a:avLst/>
          </a:prstGeom>
          <a:noFill/>
        </p:spPr>
        <p:txBody>
          <a:bodyPr wrap="square" rtlCol="0">
            <a:spAutoFit/>
          </a:bodyPr>
          <a:lstStyle/>
          <a:p>
            <a:r>
              <a:rPr lang="en-GB" sz="1400" dirty="0">
                <a:solidFill>
                  <a:srgbClr val="7030A0"/>
                </a:solidFill>
                <a:latin typeface="Adobe Gothic Std B" panose="020B0800000000000000" pitchFamily="34" charset="-128"/>
                <a:ea typeface="Adobe Gothic Std B" panose="020B0800000000000000" pitchFamily="34" charset="-128"/>
              </a:rPr>
              <a:t>Start with me!</a:t>
            </a:r>
          </a:p>
        </p:txBody>
      </p:sp>
      <mc:AlternateContent xmlns:mc="http://schemas.openxmlformats.org/markup-compatibility/2006" xmlns:p14="http://schemas.microsoft.com/office/powerpoint/2010/main">
        <mc:Choice Requires="p14">
          <p:contentPart p14:bwMode="auto" r:id="rId13">
            <p14:nvContentPartPr>
              <p14:cNvPr id="46" name="Ink 45">
                <a:extLst>
                  <a:ext uri="{FF2B5EF4-FFF2-40B4-BE49-F238E27FC236}">
                    <a16:creationId xmlns:a16="http://schemas.microsoft.com/office/drawing/2014/main" id="{DA3D234D-E1A1-2DCF-4B1C-5A32A627DDEE}"/>
                  </a:ext>
                </a:extLst>
              </p14:cNvPr>
              <p14:cNvContentPartPr/>
              <p14:nvPr/>
            </p14:nvContentPartPr>
            <p14:xfrm>
              <a:off x="9298095" y="2966389"/>
              <a:ext cx="486720" cy="537120"/>
            </p14:xfrm>
          </p:contentPart>
        </mc:Choice>
        <mc:Fallback xmlns="">
          <p:pic>
            <p:nvPicPr>
              <p:cNvPr id="46" name="Ink 45">
                <a:extLst>
                  <a:ext uri="{FF2B5EF4-FFF2-40B4-BE49-F238E27FC236}">
                    <a16:creationId xmlns:a16="http://schemas.microsoft.com/office/drawing/2014/main" id="{DA3D234D-E1A1-2DCF-4B1C-5A32A627DDEE}"/>
                  </a:ext>
                </a:extLst>
              </p:cNvPr>
              <p:cNvPicPr/>
              <p:nvPr/>
            </p:nvPicPr>
            <p:blipFill>
              <a:blip r:embed="rId14"/>
              <a:stretch>
                <a:fillRect/>
              </a:stretch>
            </p:blipFill>
            <p:spPr>
              <a:xfrm>
                <a:off x="9280095" y="2948749"/>
                <a:ext cx="522360" cy="572760"/>
              </a:xfrm>
              <a:prstGeom prst="rect">
                <a:avLst/>
              </a:prstGeom>
            </p:spPr>
          </p:pic>
        </mc:Fallback>
      </mc:AlternateContent>
      <p:sp>
        <p:nvSpPr>
          <p:cNvPr id="52" name="TextBox 51">
            <a:extLst>
              <a:ext uri="{FF2B5EF4-FFF2-40B4-BE49-F238E27FC236}">
                <a16:creationId xmlns:a16="http://schemas.microsoft.com/office/drawing/2014/main" id="{35129DDA-D6D8-7745-D686-D46EB4FA3E1C}"/>
              </a:ext>
            </a:extLst>
          </p:cNvPr>
          <p:cNvSpPr txBox="1"/>
          <p:nvPr/>
        </p:nvSpPr>
        <p:spPr>
          <a:xfrm>
            <a:off x="104804" y="368143"/>
            <a:ext cx="3163882" cy="1200329"/>
          </a:xfrm>
          <a:prstGeom prst="rect">
            <a:avLst/>
          </a:prstGeom>
          <a:noFill/>
        </p:spPr>
        <p:txBody>
          <a:bodyPr wrap="square" rtlCol="0">
            <a:spAutoFit/>
          </a:bodyPr>
          <a:lstStyle/>
          <a:p>
            <a:r>
              <a:rPr lang="en-GB" b="1" dirty="0">
                <a:solidFill>
                  <a:srgbClr val="7030A0"/>
                </a:solidFill>
              </a:rPr>
              <a:t>To what extent did medicine and biology determine the third-class immigrant’s bodily  experience of Ellis Island?</a:t>
            </a:r>
          </a:p>
        </p:txBody>
      </p:sp>
      <p:sp>
        <p:nvSpPr>
          <p:cNvPr id="53" name="TextBox 52">
            <a:extLst>
              <a:ext uri="{FF2B5EF4-FFF2-40B4-BE49-F238E27FC236}">
                <a16:creationId xmlns:a16="http://schemas.microsoft.com/office/drawing/2014/main" id="{028CBB92-DA52-8A67-9259-5A96A9F1206B}"/>
              </a:ext>
            </a:extLst>
          </p:cNvPr>
          <p:cNvSpPr txBox="1"/>
          <p:nvPr/>
        </p:nvSpPr>
        <p:spPr>
          <a:xfrm>
            <a:off x="150824" y="1717264"/>
            <a:ext cx="3931700" cy="369332"/>
          </a:xfrm>
          <a:prstGeom prst="rect">
            <a:avLst/>
          </a:prstGeom>
          <a:noFill/>
        </p:spPr>
        <p:txBody>
          <a:bodyPr wrap="square" rtlCol="0">
            <a:spAutoFit/>
          </a:bodyPr>
          <a:lstStyle/>
          <a:p>
            <a:r>
              <a:rPr lang="en-GB" b="1" dirty="0">
                <a:solidFill>
                  <a:srgbClr val="7030A0"/>
                </a:solidFill>
              </a:rPr>
              <a:t>Click on the icons to find out.</a:t>
            </a:r>
          </a:p>
        </p:txBody>
      </p:sp>
      <p:sp>
        <p:nvSpPr>
          <p:cNvPr id="55" name="TextBox 54">
            <a:extLst>
              <a:ext uri="{FF2B5EF4-FFF2-40B4-BE49-F238E27FC236}">
                <a16:creationId xmlns:a16="http://schemas.microsoft.com/office/drawing/2014/main" id="{8D581E5B-8C86-3840-C59A-39D5AF24E85D}"/>
              </a:ext>
            </a:extLst>
          </p:cNvPr>
          <p:cNvSpPr txBox="1"/>
          <p:nvPr/>
        </p:nvSpPr>
        <p:spPr>
          <a:xfrm>
            <a:off x="192799" y="5740400"/>
            <a:ext cx="4342361" cy="923330"/>
          </a:xfrm>
          <a:prstGeom prst="rect">
            <a:avLst/>
          </a:prstGeom>
          <a:noFill/>
        </p:spPr>
        <p:txBody>
          <a:bodyPr wrap="square">
            <a:spAutoFit/>
          </a:bodyPr>
          <a:lstStyle/>
          <a:p>
            <a:r>
              <a:rPr lang="en-US" dirty="0">
                <a:solidFill>
                  <a:srgbClr val="FF0000"/>
                </a:solidFill>
                <a:latin typeface="Adobe Gothic Std B" panose="020B0800000000000000" pitchFamily="34" charset="-128"/>
                <a:ea typeface="Adobe Gothic Std B" panose="020B0800000000000000" pitchFamily="34" charset="-128"/>
              </a:rPr>
              <a:t>Warning: This project employs offensive language to reflect its historic use</a:t>
            </a:r>
            <a:endParaRPr lang="en-GB" dirty="0">
              <a:solidFill>
                <a:srgbClr val="FF0000"/>
              </a:solidFill>
              <a:latin typeface="Adobe Gothic Std B" panose="020B0800000000000000" pitchFamily="34" charset="-128"/>
              <a:ea typeface="Adobe Gothic Std B" panose="020B0800000000000000" pitchFamily="34" charset="-128"/>
            </a:endParaRPr>
          </a:p>
        </p:txBody>
      </p:sp>
      <p:sp>
        <p:nvSpPr>
          <p:cNvPr id="6" name="Oval 5">
            <a:hlinkClick r:id="rId15" action="ppaction://hlinksldjump"/>
            <a:extLst>
              <a:ext uri="{FF2B5EF4-FFF2-40B4-BE49-F238E27FC236}">
                <a16:creationId xmlns:a16="http://schemas.microsoft.com/office/drawing/2014/main" id="{C17939D3-5B9A-1D1C-66DE-89F6CE8A34F3}"/>
              </a:ext>
            </a:extLst>
          </p:cNvPr>
          <p:cNvSpPr/>
          <p:nvPr/>
        </p:nvSpPr>
        <p:spPr>
          <a:xfrm>
            <a:off x="5411012" y="5041972"/>
            <a:ext cx="137390" cy="132216"/>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81002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B4120-136D-9636-EC8D-2632541AF40D}"/>
              </a:ext>
            </a:extLst>
          </p:cNvPr>
          <p:cNvSpPr>
            <a:spLocks noGrp="1"/>
          </p:cNvSpPr>
          <p:nvPr>
            <p:ph type="title"/>
          </p:nvPr>
        </p:nvSpPr>
        <p:spPr>
          <a:xfrm>
            <a:off x="118513" y="0"/>
            <a:ext cx="2272362" cy="1006475"/>
          </a:xfrm>
        </p:spPr>
        <p:txBody>
          <a:bodyPr>
            <a:normAutofit/>
          </a:bodyPr>
          <a:lstStyle/>
          <a:p>
            <a:r>
              <a:rPr lang="en-GB" sz="4800" dirty="0">
                <a:solidFill>
                  <a:srgbClr val="002060"/>
                </a:solidFill>
                <a:latin typeface="Adobe Gothic Std B" panose="020B0800000000000000" pitchFamily="34" charset="-128"/>
                <a:ea typeface="Adobe Gothic Std B" panose="020B0800000000000000" pitchFamily="34" charset="-128"/>
              </a:rPr>
              <a:t>ABOUT</a:t>
            </a:r>
          </a:p>
        </p:txBody>
      </p:sp>
      <p:sp>
        <p:nvSpPr>
          <p:cNvPr id="3" name="TextBox 2">
            <a:extLst>
              <a:ext uri="{FF2B5EF4-FFF2-40B4-BE49-F238E27FC236}">
                <a16:creationId xmlns:a16="http://schemas.microsoft.com/office/drawing/2014/main" id="{97D21E03-E8C1-D260-AE0E-5D15221C0012}"/>
              </a:ext>
            </a:extLst>
          </p:cNvPr>
          <p:cNvSpPr txBox="1"/>
          <p:nvPr/>
        </p:nvSpPr>
        <p:spPr>
          <a:xfrm>
            <a:off x="336811" y="4221149"/>
            <a:ext cx="5235367" cy="1477328"/>
          </a:xfrm>
          <a:prstGeom prst="rect">
            <a:avLst/>
          </a:prstGeom>
          <a:noFill/>
        </p:spPr>
        <p:txBody>
          <a:bodyPr wrap="square" rtlCol="0">
            <a:spAutoFit/>
          </a:bodyPr>
          <a:lstStyle/>
          <a:p>
            <a:r>
              <a:rPr lang="en-GB" dirty="0"/>
              <a:t>Ellis Island was a federally-controlled immigrant processing station that operated from 1897-1954 to help regulate increased immigration to the US. </a:t>
            </a:r>
            <a:r>
              <a:rPr lang="en-GB"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From 1890-1924 approximately 15 million immigrants passed through Ellis Island</a:t>
            </a:r>
            <a:r>
              <a:rPr lang="en-GB" dirty="0">
                <a:effectLst/>
                <a:latin typeface="Calibri" panose="020F0502020204030204" pitchFamily="34" charset="0"/>
                <a:ea typeface="Calibri" panose="020F0502020204030204" pitchFamily="34" charset="0"/>
                <a:cs typeface="Times New Roman" panose="02020603050405020304" pitchFamily="18" charset="0"/>
              </a:rPr>
              <a:t>.</a:t>
            </a:r>
          </a:p>
        </p:txBody>
      </p:sp>
      <p:sp>
        <p:nvSpPr>
          <p:cNvPr id="4" name="TextBox 3">
            <a:extLst>
              <a:ext uri="{FF2B5EF4-FFF2-40B4-BE49-F238E27FC236}">
                <a16:creationId xmlns:a16="http://schemas.microsoft.com/office/drawing/2014/main" id="{17425FC9-8DF2-C4AA-1131-AC85F8012E9F}"/>
              </a:ext>
            </a:extLst>
          </p:cNvPr>
          <p:cNvSpPr txBox="1"/>
          <p:nvPr/>
        </p:nvSpPr>
        <p:spPr>
          <a:xfrm>
            <a:off x="248219" y="974858"/>
            <a:ext cx="10963080" cy="646331"/>
          </a:xfrm>
          <a:prstGeom prst="rect">
            <a:avLst/>
          </a:prstGeom>
          <a:noFill/>
        </p:spPr>
        <p:txBody>
          <a:bodyPr wrap="square" rtlCol="0">
            <a:spAutoFit/>
          </a:bodyPr>
          <a:lstStyle/>
          <a:p>
            <a:r>
              <a:rPr lang="en-GB" dirty="0">
                <a:effectLst/>
                <a:latin typeface="Calibri" panose="020F0502020204030204" pitchFamily="34" charset="0"/>
                <a:ea typeface="Calibri" panose="020F0502020204030204" pitchFamily="34" charset="0"/>
                <a:cs typeface="Times New Roman" panose="02020603050405020304" pitchFamily="18" charset="0"/>
              </a:rPr>
              <a:t>The Ellis Island Body is an interactive project allowing you to investigate the experience of third-class immigrants who entered the US from the late 19</a:t>
            </a:r>
            <a:r>
              <a:rPr lang="en-GB"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dirty="0">
                <a:effectLst/>
                <a:latin typeface="Calibri" panose="020F0502020204030204" pitchFamily="34" charset="0"/>
                <a:ea typeface="Calibri" panose="020F0502020204030204" pitchFamily="34" charset="0"/>
                <a:cs typeface="Times New Roman" panose="02020603050405020304" pitchFamily="18" charset="0"/>
              </a:rPr>
              <a:t>-early 20</a:t>
            </a:r>
            <a:r>
              <a:rPr lang="en-GB"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dirty="0">
                <a:effectLst/>
                <a:latin typeface="Calibri" panose="020F0502020204030204" pitchFamily="34" charset="0"/>
                <a:ea typeface="Calibri" panose="020F0502020204030204" pitchFamily="34" charset="0"/>
                <a:cs typeface="Times New Roman" panose="02020603050405020304" pitchFamily="18" charset="0"/>
              </a:rPr>
              <a:t> centuries via Ellis Island.</a:t>
            </a:r>
            <a:endParaRPr lang="en-GB" dirty="0"/>
          </a:p>
        </p:txBody>
      </p:sp>
      <p:sp>
        <p:nvSpPr>
          <p:cNvPr id="8" name="TextBox 7">
            <a:hlinkClick r:id="rId2" action="ppaction://hlinksldjump"/>
            <a:extLst>
              <a:ext uri="{FF2B5EF4-FFF2-40B4-BE49-F238E27FC236}">
                <a16:creationId xmlns:a16="http://schemas.microsoft.com/office/drawing/2014/main" id="{00F8E4B5-9996-77C6-05FF-32C1D9E061AB}"/>
              </a:ext>
            </a:extLst>
          </p:cNvPr>
          <p:cNvSpPr txBox="1"/>
          <p:nvPr/>
        </p:nvSpPr>
        <p:spPr>
          <a:xfrm>
            <a:off x="11059229" y="60404"/>
            <a:ext cx="1014258" cy="369332"/>
          </a:xfrm>
          <a:prstGeom prst="rect">
            <a:avLst/>
          </a:prstGeom>
          <a:noFill/>
        </p:spPr>
        <p:txBody>
          <a:bodyPr wrap="square" rtlCol="0">
            <a:spAutoFit/>
          </a:bodyPr>
          <a:lstStyle/>
          <a:p>
            <a:r>
              <a:rPr lang="en-GB" dirty="0">
                <a:solidFill>
                  <a:srgbClr val="C00000"/>
                </a:solidFill>
                <a:latin typeface="Adobe Gothic Std B" panose="020B0800000000000000" pitchFamily="34" charset="-128"/>
                <a:ea typeface="Adobe Gothic Std B" panose="020B0800000000000000" pitchFamily="34" charset="-128"/>
                <a:hlinkClick r:id="rId2" action="ppaction://hlinksldjump">
                  <a:extLst>
                    <a:ext uri="{A12FA001-AC4F-418D-AE19-62706E023703}">
                      <ahyp:hlinkClr xmlns:ahyp="http://schemas.microsoft.com/office/drawing/2018/hyperlinkcolor" val="tx"/>
                    </a:ext>
                  </a:extLst>
                </a:hlinkClick>
              </a:rPr>
              <a:t>Home</a:t>
            </a:r>
            <a:endParaRPr lang="en-GB" dirty="0">
              <a:solidFill>
                <a:srgbClr val="C00000"/>
              </a:solidFill>
              <a:latin typeface="Adobe Gothic Std B" panose="020B0800000000000000" pitchFamily="34" charset="-128"/>
              <a:ea typeface="Adobe Gothic Std B" panose="020B0800000000000000" pitchFamily="34" charset="-128"/>
            </a:endParaRPr>
          </a:p>
        </p:txBody>
      </p:sp>
      <p:pic>
        <p:nvPicPr>
          <p:cNvPr id="11" name="Picture 10">
            <a:extLst>
              <a:ext uri="{FF2B5EF4-FFF2-40B4-BE49-F238E27FC236}">
                <a16:creationId xmlns:a16="http://schemas.microsoft.com/office/drawing/2014/main" id="{2DF1D502-645D-B6B9-0760-E020A45F36E7}"/>
              </a:ext>
            </a:extLst>
          </p:cNvPr>
          <p:cNvPicPr>
            <a:picLocks noChangeAspect="1"/>
          </p:cNvPicPr>
          <p:nvPr/>
        </p:nvPicPr>
        <p:blipFill>
          <a:blip r:embed="rId3"/>
          <a:stretch>
            <a:fillRect/>
          </a:stretch>
        </p:blipFill>
        <p:spPr>
          <a:xfrm>
            <a:off x="5729759" y="1908943"/>
            <a:ext cx="6223700" cy="3972704"/>
          </a:xfrm>
          <a:prstGeom prst="rect">
            <a:avLst/>
          </a:prstGeom>
        </p:spPr>
      </p:pic>
      <p:pic>
        <p:nvPicPr>
          <p:cNvPr id="12" name="Picture 11" descr="A picture containing outdoor, white, old, black&#10;&#10;Description automatically generated">
            <a:extLst>
              <a:ext uri="{FF2B5EF4-FFF2-40B4-BE49-F238E27FC236}">
                <a16:creationId xmlns:a16="http://schemas.microsoft.com/office/drawing/2014/main" id="{7140F13D-7359-5026-8AAE-71EFA93C61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811" y="2034600"/>
            <a:ext cx="5058182" cy="1728523"/>
          </a:xfrm>
          <a:prstGeom prst="rect">
            <a:avLst/>
          </a:prstGeom>
        </p:spPr>
      </p:pic>
      <p:sp>
        <p:nvSpPr>
          <p:cNvPr id="15" name="TextBox 14">
            <a:extLst>
              <a:ext uri="{FF2B5EF4-FFF2-40B4-BE49-F238E27FC236}">
                <a16:creationId xmlns:a16="http://schemas.microsoft.com/office/drawing/2014/main" id="{C6EDBF12-1EB5-6DA3-365F-A84C92DA3165}"/>
              </a:ext>
            </a:extLst>
          </p:cNvPr>
          <p:cNvSpPr txBox="1"/>
          <p:nvPr/>
        </p:nvSpPr>
        <p:spPr>
          <a:xfrm>
            <a:off x="91805" y="3495949"/>
            <a:ext cx="490012" cy="276999"/>
          </a:xfrm>
          <a:prstGeom prst="rect">
            <a:avLst/>
          </a:prstGeom>
          <a:noFill/>
        </p:spPr>
        <p:txBody>
          <a:bodyPr wrap="square" rtlCol="0">
            <a:spAutoFit/>
          </a:bodyPr>
          <a:lstStyle/>
          <a:p>
            <a:r>
              <a:rPr lang="en-GB" sz="1200" dirty="0">
                <a:solidFill>
                  <a:srgbClr val="7030A0"/>
                </a:solidFill>
              </a:rPr>
              <a:t>1.</a:t>
            </a:r>
          </a:p>
        </p:txBody>
      </p:sp>
      <p:sp>
        <p:nvSpPr>
          <p:cNvPr id="16" name="TextBox 15">
            <a:extLst>
              <a:ext uri="{FF2B5EF4-FFF2-40B4-BE49-F238E27FC236}">
                <a16:creationId xmlns:a16="http://schemas.microsoft.com/office/drawing/2014/main" id="{49EC8521-8FED-A14D-F1EE-E6EAF3A295DC}"/>
              </a:ext>
            </a:extLst>
          </p:cNvPr>
          <p:cNvSpPr txBox="1"/>
          <p:nvPr/>
        </p:nvSpPr>
        <p:spPr>
          <a:xfrm>
            <a:off x="5483586" y="5682962"/>
            <a:ext cx="446559" cy="276999"/>
          </a:xfrm>
          <a:prstGeom prst="rect">
            <a:avLst/>
          </a:prstGeom>
          <a:noFill/>
        </p:spPr>
        <p:txBody>
          <a:bodyPr wrap="square" rtlCol="0">
            <a:spAutoFit/>
          </a:bodyPr>
          <a:lstStyle/>
          <a:p>
            <a:r>
              <a:rPr lang="en-GB" sz="1200" dirty="0">
                <a:solidFill>
                  <a:srgbClr val="7030A0"/>
                </a:solidFill>
              </a:rPr>
              <a:t>2.</a:t>
            </a:r>
          </a:p>
        </p:txBody>
      </p:sp>
      <p:sp>
        <p:nvSpPr>
          <p:cNvPr id="5" name="TextBox 4">
            <a:extLst>
              <a:ext uri="{FF2B5EF4-FFF2-40B4-BE49-F238E27FC236}">
                <a16:creationId xmlns:a16="http://schemas.microsoft.com/office/drawing/2014/main" id="{1D2AC060-1D5E-D839-B219-4B74B3BA03CC}"/>
              </a:ext>
            </a:extLst>
          </p:cNvPr>
          <p:cNvSpPr txBox="1"/>
          <p:nvPr/>
        </p:nvSpPr>
        <p:spPr>
          <a:xfrm>
            <a:off x="5655297" y="5881647"/>
            <a:ext cx="5636213" cy="276999"/>
          </a:xfrm>
          <a:prstGeom prst="rect">
            <a:avLst/>
          </a:prstGeom>
          <a:noFill/>
        </p:spPr>
        <p:txBody>
          <a:bodyPr wrap="square" rtlCol="0">
            <a:spAutoFit/>
          </a:bodyPr>
          <a:lstStyle/>
          <a:p>
            <a:r>
              <a:rPr lang="en-GB" sz="1200" b="1" dirty="0">
                <a:solidFill>
                  <a:srgbClr val="7030A0"/>
                </a:solidFill>
              </a:rPr>
              <a:t>Are all immigrants welcomed?</a:t>
            </a:r>
          </a:p>
        </p:txBody>
      </p:sp>
    </p:spTree>
    <p:extLst>
      <p:ext uri="{BB962C8B-B14F-4D97-AF65-F5344CB8AC3E}">
        <p14:creationId xmlns:p14="http://schemas.microsoft.com/office/powerpoint/2010/main" val="3427247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84CA8-5B6E-833A-9A98-89A0CDD22AFE}"/>
              </a:ext>
            </a:extLst>
          </p:cNvPr>
          <p:cNvSpPr>
            <a:spLocks noGrp="1"/>
          </p:cNvSpPr>
          <p:nvPr>
            <p:ph type="title"/>
          </p:nvPr>
        </p:nvSpPr>
        <p:spPr>
          <a:xfrm>
            <a:off x="39977" y="-79423"/>
            <a:ext cx="5438274"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KEY LEGISLATION</a:t>
            </a:r>
          </a:p>
        </p:txBody>
      </p:sp>
      <p:sp>
        <p:nvSpPr>
          <p:cNvPr id="4" name="TextBox 3">
            <a:extLst>
              <a:ext uri="{FF2B5EF4-FFF2-40B4-BE49-F238E27FC236}">
                <a16:creationId xmlns:a16="http://schemas.microsoft.com/office/drawing/2014/main" id="{2EA9AFF5-5048-6B2A-2544-326995BB9AFB}"/>
              </a:ext>
            </a:extLst>
          </p:cNvPr>
          <p:cNvSpPr txBox="1"/>
          <p:nvPr/>
        </p:nvSpPr>
        <p:spPr>
          <a:xfrm>
            <a:off x="159598" y="1025798"/>
            <a:ext cx="11504915" cy="1077218"/>
          </a:xfrm>
          <a:prstGeom prst="rect">
            <a:avLst/>
          </a:prstGeom>
          <a:noFill/>
        </p:spPr>
        <p:txBody>
          <a:bodyPr wrap="square" rtlCol="0">
            <a:spAutoFit/>
          </a:bodyPr>
          <a:lstStyle/>
          <a:p>
            <a:r>
              <a:rPr lang="en-GB" sz="1600" dirty="0"/>
              <a:t>Increased </a:t>
            </a:r>
            <a:r>
              <a:rPr lang="en-GB" sz="1600" dirty="0">
                <a:effectLst/>
                <a:latin typeface="Calibri" panose="020F0502020204030204" pitchFamily="34" charset="0"/>
                <a:ea typeface="Calibri" panose="020F0502020204030204" pitchFamily="34" charset="0"/>
                <a:cs typeface="Times New Roman" panose="02020603050405020304" pitchFamily="18" charset="0"/>
              </a:rPr>
              <a:t>immigration to the US was accompanied by the increased variety and number of medical diseases and conditions identified in the immigrant body. This led to federal legislation which sought to regulate the movement of immigrant bodies understood as threatening:</a:t>
            </a:r>
          </a:p>
          <a:p>
            <a:endParaRPr lang="en-GB" sz="1600" dirty="0"/>
          </a:p>
        </p:txBody>
      </p:sp>
      <p:sp>
        <p:nvSpPr>
          <p:cNvPr id="6" name="TextBox 5">
            <a:extLst>
              <a:ext uri="{FF2B5EF4-FFF2-40B4-BE49-F238E27FC236}">
                <a16:creationId xmlns:a16="http://schemas.microsoft.com/office/drawing/2014/main" id="{866DD14C-C956-F9E3-C1C1-62A9FD9ABCFB}"/>
              </a:ext>
            </a:extLst>
          </p:cNvPr>
          <p:cNvSpPr txBox="1"/>
          <p:nvPr/>
        </p:nvSpPr>
        <p:spPr>
          <a:xfrm>
            <a:off x="173988" y="1929016"/>
            <a:ext cx="11676644" cy="584775"/>
          </a:xfrm>
          <a:prstGeom prst="rect">
            <a:avLst/>
          </a:prstGeom>
          <a:noFill/>
        </p:spPr>
        <p:txBody>
          <a:bodyPr wrap="square" rtlCol="0">
            <a:spAutoFit/>
          </a:bodyPr>
          <a:lstStyle/>
          <a:p>
            <a:r>
              <a:rPr lang="en-GB" sz="16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1882</a:t>
            </a:r>
            <a:r>
              <a:rPr lang="en-GB" sz="1600" dirty="0">
                <a:effectLst/>
                <a:latin typeface="Calibri" panose="020F0502020204030204" pitchFamily="34" charset="0"/>
                <a:ea typeface="Calibri" panose="020F0502020204030204" pitchFamily="34" charset="0"/>
                <a:cs typeface="Times New Roman" panose="02020603050405020304" pitchFamily="18" charset="0"/>
              </a:rPr>
              <a:t>: First act bringing immigration under federal control using the new </a:t>
            </a:r>
            <a:r>
              <a:rPr lang="en-GB" sz="16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United States Public Health Service (PHS). </a:t>
            </a:r>
            <a:r>
              <a:rPr lang="en-GB" sz="1600" dirty="0">
                <a:effectLst/>
                <a:latin typeface="Calibri" panose="020F0502020204030204" pitchFamily="34" charset="0"/>
                <a:ea typeface="Calibri" panose="020F0502020204030204" pitchFamily="34" charset="0"/>
                <a:cs typeface="Times New Roman" panose="02020603050405020304" pitchFamily="18" charset="0"/>
              </a:rPr>
              <a:t>Meanwhile, informal eugenic nativist theory </a:t>
            </a:r>
            <a:r>
              <a:rPr lang="en-GB" sz="1600" dirty="0">
                <a:latin typeface="Calibri" panose="020F0502020204030204" pitchFamily="34" charset="0"/>
                <a:ea typeface="Calibri" panose="020F0502020204030204" pitchFamily="34" charset="0"/>
                <a:cs typeface="Times New Roman" panose="02020603050405020304" pitchFamily="18" charset="0"/>
              </a:rPr>
              <a:t>located danger in </a:t>
            </a:r>
            <a:r>
              <a:rPr lang="en-GB" sz="1600" dirty="0">
                <a:effectLst/>
                <a:latin typeface="Calibri" panose="020F0502020204030204" pitchFamily="34" charset="0"/>
                <a:ea typeface="Calibri" panose="020F0502020204030204" pitchFamily="34" charset="0"/>
                <a:cs typeface="Times New Roman" panose="02020603050405020304" pitchFamily="18" charset="0"/>
              </a:rPr>
              <a:t>“defective” immigrants.</a:t>
            </a:r>
          </a:p>
        </p:txBody>
      </p:sp>
      <p:sp>
        <p:nvSpPr>
          <p:cNvPr id="7" name="TextBox 6">
            <a:extLst>
              <a:ext uri="{FF2B5EF4-FFF2-40B4-BE49-F238E27FC236}">
                <a16:creationId xmlns:a16="http://schemas.microsoft.com/office/drawing/2014/main" id="{2160343F-5EF8-0990-658E-8168E3C958B8}"/>
              </a:ext>
            </a:extLst>
          </p:cNvPr>
          <p:cNvSpPr txBox="1"/>
          <p:nvPr/>
        </p:nvSpPr>
        <p:spPr>
          <a:xfrm>
            <a:off x="557174" y="3186984"/>
            <a:ext cx="11387890" cy="584775"/>
          </a:xfrm>
          <a:prstGeom prst="rect">
            <a:avLst/>
          </a:prstGeom>
          <a:noFill/>
        </p:spPr>
        <p:txBody>
          <a:bodyPr wrap="square" rtlCol="0">
            <a:spAutoFit/>
          </a:bodyPr>
          <a:lstStyle/>
          <a:p>
            <a:r>
              <a:rPr lang="en-GB" sz="16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1891</a:t>
            </a:r>
            <a:r>
              <a:rPr lang="en-GB" sz="1600" dirty="0">
                <a:effectLst/>
                <a:latin typeface="Calibri" panose="020F0502020204030204" pitchFamily="34" charset="0"/>
                <a:ea typeface="Calibri" panose="020F0502020204030204" pitchFamily="34" charset="0"/>
                <a:cs typeface="Times New Roman" panose="02020603050405020304" pitchFamily="18" charset="0"/>
              </a:rPr>
              <a:t>: New categories used in immigrant inspection to formally exclude anyone deemed ‘”</a:t>
            </a:r>
            <a:r>
              <a:rPr lang="en-GB" sz="16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suffering from a loathsome or dangerous contagious disease</a:t>
            </a:r>
            <a:r>
              <a:rPr lang="en-GB" sz="1600" dirty="0">
                <a:effectLst/>
                <a:latin typeface="Calibri" panose="020F0502020204030204" pitchFamily="34" charset="0"/>
                <a:ea typeface="Calibri" panose="020F0502020204030204" pitchFamily="34" charset="0"/>
                <a:cs typeface="Times New Roman" panose="02020603050405020304" pitchFamily="18" charset="0"/>
              </a:rPr>
              <a:t>”, grouped as category A, including leprosy and “mental defectives”.</a:t>
            </a:r>
          </a:p>
        </p:txBody>
      </p:sp>
      <p:sp>
        <p:nvSpPr>
          <p:cNvPr id="8" name="TextBox 7">
            <a:extLst>
              <a:ext uri="{FF2B5EF4-FFF2-40B4-BE49-F238E27FC236}">
                <a16:creationId xmlns:a16="http://schemas.microsoft.com/office/drawing/2014/main" id="{58DBE52B-6BDA-718E-60F4-22DF29127819}"/>
              </a:ext>
            </a:extLst>
          </p:cNvPr>
          <p:cNvSpPr txBox="1"/>
          <p:nvPr/>
        </p:nvSpPr>
        <p:spPr>
          <a:xfrm>
            <a:off x="141419" y="4334203"/>
            <a:ext cx="11676645" cy="584775"/>
          </a:xfrm>
          <a:prstGeom prst="rect">
            <a:avLst/>
          </a:prstGeom>
          <a:noFill/>
        </p:spPr>
        <p:txBody>
          <a:bodyPr wrap="square" rtlCol="0">
            <a:spAutoFit/>
          </a:bodyPr>
          <a:lstStyle/>
          <a:p>
            <a:r>
              <a:rPr lang="en-GB" sz="16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1903</a:t>
            </a:r>
            <a:r>
              <a:rPr lang="en-GB" sz="1600" dirty="0">
                <a:effectLst/>
                <a:latin typeface="Calibri" panose="020F0502020204030204" pitchFamily="34" charset="0"/>
                <a:ea typeface="Calibri" panose="020F0502020204030204" pitchFamily="34" charset="0"/>
                <a:cs typeface="Times New Roman" panose="02020603050405020304" pitchFamily="18" charset="0"/>
              </a:rPr>
              <a:t>: New class B category for medical conditions that made an immigrant “</a:t>
            </a:r>
            <a:r>
              <a:rPr lang="en-GB" sz="16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likely to become a public charge</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dirty="0">
                <a:latin typeface="Calibri" panose="020F0502020204030204" pitchFamily="34" charset="0"/>
                <a:ea typeface="Calibri" panose="020F0502020204030204" pitchFamily="34" charset="0"/>
                <a:cs typeface="Times New Roman" panose="02020603050405020304" pitchFamily="18" charset="0"/>
              </a:rPr>
              <a:t>Both categories A and B expanded to include new diseases over time, including chronic alcoholism (1917) and all heart diseases (1919).</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E2EB67C-DD4F-0D58-71DE-BE3758D9C2C8}"/>
              </a:ext>
            </a:extLst>
          </p:cNvPr>
          <p:cNvSpPr txBox="1"/>
          <p:nvPr/>
        </p:nvSpPr>
        <p:spPr>
          <a:xfrm>
            <a:off x="426491" y="5539814"/>
            <a:ext cx="11676645" cy="584775"/>
          </a:xfrm>
          <a:prstGeom prst="rect">
            <a:avLst/>
          </a:prstGeom>
          <a:noFill/>
        </p:spPr>
        <p:txBody>
          <a:bodyPr wrap="square" rtlCol="0">
            <a:spAutoFit/>
          </a:bodyPr>
          <a:lstStyle/>
          <a:p>
            <a:r>
              <a:rPr lang="en-GB" sz="16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1924</a:t>
            </a:r>
            <a:r>
              <a:rPr lang="en-GB" sz="1600" dirty="0">
                <a:effectLst/>
                <a:latin typeface="Calibri" panose="020F0502020204030204" pitchFamily="34" charset="0"/>
                <a:ea typeface="Calibri" panose="020F0502020204030204" pitchFamily="34" charset="0"/>
                <a:cs typeface="Times New Roman" panose="02020603050405020304" pitchFamily="18" charset="0"/>
              </a:rPr>
              <a:t>: Act restricting immigration of different ethnic groups in proportion to their pre-existing US community. </a:t>
            </a:r>
            <a:r>
              <a:rPr lang="en-GB" sz="16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No more than 2% of each “race” could immigrate.</a:t>
            </a:r>
          </a:p>
        </p:txBody>
      </p:sp>
      <p:sp>
        <p:nvSpPr>
          <p:cNvPr id="10" name="TextBox 9">
            <a:extLst>
              <a:ext uri="{FF2B5EF4-FFF2-40B4-BE49-F238E27FC236}">
                <a16:creationId xmlns:a16="http://schemas.microsoft.com/office/drawing/2014/main" id="{8E06E190-C5BB-5690-8578-E2B3E80D52FB}"/>
              </a:ext>
            </a:extLst>
          </p:cNvPr>
          <p:cNvSpPr txBox="1"/>
          <p:nvPr/>
        </p:nvSpPr>
        <p:spPr>
          <a:xfrm>
            <a:off x="737745" y="2534025"/>
            <a:ext cx="10716509" cy="338554"/>
          </a:xfrm>
          <a:prstGeom prst="rect">
            <a:avLst/>
          </a:prstGeom>
          <a:noFill/>
        </p:spPr>
        <p:txBody>
          <a:bodyPr wrap="square" rtlCol="0">
            <a:spAutoFit/>
          </a:bodyPr>
          <a:lstStyle/>
          <a:p>
            <a:r>
              <a:rPr lang="en-GB" sz="16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Eugenics</a:t>
            </a:r>
            <a:r>
              <a:rPr lang="en-GB" sz="1600" dirty="0">
                <a:effectLst/>
                <a:latin typeface="Calibri" panose="020F0502020204030204" pitchFamily="34" charset="0"/>
                <a:ea typeface="Calibri" panose="020F0502020204030204" pitchFamily="34" charset="0"/>
                <a:cs typeface="Times New Roman" panose="02020603050405020304" pitchFamily="18" charset="0"/>
              </a:rPr>
              <a:t>: Structured reproduction within a human population to increase certain “desirable” inheritable characteristics.</a:t>
            </a:r>
          </a:p>
        </p:txBody>
      </p:sp>
      <p:sp>
        <p:nvSpPr>
          <p:cNvPr id="11" name="TextBox 10">
            <a:extLst>
              <a:ext uri="{FF2B5EF4-FFF2-40B4-BE49-F238E27FC236}">
                <a16:creationId xmlns:a16="http://schemas.microsoft.com/office/drawing/2014/main" id="{29904C61-A210-EE2D-7D04-E33FD4B78F93}"/>
              </a:ext>
            </a:extLst>
          </p:cNvPr>
          <p:cNvSpPr txBox="1"/>
          <p:nvPr/>
        </p:nvSpPr>
        <p:spPr>
          <a:xfrm>
            <a:off x="367922" y="6205929"/>
            <a:ext cx="11676645" cy="338554"/>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This shows that categories impacting the immigrant were not just objectively scientific, but socialised and racialised constructions.</a:t>
            </a:r>
          </a:p>
        </p:txBody>
      </p:sp>
      <p:sp>
        <p:nvSpPr>
          <p:cNvPr id="12" name="TextBox 11">
            <a:extLst>
              <a:ext uri="{FF2B5EF4-FFF2-40B4-BE49-F238E27FC236}">
                <a16:creationId xmlns:a16="http://schemas.microsoft.com/office/drawing/2014/main" id="{A7049A8A-11D8-598A-571C-5A41C27B843B}"/>
              </a:ext>
            </a:extLst>
          </p:cNvPr>
          <p:cNvSpPr txBox="1"/>
          <p:nvPr/>
        </p:nvSpPr>
        <p:spPr>
          <a:xfrm>
            <a:off x="11167881" y="78219"/>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2"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grpSp>
        <p:nvGrpSpPr>
          <p:cNvPr id="25" name="Group 24">
            <a:extLst>
              <a:ext uri="{FF2B5EF4-FFF2-40B4-BE49-F238E27FC236}">
                <a16:creationId xmlns:a16="http://schemas.microsoft.com/office/drawing/2014/main" id="{CB3661C1-5E7A-B1CF-6023-3F3D299A4674}"/>
              </a:ext>
            </a:extLst>
          </p:cNvPr>
          <p:cNvGrpSpPr/>
          <p:nvPr/>
        </p:nvGrpSpPr>
        <p:grpSpPr>
          <a:xfrm>
            <a:off x="208547" y="2947145"/>
            <a:ext cx="98281" cy="994320"/>
            <a:chOff x="784964" y="2839876"/>
            <a:chExt cx="98280" cy="994320"/>
          </a:xfrm>
        </p:grpSpPr>
        <mc:AlternateContent xmlns:mc="http://schemas.openxmlformats.org/markup-compatibility/2006" xmlns:p14="http://schemas.microsoft.com/office/powerpoint/2010/main">
          <mc:Choice Requires="p14">
            <p:contentPart p14:bwMode="auto" r:id="rId3">
              <p14:nvContentPartPr>
                <p14:cNvPr id="26" name="Ink 25">
                  <a:extLst>
                    <a:ext uri="{FF2B5EF4-FFF2-40B4-BE49-F238E27FC236}">
                      <a16:creationId xmlns:a16="http://schemas.microsoft.com/office/drawing/2014/main" id="{3DC7C119-6281-871B-6089-4D73D6F17DE6}"/>
                    </a:ext>
                  </a:extLst>
                </p14:cNvPr>
                <p14:cNvContentPartPr/>
                <p14:nvPr/>
              </p14:nvContentPartPr>
              <p14:xfrm>
                <a:off x="784964" y="3205636"/>
                <a:ext cx="98280" cy="118080"/>
              </p14:xfrm>
            </p:contentPart>
          </mc:Choice>
          <mc:Fallback xmlns="">
            <p:pic>
              <p:nvPicPr>
                <p:cNvPr id="30" name="Ink 29">
                  <a:extLst>
                    <a:ext uri="{FF2B5EF4-FFF2-40B4-BE49-F238E27FC236}">
                      <a16:creationId xmlns:a16="http://schemas.microsoft.com/office/drawing/2014/main" id="{DD07D432-F8D8-F2C6-FA59-335B41CA8182}"/>
                    </a:ext>
                  </a:extLst>
                </p:cNvPr>
                <p:cNvPicPr/>
                <p:nvPr/>
              </p:nvPicPr>
              <p:blipFill>
                <a:blip r:embed="rId4"/>
                <a:stretch>
                  <a:fillRect/>
                </a:stretch>
              </p:blipFill>
              <p:spPr>
                <a:xfrm>
                  <a:off x="748964" y="3169996"/>
                  <a:ext cx="169920" cy="1897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27" name="Ink 26">
                  <a:extLst>
                    <a:ext uri="{FF2B5EF4-FFF2-40B4-BE49-F238E27FC236}">
                      <a16:creationId xmlns:a16="http://schemas.microsoft.com/office/drawing/2014/main" id="{2424689C-A4C9-B067-F4F8-CD5280E34ED3}"/>
                    </a:ext>
                  </a:extLst>
                </p14:cNvPr>
                <p14:cNvContentPartPr/>
                <p14:nvPr/>
              </p14:nvContentPartPr>
              <p14:xfrm>
                <a:off x="849764" y="2999716"/>
                <a:ext cx="360" cy="9360"/>
              </p14:xfrm>
            </p:contentPart>
          </mc:Choice>
          <mc:Fallback xmlns="">
            <p:pic>
              <p:nvPicPr>
                <p:cNvPr id="31" name="Ink 30">
                  <a:extLst>
                    <a:ext uri="{FF2B5EF4-FFF2-40B4-BE49-F238E27FC236}">
                      <a16:creationId xmlns:a16="http://schemas.microsoft.com/office/drawing/2014/main" id="{CA114C67-DD93-DDA5-C4D5-72E9EACB1CAC}"/>
                    </a:ext>
                  </a:extLst>
                </p:cNvPr>
                <p:cNvPicPr/>
                <p:nvPr/>
              </p:nvPicPr>
              <p:blipFill>
                <a:blip r:embed="rId6"/>
                <a:stretch>
                  <a:fillRect/>
                </a:stretch>
              </p:blipFill>
              <p:spPr>
                <a:xfrm>
                  <a:off x="813764" y="2964076"/>
                  <a:ext cx="72000" cy="81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8" name="Ink 27">
                  <a:extLst>
                    <a:ext uri="{FF2B5EF4-FFF2-40B4-BE49-F238E27FC236}">
                      <a16:creationId xmlns:a16="http://schemas.microsoft.com/office/drawing/2014/main" id="{29CE2462-6E09-8E2D-3E58-0101C38D1165}"/>
                    </a:ext>
                  </a:extLst>
                </p14:cNvPr>
                <p14:cNvContentPartPr/>
                <p14:nvPr/>
              </p14:nvContentPartPr>
              <p14:xfrm>
                <a:off x="849764" y="2839876"/>
                <a:ext cx="360" cy="360"/>
              </p14:xfrm>
            </p:contentPart>
          </mc:Choice>
          <mc:Fallback xmlns="">
            <p:pic>
              <p:nvPicPr>
                <p:cNvPr id="32" name="Ink 31">
                  <a:extLst>
                    <a:ext uri="{FF2B5EF4-FFF2-40B4-BE49-F238E27FC236}">
                      <a16:creationId xmlns:a16="http://schemas.microsoft.com/office/drawing/2014/main" id="{E94D81A1-DB4D-6233-7B69-9C481D181C19}"/>
                    </a:ext>
                  </a:extLst>
                </p:cNvPr>
                <p:cNvPicPr/>
                <p:nvPr/>
              </p:nvPicPr>
              <p:blipFill>
                <a:blip r:embed="rId8"/>
                <a:stretch>
                  <a:fillRect/>
                </a:stretch>
              </p:blipFill>
              <p:spPr>
                <a:xfrm>
                  <a:off x="813764" y="280387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9" name="Ink 28">
                  <a:extLst>
                    <a:ext uri="{FF2B5EF4-FFF2-40B4-BE49-F238E27FC236}">
                      <a16:creationId xmlns:a16="http://schemas.microsoft.com/office/drawing/2014/main" id="{5808E099-4219-7E52-C485-C5F38FA8E79A}"/>
                    </a:ext>
                  </a:extLst>
                </p14:cNvPr>
                <p14:cNvContentPartPr/>
                <p14:nvPr/>
              </p14:nvContentPartPr>
              <p14:xfrm>
                <a:off x="802244" y="3481036"/>
                <a:ext cx="360" cy="360"/>
              </p14:xfrm>
            </p:contentPart>
          </mc:Choice>
          <mc:Fallback xmlns="">
            <p:pic>
              <p:nvPicPr>
                <p:cNvPr id="33" name="Ink 32">
                  <a:extLst>
                    <a:ext uri="{FF2B5EF4-FFF2-40B4-BE49-F238E27FC236}">
                      <a16:creationId xmlns:a16="http://schemas.microsoft.com/office/drawing/2014/main" id="{D0229316-24CE-835D-F52C-5A1CE9555DF0}"/>
                    </a:ext>
                  </a:extLst>
                </p:cNvPr>
                <p:cNvPicPr/>
                <p:nvPr/>
              </p:nvPicPr>
              <p:blipFill>
                <a:blip r:embed="rId8"/>
                <a:stretch>
                  <a:fillRect/>
                </a:stretch>
              </p:blipFill>
              <p:spPr>
                <a:xfrm>
                  <a:off x="766604" y="34450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30" name="Ink 29">
                  <a:extLst>
                    <a:ext uri="{FF2B5EF4-FFF2-40B4-BE49-F238E27FC236}">
                      <a16:creationId xmlns:a16="http://schemas.microsoft.com/office/drawing/2014/main" id="{5A439C0A-2994-3E7A-729F-F8656AA36B0F}"/>
                    </a:ext>
                  </a:extLst>
                </p14:cNvPr>
                <p14:cNvContentPartPr/>
                <p14:nvPr/>
              </p14:nvContentPartPr>
              <p14:xfrm>
                <a:off x="802244" y="3657436"/>
                <a:ext cx="360" cy="360"/>
              </p14:xfrm>
            </p:contentPart>
          </mc:Choice>
          <mc:Fallback xmlns="">
            <p:pic>
              <p:nvPicPr>
                <p:cNvPr id="34" name="Ink 33">
                  <a:extLst>
                    <a:ext uri="{FF2B5EF4-FFF2-40B4-BE49-F238E27FC236}">
                      <a16:creationId xmlns:a16="http://schemas.microsoft.com/office/drawing/2014/main" id="{B92AB589-00B5-FFD8-E404-EC8425A84098}"/>
                    </a:ext>
                  </a:extLst>
                </p:cNvPr>
                <p:cNvPicPr/>
                <p:nvPr/>
              </p:nvPicPr>
              <p:blipFill>
                <a:blip r:embed="rId8"/>
                <a:stretch>
                  <a:fillRect/>
                </a:stretch>
              </p:blipFill>
              <p:spPr>
                <a:xfrm>
                  <a:off x="766604" y="36214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1" name="Ink 30">
                  <a:extLst>
                    <a:ext uri="{FF2B5EF4-FFF2-40B4-BE49-F238E27FC236}">
                      <a16:creationId xmlns:a16="http://schemas.microsoft.com/office/drawing/2014/main" id="{AF86F89B-4D6A-452B-D524-DBF12A58870D}"/>
                    </a:ext>
                  </a:extLst>
                </p14:cNvPr>
                <p14:cNvContentPartPr/>
                <p14:nvPr/>
              </p14:nvContentPartPr>
              <p14:xfrm>
                <a:off x="802244" y="3833836"/>
                <a:ext cx="360" cy="360"/>
              </p14:xfrm>
            </p:contentPart>
          </mc:Choice>
          <mc:Fallback xmlns="">
            <p:pic>
              <p:nvPicPr>
                <p:cNvPr id="35" name="Ink 34">
                  <a:extLst>
                    <a:ext uri="{FF2B5EF4-FFF2-40B4-BE49-F238E27FC236}">
                      <a16:creationId xmlns:a16="http://schemas.microsoft.com/office/drawing/2014/main" id="{F10F79E5-878B-1355-5406-623C8DA24D5E}"/>
                    </a:ext>
                  </a:extLst>
                </p:cNvPr>
                <p:cNvPicPr/>
                <p:nvPr/>
              </p:nvPicPr>
              <p:blipFill>
                <a:blip r:embed="rId8"/>
                <a:stretch>
                  <a:fillRect/>
                </a:stretch>
              </p:blipFill>
              <p:spPr>
                <a:xfrm>
                  <a:off x="766604" y="3797836"/>
                  <a:ext cx="72000" cy="72000"/>
                </a:xfrm>
                <a:prstGeom prst="rect">
                  <a:avLst/>
                </a:prstGeom>
              </p:spPr>
            </p:pic>
          </mc:Fallback>
        </mc:AlternateContent>
      </p:grpSp>
      <p:grpSp>
        <p:nvGrpSpPr>
          <p:cNvPr id="32" name="Group 31">
            <a:extLst>
              <a:ext uri="{FF2B5EF4-FFF2-40B4-BE49-F238E27FC236}">
                <a16:creationId xmlns:a16="http://schemas.microsoft.com/office/drawing/2014/main" id="{4657773B-8E20-1B5B-B010-8D1F3526D1EA}"/>
              </a:ext>
            </a:extLst>
          </p:cNvPr>
          <p:cNvGrpSpPr/>
          <p:nvPr/>
        </p:nvGrpSpPr>
        <p:grpSpPr>
          <a:xfrm>
            <a:off x="11885664" y="987010"/>
            <a:ext cx="118800" cy="1621081"/>
            <a:chOff x="11644004" y="3689116"/>
            <a:chExt cx="118800" cy="1621080"/>
          </a:xfrm>
        </p:grpSpPr>
        <p:grpSp>
          <p:nvGrpSpPr>
            <p:cNvPr id="33" name="Group 32">
              <a:extLst>
                <a:ext uri="{FF2B5EF4-FFF2-40B4-BE49-F238E27FC236}">
                  <a16:creationId xmlns:a16="http://schemas.microsoft.com/office/drawing/2014/main" id="{19B7CB55-B209-8DD4-1056-BC79E8F24041}"/>
                </a:ext>
              </a:extLst>
            </p:cNvPr>
            <p:cNvGrpSpPr/>
            <p:nvPr/>
          </p:nvGrpSpPr>
          <p:grpSpPr>
            <a:xfrm>
              <a:off x="11644004" y="4471396"/>
              <a:ext cx="118800" cy="136800"/>
              <a:chOff x="11644004" y="4471396"/>
              <a:chExt cx="118800" cy="136800"/>
            </a:xfrm>
          </p:grpSpPr>
          <mc:AlternateContent xmlns:mc="http://schemas.openxmlformats.org/markup-compatibility/2006" xmlns:p14="http://schemas.microsoft.com/office/powerpoint/2010/main">
            <mc:Choice Requires="p14">
              <p:contentPart p14:bwMode="auto" r:id="rId12">
                <p14:nvContentPartPr>
                  <p14:cNvPr id="42" name="Ink 41">
                    <a:extLst>
                      <a:ext uri="{FF2B5EF4-FFF2-40B4-BE49-F238E27FC236}">
                        <a16:creationId xmlns:a16="http://schemas.microsoft.com/office/drawing/2014/main" id="{55C43CBA-F07A-24B1-2856-A4D4D943E926}"/>
                      </a:ext>
                    </a:extLst>
                  </p14:cNvPr>
                  <p14:cNvContentPartPr/>
                  <p14:nvPr/>
                </p14:nvContentPartPr>
                <p14:xfrm>
                  <a:off x="11644004" y="4471396"/>
                  <a:ext cx="118800" cy="136800"/>
                </p14:xfrm>
              </p:contentPart>
            </mc:Choice>
            <mc:Fallback xmlns="">
              <p:pic>
                <p:nvPicPr>
                  <p:cNvPr id="36" name="Ink 35">
                    <a:extLst>
                      <a:ext uri="{FF2B5EF4-FFF2-40B4-BE49-F238E27FC236}">
                        <a16:creationId xmlns:a16="http://schemas.microsoft.com/office/drawing/2014/main" id="{5A89F226-0AF8-F356-068D-DBFC31B46A0D}"/>
                      </a:ext>
                    </a:extLst>
                  </p:cNvPr>
                  <p:cNvPicPr/>
                  <p:nvPr/>
                </p:nvPicPr>
                <p:blipFill>
                  <a:blip r:embed="rId13"/>
                  <a:stretch>
                    <a:fillRect/>
                  </a:stretch>
                </p:blipFill>
                <p:spPr>
                  <a:xfrm>
                    <a:off x="11608004" y="4435396"/>
                    <a:ext cx="190440" cy="208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43" name="Ink 42">
                    <a:extLst>
                      <a:ext uri="{FF2B5EF4-FFF2-40B4-BE49-F238E27FC236}">
                        <a16:creationId xmlns:a16="http://schemas.microsoft.com/office/drawing/2014/main" id="{C983B9D2-1BF4-BC1B-D142-E9682EAC3E00}"/>
                      </a:ext>
                    </a:extLst>
                  </p14:cNvPr>
                  <p14:cNvContentPartPr/>
                  <p14:nvPr/>
                </p14:nvContentPartPr>
                <p14:xfrm>
                  <a:off x="11726084" y="4555996"/>
                  <a:ext cx="360" cy="360"/>
                </p14:xfrm>
              </p:contentPart>
            </mc:Choice>
            <mc:Fallback xmlns="">
              <p:pic>
                <p:nvPicPr>
                  <p:cNvPr id="37" name="Ink 36">
                    <a:extLst>
                      <a:ext uri="{FF2B5EF4-FFF2-40B4-BE49-F238E27FC236}">
                        <a16:creationId xmlns:a16="http://schemas.microsoft.com/office/drawing/2014/main" id="{886F328F-05B4-7496-E792-AC8E52B931A1}"/>
                      </a:ext>
                    </a:extLst>
                  </p:cNvPr>
                  <p:cNvPicPr/>
                  <p:nvPr/>
                </p:nvPicPr>
                <p:blipFill>
                  <a:blip r:embed="rId8"/>
                  <a:stretch>
                    <a:fillRect/>
                  </a:stretch>
                </p:blipFill>
                <p:spPr>
                  <a:xfrm>
                    <a:off x="11690444" y="4519996"/>
                    <a:ext cx="72000" cy="72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5">
              <p14:nvContentPartPr>
                <p14:cNvPr id="34" name="Ink 33">
                  <a:extLst>
                    <a:ext uri="{FF2B5EF4-FFF2-40B4-BE49-F238E27FC236}">
                      <a16:creationId xmlns:a16="http://schemas.microsoft.com/office/drawing/2014/main" id="{235AF8D0-7EEE-363F-4FAF-3EFD45233E16}"/>
                    </a:ext>
                  </a:extLst>
                </p14:cNvPr>
                <p14:cNvContentPartPr/>
                <p14:nvPr/>
              </p14:nvContentPartPr>
              <p14:xfrm>
                <a:off x="11677844" y="4283116"/>
                <a:ext cx="360" cy="360"/>
              </p14:xfrm>
            </p:contentPart>
          </mc:Choice>
          <mc:Fallback xmlns="">
            <p:pic>
              <p:nvPicPr>
                <p:cNvPr id="39" name="Ink 38">
                  <a:extLst>
                    <a:ext uri="{FF2B5EF4-FFF2-40B4-BE49-F238E27FC236}">
                      <a16:creationId xmlns:a16="http://schemas.microsoft.com/office/drawing/2014/main" id="{9D78D18A-C9EB-A163-172F-DDD18F32FD7A}"/>
                    </a:ext>
                  </a:extLst>
                </p:cNvPr>
                <p:cNvPicPr/>
                <p:nvPr/>
              </p:nvPicPr>
              <p:blipFill>
                <a:blip r:embed="rId16"/>
                <a:stretch>
                  <a:fillRect/>
                </a:stretch>
              </p:blipFill>
              <p:spPr>
                <a:xfrm>
                  <a:off x="11642204" y="424711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35" name="Ink 34">
                  <a:extLst>
                    <a:ext uri="{FF2B5EF4-FFF2-40B4-BE49-F238E27FC236}">
                      <a16:creationId xmlns:a16="http://schemas.microsoft.com/office/drawing/2014/main" id="{5178A2F6-B986-5C97-2EC0-844AB8E432AC}"/>
                    </a:ext>
                  </a:extLst>
                </p14:cNvPr>
                <p14:cNvContentPartPr/>
                <p14:nvPr/>
              </p14:nvContentPartPr>
              <p14:xfrm>
                <a:off x="11677844" y="4074676"/>
                <a:ext cx="360" cy="360"/>
              </p14:xfrm>
            </p:contentPart>
          </mc:Choice>
          <mc:Fallback xmlns="">
            <p:pic>
              <p:nvPicPr>
                <p:cNvPr id="40" name="Ink 39">
                  <a:extLst>
                    <a:ext uri="{FF2B5EF4-FFF2-40B4-BE49-F238E27FC236}">
                      <a16:creationId xmlns:a16="http://schemas.microsoft.com/office/drawing/2014/main" id="{95F89F2A-4201-718B-9DDE-06B5DDAE2E9F}"/>
                    </a:ext>
                  </a:extLst>
                </p:cNvPr>
                <p:cNvPicPr/>
                <p:nvPr/>
              </p:nvPicPr>
              <p:blipFill>
                <a:blip r:embed="rId16"/>
                <a:stretch>
                  <a:fillRect/>
                </a:stretch>
              </p:blipFill>
              <p:spPr>
                <a:xfrm>
                  <a:off x="11642204" y="40390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36" name="Ink 35">
                  <a:extLst>
                    <a:ext uri="{FF2B5EF4-FFF2-40B4-BE49-F238E27FC236}">
                      <a16:creationId xmlns:a16="http://schemas.microsoft.com/office/drawing/2014/main" id="{50D5FF16-7DEC-BF03-B6A0-E384AACF6779}"/>
                    </a:ext>
                  </a:extLst>
                </p14:cNvPr>
                <p14:cNvContentPartPr/>
                <p14:nvPr/>
              </p14:nvContentPartPr>
              <p14:xfrm>
                <a:off x="11677844" y="3882076"/>
                <a:ext cx="360" cy="360"/>
              </p14:xfrm>
            </p:contentPart>
          </mc:Choice>
          <mc:Fallback xmlns="">
            <p:pic>
              <p:nvPicPr>
                <p:cNvPr id="41" name="Ink 40">
                  <a:extLst>
                    <a:ext uri="{FF2B5EF4-FFF2-40B4-BE49-F238E27FC236}">
                      <a16:creationId xmlns:a16="http://schemas.microsoft.com/office/drawing/2014/main" id="{69CA7936-6222-736B-99C3-575BB6C06B7E}"/>
                    </a:ext>
                  </a:extLst>
                </p:cNvPr>
                <p:cNvPicPr/>
                <p:nvPr/>
              </p:nvPicPr>
              <p:blipFill>
                <a:blip r:embed="rId16"/>
                <a:stretch>
                  <a:fillRect/>
                </a:stretch>
              </p:blipFill>
              <p:spPr>
                <a:xfrm>
                  <a:off x="11642204" y="384607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37" name="Ink 36">
                  <a:extLst>
                    <a:ext uri="{FF2B5EF4-FFF2-40B4-BE49-F238E27FC236}">
                      <a16:creationId xmlns:a16="http://schemas.microsoft.com/office/drawing/2014/main" id="{AE8C5EDA-6C1B-4A67-38CD-95B430F5435A}"/>
                    </a:ext>
                  </a:extLst>
                </p14:cNvPr>
                <p14:cNvContentPartPr/>
                <p14:nvPr/>
              </p14:nvContentPartPr>
              <p14:xfrm>
                <a:off x="11677844" y="3689116"/>
                <a:ext cx="360" cy="360"/>
              </p14:xfrm>
            </p:contentPart>
          </mc:Choice>
          <mc:Fallback xmlns="">
            <p:pic>
              <p:nvPicPr>
                <p:cNvPr id="42" name="Ink 41">
                  <a:extLst>
                    <a:ext uri="{FF2B5EF4-FFF2-40B4-BE49-F238E27FC236}">
                      <a16:creationId xmlns:a16="http://schemas.microsoft.com/office/drawing/2014/main" id="{DC01BE99-B8BE-B154-3927-BCE5F25E840A}"/>
                    </a:ext>
                  </a:extLst>
                </p:cNvPr>
                <p:cNvPicPr/>
                <p:nvPr/>
              </p:nvPicPr>
              <p:blipFill>
                <a:blip r:embed="rId16"/>
                <a:stretch>
                  <a:fillRect/>
                </a:stretch>
              </p:blipFill>
              <p:spPr>
                <a:xfrm>
                  <a:off x="11642204" y="365347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38" name="Ink 37">
                  <a:extLst>
                    <a:ext uri="{FF2B5EF4-FFF2-40B4-BE49-F238E27FC236}">
                      <a16:creationId xmlns:a16="http://schemas.microsoft.com/office/drawing/2014/main" id="{303FDC44-FF13-7354-06F4-7920B35038DA}"/>
                    </a:ext>
                  </a:extLst>
                </p14:cNvPr>
                <p14:cNvContentPartPr/>
                <p14:nvPr/>
              </p14:nvContentPartPr>
              <p14:xfrm>
                <a:off x="11677844" y="4780636"/>
                <a:ext cx="360" cy="360"/>
              </p14:xfrm>
            </p:contentPart>
          </mc:Choice>
          <mc:Fallback xmlns="">
            <p:pic>
              <p:nvPicPr>
                <p:cNvPr id="43" name="Ink 42">
                  <a:extLst>
                    <a:ext uri="{FF2B5EF4-FFF2-40B4-BE49-F238E27FC236}">
                      <a16:creationId xmlns:a16="http://schemas.microsoft.com/office/drawing/2014/main" id="{41D3B1DE-17B4-9376-E53E-A473217A0D79}"/>
                    </a:ext>
                  </a:extLst>
                </p:cNvPr>
                <p:cNvPicPr/>
                <p:nvPr/>
              </p:nvPicPr>
              <p:blipFill>
                <a:blip r:embed="rId16"/>
                <a:stretch>
                  <a:fillRect/>
                </a:stretch>
              </p:blipFill>
              <p:spPr>
                <a:xfrm>
                  <a:off x="11642204" y="47446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39" name="Ink 38">
                  <a:extLst>
                    <a:ext uri="{FF2B5EF4-FFF2-40B4-BE49-F238E27FC236}">
                      <a16:creationId xmlns:a16="http://schemas.microsoft.com/office/drawing/2014/main" id="{D2472F43-2280-CFB3-5391-4A44A3DF2780}"/>
                    </a:ext>
                  </a:extLst>
                </p14:cNvPr>
                <p14:cNvContentPartPr/>
                <p14:nvPr/>
              </p14:nvContentPartPr>
              <p14:xfrm>
                <a:off x="11677844" y="4940476"/>
                <a:ext cx="360" cy="360"/>
              </p14:xfrm>
            </p:contentPart>
          </mc:Choice>
          <mc:Fallback xmlns="">
            <p:pic>
              <p:nvPicPr>
                <p:cNvPr id="44" name="Ink 43">
                  <a:extLst>
                    <a:ext uri="{FF2B5EF4-FFF2-40B4-BE49-F238E27FC236}">
                      <a16:creationId xmlns:a16="http://schemas.microsoft.com/office/drawing/2014/main" id="{93B7AD41-E7E6-438D-5A87-13ADECECA77A}"/>
                    </a:ext>
                  </a:extLst>
                </p:cNvPr>
                <p:cNvPicPr/>
                <p:nvPr/>
              </p:nvPicPr>
              <p:blipFill>
                <a:blip r:embed="rId16"/>
                <a:stretch>
                  <a:fillRect/>
                </a:stretch>
              </p:blipFill>
              <p:spPr>
                <a:xfrm>
                  <a:off x="11642204" y="49048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40" name="Ink 39">
                  <a:extLst>
                    <a:ext uri="{FF2B5EF4-FFF2-40B4-BE49-F238E27FC236}">
                      <a16:creationId xmlns:a16="http://schemas.microsoft.com/office/drawing/2014/main" id="{A720F4EA-DE34-3676-77B8-BA24F0481831}"/>
                    </a:ext>
                  </a:extLst>
                </p14:cNvPr>
                <p14:cNvContentPartPr/>
                <p14:nvPr/>
              </p14:nvContentPartPr>
              <p14:xfrm>
                <a:off x="11677844" y="5133436"/>
                <a:ext cx="360" cy="360"/>
              </p14:xfrm>
            </p:contentPart>
          </mc:Choice>
          <mc:Fallback xmlns="">
            <p:pic>
              <p:nvPicPr>
                <p:cNvPr id="45" name="Ink 44">
                  <a:extLst>
                    <a:ext uri="{FF2B5EF4-FFF2-40B4-BE49-F238E27FC236}">
                      <a16:creationId xmlns:a16="http://schemas.microsoft.com/office/drawing/2014/main" id="{8E35D7F3-5408-65A8-46B9-A67FD4C949FD}"/>
                    </a:ext>
                  </a:extLst>
                </p:cNvPr>
                <p:cNvPicPr/>
                <p:nvPr/>
              </p:nvPicPr>
              <p:blipFill>
                <a:blip r:embed="rId16"/>
                <a:stretch>
                  <a:fillRect/>
                </a:stretch>
              </p:blipFill>
              <p:spPr>
                <a:xfrm>
                  <a:off x="11642204" y="50974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41" name="Ink 40">
                  <a:extLst>
                    <a:ext uri="{FF2B5EF4-FFF2-40B4-BE49-F238E27FC236}">
                      <a16:creationId xmlns:a16="http://schemas.microsoft.com/office/drawing/2014/main" id="{B2949DF4-56B8-4824-D3E8-F2E1C1988D6C}"/>
                    </a:ext>
                  </a:extLst>
                </p14:cNvPr>
                <p14:cNvContentPartPr/>
                <p14:nvPr/>
              </p14:nvContentPartPr>
              <p14:xfrm>
                <a:off x="11677844" y="5309836"/>
                <a:ext cx="360" cy="360"/>
              </p14:xfrm>
            </p:contentPart>
          </mc:Choice>
          <mc:Fallback xmlns="">
            <p:pic>
              <p:nvPicPr>
                <p:cNvPr id="46" name="Ink 45">
                  <a:extLst>
                    <a:ext uri="{FF2B5EF4-FFF2-40B4-BE49-F238E27FC236}">
                      <a16:creationId xmlns:a16="http://schemas.microsoft.com/office/drawing/2014/main" id="{39BFA1AC-7C54-D8DB-A3D3-3C233B8B44CB}"/>
                    </a:ext>
                  </a:extLst>
                </p:cNvPr>
                <p:cNvPicPr/>
                <p:nvPr/>
              </p:nvPicPr>
              <p:blipFill>
                <a:blip r:embed="rId16"/>
                <a:stretch>
                  <a:fillRect/>
                </a:stretch>
              </p:blipFill>
              <p:spPr>
                <a:xfrm>
                  <a:off x="11642204" y="5274196"/>
                  <a:ext cx="72000" cy="72000"/>
                </a:xfrm>
                <a:prstGeom prst="rect">
                  <a:avLst/>
                </a:prstGeom>
              </p:spPr>
            </p:pic>
          </mc:Fallback>
        </mc:AlternateContent>
      </p:grpSp>
      <p:grpSp>
        <p:nvGrpSpPr>
          <p:cNvPr id="44" name="Group 43">
            <a:extLst>
              <a:ext uri="{FF2B5EF4-FFF2-40B4-BE49-F238E27FC236}">
                <a16:creationId xmlns:a16="http://schemas.microsoft.com/office/drawing/2014/main" id="{D94D1D0D-9A71-6863-0E41-B6E53B9609D7}"/>
              </a:ext>
            </a:extLst>
          </p:cNvPr>
          <p:cNvGrpSpPr/>
          <p:nvPr/>
        </p:nvGrpSpPr>
        <p:grpSpPr>
          <a:xfrm>
            <a:off x="11931781" y="3641082"/>
            <a:ext cx="118800" cy="1621081"/>
            <a:chOff x="11644004" y="3689116"/>
            <a:chExt cx="118800" cy="1621080"/>
          </a:xfrm>
        </p:grpSpPr>
        <p:grpSp>
          <p:nvGrpSpPr>
            <p:cNvPr id="45" name="Group 44">
              <a:extLst>
                <a:ext uri="{FF2B5EF4-FFF2-40B4-BE49-F238E27FC236}">
                  <a16:creationId xmlns:a16="http://schemas.microsoft.com/office/drawing/2014/main" id="{18D02042-66A3-4AE1-109C-D951DD1D6DF2}"/>
                </a:ext>
              </a:extLst>
            </p:cNvPr>
            <p:cNvGrpSpPr/>
            <p:nvPr/>
          </p:nvGrpSpPr>
          <p:grpSpPr>
            <a:xfrm>
              <a:off x="11644004" y="4471396"/>
              <a:ext cx="118800" cy="136800"/>
              <a:chOff x="11644004" y="4471396"/>
              <a:chExt cx="118800" cy="136800"/>
            </a:xfrm>
          </p:grpSpPr>
          <mc:AlternateContent xmlns:mc="http://schemas.openxmlformats.org/markup-compatibility/2006" xmlns:p14="http://schemas.microsoft.com/office/powerpoint/2010/main">
            <mc:Choice Requires="p14">
              <p:contentPart p14:bwMode="auto" r:id="rId24">
                <p14:nvContentPartPr>
                  <p14:cNvPr id="54" name="Ink 53">
                    <a:extLst>
                      <a:ext uri="{FF2B5EF4-FFF2-40B4-BE49-F238E27FC236}">
                        <a16:creationId xmlns:a16="http://schemas.microsoft.com/office/drawing/2014/main" id="{6F9F9D9E-A12F-5A2C-68E8-B9C9CA9E066B}"/>
                      </a:ext>
                    </a:extLst>
                  </p14:cNvPr>
                  <p14:cNvContentPartPr/>
                  <p14:nvPr/>
                </p14:nvContentPartPr>
                <p14:xfrm>
                  <a:off x="11644004" y="4471396"/>
                  <a:ext cx="118800" cy="136800"/>
                </p14:xfrm>
              </p:contentPart>
            </mc:Choice>
            <mc:Fallback xmlns="">
              <p:pic>
                <p:nvPicPr>
                  <p:cNvPr id="36" name="Ink 35">
                    <a:extLst>
                      <a:ext uri="{FF2B5EF4-FFF2-40B4-BE49-F238E27FC236}">
                        <a16:creationId xmlns:a16="http://schemas.microsoft.com/office/drawing/2014/main" id="{5A89F226-0AF8-F356-068D-DBFC31B46A0D}"/>
                      </a:ext>
                    </a:extLst>
                  </p:cNvPr>
                  <p:cNvPicPr/>
                  <p:nvPr/>
                </p:nvPicPr>
                <p:blipFill>
                  <a:blip r:embed="rId13"/>
                  <a:stretch>
                    <a:fillRect/>
                  </a:stretch>
                </p:blipFill>
                <p:spPr>
                  <a:xfrm>
                    <a:off x="11608004" y="4435396"/>
                    <a:ext cx="190440" cy="20844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55" name="Ink 54">
                    <a:extLst>
                      <a:ext uri="{FF2B5EF4-FFF2-40B4-BE49-F238E27FC236}">
                        <a16:creationId xmlns:a16="http://schemas.microsoft.com/office/drawing/2014/main" id="{38520175-6FA9-D85A-17E8-40A634A494F9}"/>
                      </a:ext>
                    </a:extLst>
                  </p14:cNvPr>
                  <p14:cNvContentPartPr/>
                  <p14:nvPr/>
                </p14:nvContentPartPr>
                <p14:xfrm>
                  <a:off x="11726084" y="4555996"/>
                  <a:ext cx="360" cy="360"/>
                </p14:xfrm>
              </p:contentPart>
            </mc:Choice>
            <mc:Fallback xmlns="">
              <p:pic>
                <p:nvPicPr>
                  <p:cNvPr id="37" name="Ink 36">
                    <a:extLst>
                      <a:ext uri="{FF2B5EF4-FFF2-40B4-BE49-F238E27FC236}">
                        <a16:creationId xmlns:a16="http://schemas.microsoft.com/office/drawing/2014/main" id="{886F328F-05B4-7496-E792-AC8E52B931A1}"/>
                      </a:ext>
                    </a:extLst>
                  </p:cNvPr>
                  <p:cNvPicPr/>
                  <p:nvPr/>
                </p:nvPicPr>
                <p:blipFill>
                  <a:blip r:embed="rId8"/>
                  <a:stretch>
                    <a:fillRect/>
                  </a:stretch>
                </p:blipFill>
                <p:spPr>
                  <a:xfrm>
                    <a:off x="11690444" y="4519996"/>
                    <a:ext cx="72000" cy="72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6">
              <p14:nvContentPartPr>
                <p14:cNvPr id="46" name="Ink 45">
                  <a:extLst>
                    <a:ext uri="{FF2B5EF4-FFF2-40B4-BE49-F238E27FC236}">
                      <a16:creationId xmlns:a16="http://schemas.microsoft.com/office/drawing/2014/main" id="{E257C730-E73F-2E9A-A82A-D28A1476FBE5}"/>
                    </a:ext>
                  </a:extLst>
                </p14:cNvPr>
                <p14:cNvContentPartPr/>
                <p14:nvPr/>
              </p14:nvContentPartPr>
              <p14:xfrm>
                <a:off x="11677844" y="4283116"/>
                <a:ext cx="360" cy="360"/>
              </p14:xfrm>
            </p:contentPart>
          </mc:Choice>
          <mc:Fallback xmlns="">
            <p:pic>
              <p:nvPicPr>
                <p:cNvPr id="39" name="Ink 38">
                  <a:extLst>
                    <a:ext uri="{FF2B5EF4-FFF2-40B4-BE49-F238E27FC236}">
                      <a16:creationId xmlns:a16="http://schemas.microsoft.com/office/drawing/2014/main" id="{9D78D18A-C9EB-A163-172F-DDD18F32FD7A}"/>
                    </a:ext>
                  </a:extLst>
                </p:cNvPr>
                <p:cNvPicPr/>
                <p:nvPr/>
              </p:nvPicPr>
              <p:blipFill>
                <a:blip r:embed="rId16"/>
                <a:stretch>
                  <a:fillRect/>
                </a:stretch>
              </p:blipFill>
              <p:spPr>
                <a:xfrm>
                  <a:off x="11642204" y="424711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47" name="Ink 46">
                  <a:extLst>
                    <a:ext uri="{FF2B5EF4-FFF2-40B4-BE49-F238E27FC236}">
                      <a16:creationId xmlns:a16="http://schemas.microsoft.com/office/drawing/2014/main" id="{8164FC53-D27F-7714-E108-50258A2DCF73}"/>
                    </a:ext>
                  </a:extLst>
                </p14:cNvPr>
                <p14:cNvContentPartPr/>
                <p14:nvPr/>
              </p14:nvContentPartPr>
              <p14:xfrm>
                <a:off x="11677844" y="4074676"/>
                <a:ext cx="360" cy="360"/>
              </p14:xfrm>
            </p:contentPart>
          </mc:Choice>
          <mc:Fallback xmlns="">
            <p:pic>
              <p:nvPicPr>
                <p:cNvPr id="40" name="Ink 39">
                  <a:extLst>
                    <a:ext uri="{FF2B5EF4-FFF2-40B4-BE49-F238E27FC236}">
                      <a16:creationId xmlns:a16="http://schemas.microsoft.com/office/drawing/2014/main" id="{95F89F2A-4201-718B-9DDE-06B5DDAE2E9F}"/>
                    </a:ext>
                  </a:extLst>
                </p:cNvPr>
                <p:cNvPicPr/>
                <p:nvPr/>
              </p:nvPicPr>
              <p:blipFill>
                <a:blip r:embed="rId16"/>
                <a:stretch>
                  <a:fillRect/>
                </a:stretch>
              </p:blipFill>
              <p:spPr>
                <a:xfrm>
                  <a:off x="11642204" y="40390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48" name="Ink 47">
                  <a:extLst>
                    <a:ext uri="{FF2B5EF4-FFF2-40B4-BE49-F238E27FC236}">
                      <a16:creationId xmlns:a16="http://schemas.microsoft.com/office/drawing/2014/main" id="{5B3ADFAC-C9E8-A9A3-000F-B2991E7D65A4}"/>
                    </a:ext>
                  </a:extLst>
                </p14:cNvPr>
                <p14:cNvContentPartPr/>
                <p14:nvPr/>
              </p14:nvContentPartPr>
              <p14:xfrm>
                <a:off x="11677844" y="3882076"/>
                <a:ext cx="360" cy="360"/>
              </p14:xfrm>
            </p:contentPart>
          </mc:Choice>
          <mc:Fallback xmlns="">
            <p:pic>
              <p:nvPicPr>
                <p:cNvPr id="41" name="Ink 40">
                  <a:extLst>
                    <a:ext uri="{FF2B5EF4-FFF2-40B4-BE49-F238E27FC236}">
                      <a16:creationId xmlns:a16="http://schemas.microsoft.com/office/drawing/2014/main" id="{69CA7936-6222-736B-99C3-575BB6C06B7E}"/>
                    </a:ext>
                  </a:extLst>
                </p:cNvPr>
                <p:cNvPicPr/>
                <p:nvPr/>
              </p:nvPicPr>
              <p:blipFill>
                <a:blip r:embed="rId16"/>
                <a:stretch>
                  <a:fillRect/>
                </a:stretch>
              </p:blipFill>
              <p:spPr>
                <a:xfrm>
                  <a:off x="11642204" y="384607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49" name="Ink 48">
                  <a:extLst>
                    <a:ext uri="{FF2B5EF4-FFF2-40B4-BE49-F238E27FC236}">
                      <a16:creationId xmlns:a16="http://schemas.microsoft.com/office/drawing/2014/main" id="{B568E78D-0A18-C987-C387-DEBEE50D9885}"/>
                    </a:ext>
                  </a:extLst>
                </p14:cNvPr>
                <p14:cNvContentPartPr/>
                <p14:nvPr/>
              </p14:nvContentPartPr>
              <p14:xfrm>
                <a:off x="11677844" y="3689116"/>
                <a:ext cx="360" cy="360"/>
              </p14:xfrm>
            </p:contentPart>
          </mc:Choice>
          <mc:Fallback xmlns="">
            <p:pic>
              <p:nvPicPr>
                <p:cNvPr id="42" name="Ink 41">
                  <a:extLst>
                    <a:ext uri="{FF2B5EF4-FFF2-40B4-BE49-F238E27FC236}">
                      <a16:creationId xmlns:a16="http://schemas.microsoft.com/office/drawing/2014/main" id="{DC01BE99-B8BE-B154-3927-BCE5F25E840A}"/>
                    </a:ext>
                  </a:extLst>
                </p:cNvPr>
                <p:cNvPicPr/>
                <p:nvPr/>
              </p:nvPicPr>
              <p:blipFill>
                <a:blip r:embed="rId16"/>
                <a:stretch>
                  <a:fillRect/>
                </a:stretch>
              </p:blipFill>
              <p:spPr>
                <a:xfrm>
                  <a:off x="11642204" y="365347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50" name="Ink 49">
                  <a:extLst>
                    <a:ext uri="{FF2B5EF4-FFF2-40B4-BE49-F238E27FC236}">
                      <a16:creationId xmlns:a16="http://schemas.microsoft.com/office/drawing/2014/main" id="{7FF237F8-3283-2767-1AED-6B0B84AAA137}"/>
                    </a:ext>
                  </a:extLst>
                </p14:cNvPr>
                <p14:cNvContentPartPr/>
                <p14:nvPr/>
              </p14:nvContentPartPr>
              <p14:xfrm>
                <a:off x="11677844" y="4780636"/>
                <a:ext cx="360" cy="360"/>
              </p14:xfrm>
            </p:contentPart>
          </mc:Choice>
          <mc:Fallback xmlns="">
            <p:pic>
              <p:nvPicPr>
                <p:cNvPr id="43" name="Ink 42">
                  <a:extLst>
                    <a:ext uri="{FF2B5EF4-FFF2-40B4-BE49-F238E27FC236}">
                      <a16:creationId xmlns:a16="http://schemas.microsoft.com/office/drawing/2014/main" id="{41D3B1DE-17B4-9376-E53E-A473217A0D79}"/>
                    </a:ext>
                  </a:extLst>
                </p:cNvPr>
                <p:cNvPicPr/>
                <p:nvPr/>
              </p:nvPicPr>
              <p:blipFill>
                <a:blip r:embed="rId16"/>
                <a:stretch>
                  <a:fillRect/>
                </a:stretch>
              </p:blipFill>
              <p:spPr>
                <a:xfrm>
                  <a:off x="11642204" y="47446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51" name="Ink 50">
                  <a:extLst>
                    <a:ext uri="{FF2B5EF4-FFF2-40B4-BE49-F238E27FC236}">
                      <a16:creationId xmlns:a16="http://schemas.microsoft.com/office/drawing/2014/main" id="{049E4663-D366-4678-DA56-23136EBF8A49}"/>
                    </a:ext>
                  </a:extLst>
                </p14:cNvPr>
                <p14:cNvContentPartPr/>
                <p14:nvPr/>
              </p14:nvContentPartPr>
              <p14:xfrm>
                <a:off x="11677844" y="4940476"/>
                <a:ext cx="360" cy="360"/>
              </p14:xfrm>
            </p:contentPart>
          </mc:Choice>
          <mc:Fallback xmlns="">
            <p:pic>
              <p:nvPicPr>
                <p:cNvPr id="44" name="Ink 43">
                  <a:extLst>
                    <a:ext uri="{FF2B5EF4-FFF2-40B4-BE49-F238E27FC236}">
                      <a16:creationId xmlns:a16="http://schemas.microsoft.com/office/drawing/2014/main" id="{93B7AD41-E7E6-438D-5A87-13ADECECA77A}"/>
                    </a:ext>
                  </a:extLst>
                </p:cNvPr>
                <p:cNvPicPr/>
                <p:nvPr/>
              </p:nvPicPr>
              <p:blipFill>
                <a:blip r:embed="rId16"/>
                <a:stretch>
                  <a:fillRect/>
                </a:stretch>
              </p:blipFill>
              <p:spPr>
                <a:xfrm>
                  <a:off x="11642204" y="49048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52" name="Ink 51">
                  <a:extLst>
                    <a:ext uri="{FF2B5EF4-FFF2-40B4-BE49-F238E27FC236}">
                      <a16:creationId xmlns:a16="http://schemas.microsoft.com/office/drawing/2014/main" id="{33D824F2-E443-9F71-ECB1-B4A57189880B}"/>
                    </a:ext>
                  </a:extLst>
                </p14:cNvPr>
                <p14:cNvContentPartPr/>
                <p14:nvPr/>
              </p14:nvContentPartPr>
              <p14:xfrm>
                <a:off x="11677844" y="5133436"/>
                <a:ext cx="360" cy="360"/>
              </p14:xfrm>
            </p:contentPart>
          </mc:Choice>
          <mc:Fallback xmlns="">
            <p:pic>
              <p:nvPicPr>
                <p:cNvPr id="45" name="Ink 44">
                  <a:extLst>
                    <a:ext uri="{FF2B5EF4-FFF2-40B4-BE49-F238E27FC236}">
                      <a16:creationId xmlns:a16="http://schemas.microsoft.com/office/drawing/2014/main" id="{8E35D7F3-5408-65A8-46B9-A67FD4C949FD}"/>
                    </a:ext>
                  </a:extLst>
                </p:cNvPr>
                <p:cNvPicPr/>
                <p:nvPr/>
              </p:nvPicPr>
              <p:blipFill>
                <a:blip r:embed="rId16"/>
                <a:stretch>
                  <a:fillRect/>
                </a:stretch>
              </p:blipFill>
              <p:spPr>
                <a:xfrm>
                  <a:off x="11642204" y="50974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53" name="Ink 52">
                  <a:extLst>
                    <a:ext uri="{FF2B5EF4-FFF2-40B4-BE49-F238E27FC236}">
                      <a16:creationId xmlns:a16="http://schemas.microsoft.com/office/drawing/2014/main" id="{07702E7B-91A5-711F-E2CE-6A51AD8F7445}"/>
                    </a:ext>
                  </a:extLst>
                </p14:cNvPr>
                <p14:cNvContentPartPr/>
                <p14:nvPr/>
              </p14:nvContentPartPr>
              <p14:xfrm>
                <a:off x="11677844" y="5309836"/>
                <a:ext cx="360" cy="360"/>
              </p14:xfrm>
            </p:contentPart>
          </mc:Choice>
          <mc:Fallback xmlns="">
            <p:pic>
              <p:nvPicPr>
                <p:cNvPr id="46" name="Ink 45">
                  <a:extLst>
                    <a:ext uri="{FF2B5EF4-FFF2-40B4-BE49-F238E27FC236}">
                      <a16:creationId xmlns:a16="http://schemas.microsoft.com/office/drawing/2014/main" id="{39BFA1AC-7C54-D8DB-A3D3-3C233B8B44CB}"/>
                    </a:ext>
                  </a:extLst>
                </p:cNvPr>
                <p:cNvPicPr/>
                <p:nvPr/>
              </p:nvPicPr>
              <p:blipFill>
                <a:blip r:embed="rId16"/>
                <a:stretch>
                  <a:fillRect/>
                </a:stretch>
              </p:blipFill>
              <p:spPr>
                <a:xfrm>
                  <a:off x="11642204" y="5274196"/>
                  <a:ext cx="72000" cy="72000"/>
                </a:xfrm>
                <a:prstGeom prst="rect">
                  <a:avLst/>
                </a:prstGeom>
              </p:spPr>
            </p:pic>
          </mc:Fallback>
        </mc:AlternateContent>
      </p:grpSp>
      <p:grpSp>
        <p:nvGrpSpPr>
          <p:cNvPr id="56" name="Group 55">
            <a:extLst>
              <a:ext uri="{FF2B5EF4-FFF2-40B4-BE49-F238E27FC236}">
                <a16:creationId xmlns:a16="http://schemas.microsoft.com/office/drawing/2014/main" id="{FDBE322C-CBCB-7977-6455-C322A836F038}"/>
              </a:ext>
            </a:extLst>
          </p:cNvPr>
          <p:cNvGrpSpPr/>
          <p:nvPr/>
        </p:nvGrpSpPr>
        <p:grpSpPr>
          <a:xfrm>
            <a:off x="11312792" y="6056275"/>
            <a:ext cx="677881" cy="580681"/>
            <a:chOff x="11116964" y="5999236"/>
            <a:chExt cx="677880" cy="580680"/>
          </a:xfrm>
        </p:grpSpPr>
        <p:grpSp>
          <p:nvGrpSpPr>
            <p:cNvPr id="57" name="Group 56">
              <a:extLst>
                <a:ext uri="{FF2B5EF4-FFF2-40B4-BE49-F238E27FC236}">
                  <a16:creationId xmlns:a16="http://schemas.microsoft.com/office/drawing/2014/main" id="{E4456D19-DD22-086B-35B3-8667EAF32D6C}"/>
                </a:ext>
              </a:extLst>
            </p:cNvPr>
            <p:cNvGrpSpPr/>
            <p:nvPr/>
          </p:nvGrpSpPr>
          <p:grpSpPr>
            <a:xfrm>
              <a:off x="11674964" y="6477676"/>
              <a:ext cx="119880" cy="102240"/>
              <a:chOff x="11674964" y="6477676"/>
              <a:chExt cx="119880" cy="102240"/>
            </a:xfrm>
          </p:grpSpPr>
          <mc:AlternateContent xmlns:mc="http://schemas.openxmlformats.org/markup-compatibility/2006" xmlns:p14="http://schemas.microsoft.com/office/powerpoint/2010/main">
            <mc:Choice Requires="p14">
              <p:contentPart p14:bwMode="auto" r:id="rId34">
                <p14:nvContentPartPr>
                  <p14:cNvPr id="62" name="Ink 61">
                    <a:extLst>
                      <a:ext uri="{FF2B5EF4-FFF2-40B4-BE49-F238E27FC236}">
                        <a16:creationId xmlns:a16="http://schemas.microsoft.com/office/drawing/2014/main" id="{20063E9F-7B87-B2A0-CB95-87B91DEB8BFA}"/>
                      </a:ext>
                    </a:extLst>
                  </p14:cNvPr>
                  <p14:cNvContentPartPr/>
                  <p14:nvPr/>
                </p14:nvContentPartPr>
                <p14:xfrm>
                  <a:off x="11674964" y="6477676"/>
                  <a:ext cx="119880" cy="102240"/>
                </p14:xfrm>
              </p:contentPart>
            </mc:Choice>
            <mc:Fallback xmlns="">
              <p:pic>
                <p:nvPicPr>
                  <p:cNvPr id="92" name="Ink 91">
                    <a:extLst>
                      <a:ext uri="{FF2B5EF4-FFF2-40B4-BE49-F238E27FC236}">
                        <a16:creationId xmlns:a16="http://schemas.microsoft.com/office/drawing/2014/main" id="{B28857B9-AD24-88A0-0EAA-6EF4BCDCD02D}"/>
                      </a:ext>
                    </a:extLst>
                  </p:cNvPr>
                  <p:cNvPicPr/>
                  <p:nvPr/>
                </p:nvPicPr>
                <p:blipFill>
                  <a:blip r:embed="rId51"/>
                  <a:stretch>
                    <a:fillRect/>
                  </a:stretch>
                </p:blipFill>
                <p:spPr>
                  <a:xfrm>
                    <a:off x="11639324" y="6441676"/>
                    <a:ext cx="191520" cy="17388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63" name="Ink 62">
                    <a:extLst>
                      <a:ext uri="{FF2B5EF4-FFF2-40B4-BE49-F238E27FC236}">
                        <a16:creationId xmlns:a16="http://schemas.microsoft.com/office/drawing/2014/main" id="{DD44C044-4959-BA75-B766-D188DB493F4A}"/>
                      </a:ext>
                    </a:extLst>
                  </p14:cNvPr>
                  <p14:cNvContentPartPr/>
                  <p14:nvPr/>
                </p14:nvContentPartPr>
                <p14:xfrm>
                  <a:off x="11726084" y="6481276"/>
                  <a:ext cx="360" cy="360"/>
                </p14:xfrm>
              </p:contentPart>
            </mc:Choice>
            <mc:Fallback xmlns="">
              <p:pic>
                <p:nvPicPr>
                  <p:cNvPr id="93" name="Ink 92">
                    <a:extLst>
                      <a:ext uri="{FF2B5EF4-FFF2-40B4-BE49-F238E27FC236}">
                        <a16:creationId xmlns:a16="http://schemas.microsoft.com/office/drawing/2014/main" id="{03726207-2C9D-8C9A-6AD4-E360DC1B4CBC}"/>
                      </a:ext>
                    </a:extLst>
                  </p:cNvPr>
                  <p:cNvPicPr/>
                  <p:nvPr/>
                </p:nvPicPr>
                <p:blipFill>
                  <a:blip r:embed="rId53"/>
                  <a:stretch>
                    <a:fillRect/>
                  </a:stretch>
                </p:blipFill>
                <p:spPr>
                  <a:xfrm>
                    <a:off x="11690444" y="6445276"/>
                    <a:ext cx="72000" cy="72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54">
              <p14:nvContentPartPr>
                <p14:cNvPr id="58" name="Ink 57">
                  <a:extLst>
                    <a:ext uri="{FF2B5EF4-FFF2-40B4-BE49-F238E27FC236}">
                      <a16:creationId xmlns:a16="http://schemas.microsoft.com/office/drawing/2014/main" id="{0BD319F1-00D2-5066-F30A-AAC77567AF17}"/>
                    </a:ext>
                  </a:extLst>
                </p14:cNvPr>
                <p14:cNvContentPartPr/>
                <p14:nvPr/>
              </p14:nvContentPartPr>
              <p14:xfrm>
                <a:off x="11710604" y="6256636"/>
                <a:ext cx="360" cy="360"/>
              </p14:xfrm>
            </p:contentPart>
          </mc:Choice>
          <mc:Fallback xmlns="">
            <p:pic>
              <p:nvPicPr>
                <p:cNvPr id="95" name="Ink 94">
                  <a:extLst>
                    <a:ext uri="{FF2B5EF4-FFF2-40B4-BE49-F238E27FC236}">
                      <a16:creationId xmlns:a16="http://schemas.microsoft.com/office/drawing/2014/main" id="{EBABD0BD-BE79-AAEB-AE0D-4F86C700DE9F}"/>
                    </a:ext>
                  </a:extLst>
                </p:cNvPr>
                <p:cNvPicPr/>
                <p:nvPr/>
              </p:nvPicPr>
              <p:blipFill>
                <a:blip r:embed="rId53"/>
                <a:stretch>
                  <a:fillRect/>
                </a:stretch>
              </p:blipFill>
              <p:spPr>
                <a:xfrm>
                  <a:off x="11674964" y="62206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59" name="Ink 58">
                  <a:extLst>
                    <a:ext uri="{FF2B5EF4-FFF2-40B4-BE49-F238E27FC236}">
                      <a16:creationId xmlns:a16="http://schemas.microsoft.com/office/drawing/2014/main" id="{CD362EC8-0B9B-B36A-D7CB-4FB656F5BD46}"/>
                    </a:ext>
                  </a:extLst>
                </p14:cNvPr>
                <p14:cNvContentPartPr/>
                <p14:nvPr/>
              </p14:nvContentPartPr>
              <p14:xfrm>
                <a:off x="11710604" y="5999236"/>
                <a:ext cx="360" cy="360"/>
              </p14:xfrm>
            </p:contentPart>
          </mc:Choice>
          <mc:Fallback xmlns="">
            <p:pic>
              <p:nvPicPr>
                <p:cNvPr id="96" name="Ink 95">
                  <a:extLst>
                    <a:ext uri="{FF2B5EF4-FFF2-40B4-BE49-F238E27FC236}">
                      <a16:creationId xmlns:a16="http://schemas.microsoft.com/office/drawing/2014/main" id="{872DBA63-E5C4-D3E9-4F8A-1DFD6BBE6FC1}"/>
                    </a:ext>
                  </a:extLst>
                </p:cNvPr>
                <p:cNvPicPr/>
                <p:nvPr/>
              </p:nvPicPr>
              <p:blipFill>
                <a:blip r:embed="rId53"/>
                <a:stretch>
                  <a:fillRect/>
                </a:stretch>
              </p:blipFill>
              <p:spPr>
                <a:xfrm>
                  <a:off x="11674964" y="596359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60" name="Ink 59">
                  <a:extLst>
                    <a:ext uri="{FF2B5EF4-FFF2-40B4-BE49-F238E27FC236}">
                      <a16:creationId xmlns:a16="http://schemas.microsoft.com/office/drawing/2014/main" id="{C26FC7AE-4155-3C15-7242-13B731B79343}"/>
                    </a:ext>
                  </a:extLst>
                </p14:cNvPr>
                <p14:cNvContentPartPr/>
                <p14:nvPr/>
              </p14:nvContentPartPr>
              <p14:xfrm>
                <a:off x="11469764" y="6576676"/>
                <a:ext cx="360" cy="360"/>
              </p14:xfrm>
            </p:contentPart>
          </mc:Choice>
          <mc:Fallback xmlns="">
            <p:pic>
              <p:nvPicPr>
                <p:cNvPr id="102" name="Ink 101">
                  <a:extLst>
                    <a:ext uri="{FF2B5EF4-FFF2-40B4-BE49-F238E27FC236}">
                      <a16:creationId xmlns:a16="http://schemas.microsoft.com/office/drawing/2014/main" id="{A6166167-98E4-7803-DF28-E88C4D46DC85}"/>
                    </a:ext>
                  </a:extLst>
                </p:cNvPr>
                <p:cNvPicPr/>
                <p:nvPr/>
              </p:nvPicPr>
              <p:blipFill>
                <a:blip r:embed="rId53"/>
                <a:stretch>
                  <a:fillRect/>
                </a:stretch>
              </p:blipFill>
              <p:spPr>
                <a:xfrm>
                  <a:off x="11433764" y="65410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61" name="Ink 60">
                  <a:extLst>
                    <a:ext uri="{FF2B5EF4-FFF2-40B4-BE49-F238E27FC236}">
                      <a16:creationId xmlns:a16="http://schemas.microsoft.com/office/drawing/2014/main" id="{59D377D2-7162-BEEB-86E7-D23607E49B57}"/>
                    </a:ext>
                  </a:extLst>
                </p14:cNvPr>
                <p14:cNvContentPartPr/>
                <p14:nvPr/>
              </p14:nvContentPartPr>
              <p14:xfrm>
                <a:off x="11116964" y="6561196"/>
                <a:ext cx="360" cy="360"/>
              </p14:xfrm>
            </p:contentPart>
          </mc:Choice>
          <mc:Fallback xmlns="">
            <p:pic>
              <p:nvPicPr>
                <p:cNvPr id="105" name="Ink 104">
                  <a:extLst>
                    <a:ext uri="{FF2B5EF4-FFF2-40B4-BE49-F238E27FC236}">
                      <a16:creationId xmlns:a16="http://schemas.microsoft.com/office/drawing/2014/main" id="{E57AFEA4-5403-41C9-CD53-6342AB04EC4A}"/>
                    </a:ext>
                  </a:extLst>
                </p:cNvPr>
                <p:cNvPicPr/>
                <p:nvPr/>
              </p:nvPicPr>
              <p:blipFill>
                <a:blip r:embed="rId53"/>
                <a:stretch>
                  <a:fillRect/>
                </a:stretch>
              </p:blipFill>
              <p:spPr>
                <a:xfrm>
                  <a:off x="11080964" y="6525556"/>
                  <a:ext cx="72000" cy="72000"/>
                </a:xfrm>
                <a:prstGeom prst="rect">
                  <a:avLst/>
                </a:prstGeom>
              </p:spPr>
            </p:pic>
          </mc:Fallback>
        </mc:AlternateContent>
      </p:grpSp>
      <p:grpSp>
        <p:nvGrpSpPr>
          <p:cNvPr id="64" name="Group 63">
            <a:extLst>
              <a:ext uri="{FF2B5EF4-FFF2-40B4-BE49-F238E27FC236}">
                <a16:creationId xmlns:a16="http://schemas.microsoft.com/office/drawing/2014/main" id="{AB6A1843-A86C-9617-CA38-533E3B17AA89}"/>
              </a:ext>
            </a:extLst>
          </p:cNvPr>
          <p:cNvGrpSpPr/>
          <p:nvPr/>
        </p:nvGrpSpPr>
        <p:grpSpPr>
          <a:xfrm>
            <a:off x="173988" y="5604445"/>
            <a:ext cx="99360" cy="770761"/>
            <a:chOff x="882164" y="5534476"/>
            <a:chExt cx="99360" cy="770760"/>
          </a:xfrm>
        </p:grpSpPr>
        <mc:AlternateContent xmlns:mc="http://schemas.openxmlformats.org/markup-compatibility/2006" xmlns:p14="http://schemas.microsoft.com/office/powerpoint/2010/main">
          <mc:Choice Requires="p14">
            <p:contentPart p14:bwMode="auto" r:id="rId58">
              <p14:nvContentPartPr>
                <p14:cNvPr id="65" name="Ink 64">
                  <a:extLst>
                    <a:ext uri="{FF2B5EF4-FFF2-40B4-BE49-F238E27FC236}">
                      <a16:creationId xmlns:a16="http://schemas.microsoft.com/office/drawing/2014/main" id="{176310DF-1A34-CD2F-1AEC-F8C477DC2DAF}"/>
                    </a:ext>
                  </a:extLst>
                </p14:cNvPr>
                <p14:cNvContentPartPr/>
                <p14:nvPr/>
              </p14:nvContentPartPr>
              <p14:xfrm>
                <a:off x="882164" y="5867836"/>
                <a:ext cx="99360" cy="102960"/>
              </p14:xfrm>
            </p:contentPart>
          </mc:Choice>
          <mc:Fallback xmlns="">
            <p:pic>
              <p:nvPicPr>
                <p:cNvPr id="47" name="Ink 46">
                  <a:extLst>
                    <a:ext uri="{FF2B5EF4-FFF2-40B4-BE49-F238E27FC236}">
                      <a16:creationId xmlns:a16="http://schemas.microsoft.com/office/drawing/2014/main" id="{EC63704C-8DE8-5771-6578-6DB75D93B8A6}"/>
                    </a:ext>
                  </a:extLst>
                </p:cNvPr>
                <p:cNvPicPr/>
                <p:nvPr/>
              </p:nvPicPr>
              <p:blipFill>
                <a:blip r:embed="rId59"/>
                <a:stretch>
                  <a:fillRect/>
                </a:stretch>
              </p:blipFill>
              <p:spPr>
                <a:xfrm>
                  <a:off x="846524" y="5832196"/>
                  <a:ext cx="171000" cy="17460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66" name="Ink 65">
                  <a:extLst>
                    <a:ext uri="{FF2B5EF4-FFF2-40B4-BE49-F238E27FC236}">
                      <a16:creationId xmlns:a16="http://schemas.microsoft.com/office/drawing/2014/main" id="{A5BA6D7A-A6E2-80CD-42AB-F624721B8827}"/>
                    </a:ext>
                  </a:extLst>
                </p14:cNvPr>
                <p14:cNvContentPartPr/>
                <p14:nvPr/>
              </p14:nvContentPartPr>
              <p14:xfrm>
                <a:off x="945884" y="5710876"/>
                <a:ext cx="360" cy="360"/>
              </p14:xfrm>
            </p:contentPart>
          </mc:Choice>
          <mc:Fallback xmlns="">
            <p:pic>
              <p:nvPicPr>
                <p:cNvPr id="48" name="Ink 47">
                  <a:extLst>
                    <a:ext uri="{FF2B5EF4-FFF2-40B4-BE49-F238E27FC236}">
                      <a16:creationId xmlns:a16="http://schemas.microsoft.com/office/drawing/2014/main" id="{22878F2D-9D8D-31E4-9A90-02617C14AA27}"/>
                    </a:ext>
                  </a:extLst>
                </p:cNvPr>
                <p:cNvPicPr/>
                <p:nvPr/>
              </p:nvPicPr>
              <p:blipFill>
                <a:blip r:embed="rId8"/>
                <a:stretch>
                  <a:fillRect/>
                </a:stretch>
              </p:blipFill>
              <p:spPr>
                <a:xfrm>
                  <a:off x="910244" y="56752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67" name="Ink 66">
                  <a:extLst>
                    <a:ext uri="{FF2B5EF4-FFF2-40B4-BE49-F238E27FC236}">
                      <a16:creationId xmlns:a16="http://schemas.microsoft.com/office/drawing/2014/main" id="{CD4B417A-1666-F295-BA80-713068044592}"/>
                    </a:ext>
                  </a:extLst>
                </p14:cNvPr>
                <p14:cNvContentPartPr/>
                <p14:nvPr/>
              </p14:nvContentPartPr>
              <p14:xfrm>
                <a:off x="945884" y="5534476"/>
                <a:ext cx="360" cy="360"/>
              </p14:xfrm>
            </p:contentPart>
          </mc:Choice>
          <mc:Fallback xmlns="">
            <p:pic>
              <p:nvPicPr>
                <p:cNvPr id="49" name="Ink 48">
                  <a:extLst>
                    <a:ext uri="{FF2B5EF4-FFF2-40B4-BE49-F238E27FC236}">
                      <a16:creationId xmlns:a16="http://schemas.microsoft.com/office/drawing/2014/main" id="{1BABFF90-A8A1-71B4-56E5-880E1ADA8EA8}"/>
                    </a:ext>
                  </a:extLst>
                </p:cNvPr>
                <p:cNvPicPr/>
                <p:nvPr/>
              </p:nvPicPr>
              <p:blipFill>
                <a:blip r:embed="rId8"/>
                <a:stretch>
                  <a:fillRect/>
                </a:stretch>
              </p:blipFill>
              <p:spPr>
                <a:xfrm>
                  <a:off x="910244" y="549883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68" name="Ink 67">
                  <a:extLst>
                    <a:ext uri="{FF2B5EF4-FFF2-40B4-BE49-F238E27FC236}">
                      <a16:creationId xmlns:a16="http://schemas.microsoft.com/office/drawing/2014/main" id="{F74278B2-F146-75F4-385A-3C554F4E3CEA}"/>
                    </a:ext>
                  </a:extLst>
                </p14:cNvPr>
                <p14:cNvContentPartPr/>
                <p14:nvPr/>
              </p14:nvContentPartPr>
              <p14:xfrm>
                <a:off x="914204" y="6111916"/>
                <a:ext cx="360" cy="360"/>
              </p14:xfrm>
            </p:contentPart>
          </mc:Choice>
          <mc:Fallback xmlns="">
            <p:pic>
              <p:nvPicPr>
                <p:cNvPr id="52" name="Ink 51">
                  <a:extLst>
                    <a:ext uri="{FF2B5EF4-FFF2-40B4-BE49-F238E27FC236}">
                      <a16:creationId xmlns:a16="http://schemas.microsoft.com/office/drawing/2014/main" id="{DE2FFA78-9F18-ADF1-E101-E6778F9B3B18}"/>
                    </a:ext>
                  </a:extLst>
                </p:cNvPr>
                <p:cNvPicPr/>
                <p:nvPr/>
              </p:nvPicPr>
              <p:blipFill>
                <a:blip r:embed="rId8"/>
                <a:stretch>
                  <a:fillRect/>
                </a:stretch>
              </p:blipFill>
              <p:spPr>
                <a:xfrm>
                  <a:off x="878204" y="6076276"/>
                  <a:ext cx="720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69" name="Ink 68">
                  <a:extLst>
                    <a:ext uri="{FF2B5EF4-FFF2-40B4-BE49-F238E27FC236}">
                      <a16:creationId xmlns:a16="http://schemas.microsoft.com/office/drawing/2014/main" id="{E128F84B-958B-B61E-0673-9A6724578F08}"/>
                    </a:ext>
                  </a:extLst>
                </p14:cNvPr>
                <p14:cNvContentPartPr/>
                <p14:nvPr/>
              </p14:nvContentPartPr>
              <p14:xfrm>
                <a:off x="914204" y="6304876"/>
                <a:ext cx="360" cy="360"/>
              </p14:xfrm>
            </p:contentPart>
          </mc:Choice>
          <mc:Fallback xmlns="">
            <p:pic>
              <p:nvPicPr>
                <p:cNvPr id="53" name="Ink 52">
                  <a:extLst>
                    <a:ext uri="{FF2B5EF4-FFF2-40B4-BE49-F238E27FC236}">
                      <a16:creationId xmlns:a16="http://schemas.microsoft.com/office/drawing/2014/main" id="{F6DCD9AD-4497-89B7-AAC4-F9A5CC562374}"/>
                    </a:ext>
                  </a:extLst>
                </p:cNvPr>
                <p:cNvPicPr/>
                <p:nvPr/>
              </p:nvPicPr>
              <p:blipFill>
                <a:blip r:embed="rId8"/>
                <a:stretch>
                  <a:fillRect/>
                </a:stretch>
              </p:blipFill>
              <p:spPr>
                <a:xfrm>
                  <a:off x="878204" y="6268876"/>
                  <a:ext cx="72000" cy="72000"/>
                </a:xfrm>
                <a:prstGeom prst="rect">
                  <a:avLst/>
                </a:prstGeom>
              </p:spPr>
            </p:pic>
          </mc:Fallback>
        </mc:AlternateContent>
      </p:grpSp>
    </p:spTree>
    <p:extLst>
      <p:ext uri="{BB962C8B-B14F-4D97-AF65-F5344CB8AC3E}">
        <p14:creationId xmlns:p14="http://schemas.microsoft.com/office/powerpoint/2010/main" val="1236775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8354B-ADD3-66BD-19A7-140C59C5BCDB}"/>
              </a:ext>
            </a:extLst>
          </p:cNvPr>
          <p:cNvSpPr>
            <a:spLocks noGrp="1"/>
          </p:cNvSpPr>
          <p:nvPr>
            <p:ph type="title"/>
          </p:nvPr>
        </p:nvSpPr>
        <p:spPr>
          <a:xfrm>
            <a:off x="98262" y="6632"/>
            <a:ext cx="6785811"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INFORMING EXCLUSION</a:t>
            </a:r>
          </a:p>
        </p:txBody>
      </p:sp>
      <p:sp>
        <p:nvSpPr>
          <p:cNvPr id="4" name="TextBox 3">
            <a:extLst>
              <a:ext uri="{FF2B5EF4-FFF2-40B4-BE49-F238E27FC236}">
                <a16:creationId xmlns:a16="http://schemas.microsoft.com/office/drawing/2014/main" id="{16825B72-250A-DB3B-E088-60FFC4D537D2}"/>
              </a:ext>
            </a:extLst>
          </p:cNvPr>
          <p:cNvSpPr txBox="1"/>
          <p:nvPr/>
        </p:nvSpPr>
        <p:spPr>
          <a:xfrm>
            <a:off x="98262" y="1035589"/>
            <a:ext cx="11959386" cy="584775"/>
          </a:xfrm>
          <a:prstGeom prst="rect">
            <a:avLst/>
          </a:prstGeom>
          <a:noFill/>
        </p:spPr>
        <p:txBody>
          <a:bodyPr wrap="square" rtlCol="0">
            <a:spAutoFit/>
          </a:bodyPr>
          <a:lstStyle/>
          <a:p>
            <a:r>
              <a:rPr lang="en-GB" sz="1600" dirty="0"/>
              <a:t>Medical </a:t>
            </a:r>
            <a:r>
              <a:rPr lang="en-GB" sz="1600" dirty="0">
                <a:effectLst/>
                <a:latin typeface="Calibri" panose="020F0502020204030204" pitchFamily="34" charset="0"/>
                <a:ea typeface="Calibri" panose="020F0502020204030204" pitchFamily="34" charset="0"/>
                <a:cs typeface="Times New Roman" panose="02020603050405020304" pitchFamily="18" charset="0"/>
              </a:rPr>
              <a:t>categories were fluid and externally influenced by socio-cultural, racial and economic prejudices. This made seemingly objective scientific categories laden with subjective public anxiety about immigrant “disease”, “contagion”, and “germs”.</a:t>
            </a:r>
          </a:p>
        </p:txBody>
      </p:sp>
      <p:sp>
        <p:nvSpPr>
          <p:cNvPr id="5" name="TextBox 4">
            <a:extLst>
              <a:ext uri="{FF2B5EF4-FFF2-40B4-BE49-F238E27FC236}">
                <a16:creationId xmlns:a16="http://schemas.microsoft.com/office/drawing/2014/main" id="{BF2443E0-0438-82C3-1414-6B50F2B7C62F}"/>
              </a:ext>
            </a:extLst>
          </p:cNvPr>
          <p:cNvSpPr txBox="1"/>
          <p:nvPr/>
        </p:nvSpPr>
        <p:spPr>
          <a:xfrm>
            <a:off x="116307" y="1776377"/>
            <a:ext cx="11959386" cy="584775"/>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Medical categories gave the reassuring impression of protection of the American public’s biological and moral health. In reality, they sought to imitate a certain immigrant type- the white, northern European original settler population.</a:t>
            </a:r>
          </a:p>
        </p:txBody>
      </p:sp>
      <p:sp>
        <p:nvSpPr>
          <p:cNvPr id="6" name="TextBox 5">
            <a:extLst>
              <a:ext uri="{FF2B5EF4-FFF2-40B4-BE49-F238E27FC236}">
                <a16:creationId xmlns:a16="http://schemas.microsoft.com/office/drawing/2014/main" id="{DE7964C9-4746-58AD-EEF9-4099264CA539}"/>
              </a:ext>
            </a:extLst>
          </p:cNvPr>
          <p:cNvSpPr txBox="1"/>
          <p:nvPr/>
        </p:nvSpPr>
        <p:spPr>
          <a:xfrm>
            <a:off x="102271" y="2515466"/>
            <a:ext cx="11951368" cy="830997"/>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In other words, they pursued </a:t>
            </a:r>
            <a:r>
              <a:rPr lang="en-GB" sz="16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“Anglo-conformity</a:t>
            </a:r>
            <a:r>
              <a:rPr lang="en-GB" sz="1600" dirty="0">
                <a:effectLst/>
                <a:latin typeface="Calibri" panose="020F0502020204030204" pitchFamily="34" charset="0"/>
                <a:ea typeface="Calibri" panose="020F0502020204030204" pitchFamily="34" charset="0"/>
                <a:cs typeface="Times New Roman" panose="02020603050405020304" pitchFamily="18" charset="0"/>
              </a:rPr>
              <a:t>”, using medicine to categorise immigrants based on how close they conformed to this original immigrant identity. This meant “</a:t>
            </a:r>
            <a:r>
              <a:rPr lang="en-GB" sz="16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old</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northern-European</a:t>
            </a:r>
            <a:r>
              <a:rPr lang="en-GB" sz="1600" dirty="0">
                <a:effectLst/>
                <a:latin typeface="Calibri" panose="020F0502020204030204" pitchFamily="34" charset="0"/>
                <a:ea typeface="Calibri" panose="020F0502020204030204" pitchFamily="34" charset="0"/>
                <a:cs typeface="Times New Roman" panose="02020603050405020304" pitchFamily="18" charset="0"/>
              </a:rPr>
              <a:t> immigrants  like those from Ireland or Germany were more valued than “</a:t>
            </a:r>
            <a:r>
              <a:rPr lang="en-GB" sz="16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new</a:t>
            </a:r>
            <a:r>
              <a:rPr lang="en-GB" sz="1600" dirty="0">
                <a:effectLst/>
                <a:latin typeface="Calibri" panose="020F0502020204030204" pitchFamily="34" charset="0"/>
                <a:ea typeface="Calibri" panose="020F0502020204030204" pitchFamily="34" charset="0"/>
                <a:cs typeface="Times New Roman" panose="02020603050405020304" pitchFamily="18" charset="0"/>
              </a:rPr>
              <a:t>” immigrants who arrived from </a:t>
            </a:r>
            <a:r>
              <a:rPr lang="en-GB" sz="16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southern and eastern European </a:t>
            </a:r>
            <a:r>
              <a:rPr lang="en-GB" sz="1600" dirty="0">
                <a:effectLst/>
                <a:latin typeface="Calibri" panose="020F0502020204030204" pitchFamily="34" charset="0"/>
                <a:ea typeface="Calibri" panose="020F0502020204030204" pitchFamily="34" charset="0"/>
                <a:cs typeface="Times New Roman" panose="02020603050405020304" pitchFamily="18" charset="0"/>
              </a:rPr>
              <a:t>countries including Poland and Italy from 1880-1924.</a:t>
            </a:r>
          </a:p>
        </p:txBody>
      </p:sp>
      <p:sp>
        <p:nvSpPr>
          <p:cNvPr id="7" name="TextBox 6">
            <a:extLst>
              <a:ext uri="{FF2B5EF4-FFF2-40B4-BE49-F238E27FC236}">
                <a16:creationId xmlns:a16="http://schemas.microsoft.com/office/drawing/2014/main" id="{B2719808-A1C6-3CAC-B2C3-788251B2EE52}"/>
              </a:ext>
            </a:extLst>
          </p:cNvPr>
          <p:cNvSpPr txBox="1"/>
          <p:nvPr/>
        </p:nvSpPr>
        <p:spPr>
          <a:xfrm>
            <a:off x="2140652" y="3539608"/>
            <a:ext cx="9692639" cy="584775"/>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Physicians (also called surgeons) working on Ellis island were important UPS agents who utilised these medical categories and more implicit racialised immigrant preference to inspect </a:t>
            </a:r>
            <a:r>
              <a:rPr lang="en-GB" sz="1600" dirty="0">
                <a:latin typeface="Calibri" panose="020F0502020204030204" pitchFamily="34" charset="0"/>
                <a:ea typeface="Calibri" panose="020F0502020204030204" pitchFamily="34" charset="0"/>
                <a:cs typeface="Times New Roman" panose="02020603050405020304" pitchFamily="18" charset="0"/>
              </a:rPr>
              <a:t>immigrant bodies.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F26D8A6-FAB1-6ACC-4B6F-0DADB93B0890}"/>
              </a:ext>
            </a:extLst>
          </p:cNvPr>
          <p:cNvSpPr txBox="1"/>
          <p:nvPr/>
        </p:nvSpPr>
        <p:spPr>
          <a:xfrm>
            <a:off x="2140651" y="4375420"/>
            <a:ext cx="9692639" cy="830997"/>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All third-class immigrants had to be processed by Ellis Island physicians in a 6-second “snapshot diagnosis”, using an amalgamation of medical and socio-cultural preconceptions to judge immigrant bodies already understood as natural harbingers of disease. </a:t>
            </a:r>
          </a:p>
        </p:txBody>
      </p:sp>
      <p:sp>
        <p:nvSpPr>
          <p:cNvPr id="9" name="TextBox 8">
            <a:extLst>
              <a:ext uri="{FF2B5EF4-FFF2-40B4-BE49-F238E27FC236}">
                <a16:creationId xmlns:a16="http://schemas.microsoft.com/office/drawing/2014/main" id="{BDDA1E94-82AF-A26F-3103-E57CF2CFC240}"/>
              </a:ext>
            </a:extLst>
          </p:cNvPr>
          <p:cNvSpPr txBox="1"/>
          <p:nvPr/>
        </p:nvSpPr>
        <p:spPr>
          <a:xfrm>
            <a:off x="2140651" y="5323410"/>
            <a:ext cx="9876890" cy="584775"/>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If an immigrant </a:t>
            </a:r>
            <a:r>
              <a:rPr lang="en-GB" sz="1600" dirty="0">
                <a:latin typeface="Calibri" panose="020F0502020204030204" pitchFamily="34" charset="0"/>
                <a:ea typeface="Calibri" panose="020F0502020204030204" pitchFamily="34" charset="0"/>
                <a:cs typeface="Times New Roman" panose="02020603050405020304" pitchFamily="18" charset="0"/>
              </a:rPr>
              <a:t>presented fault </a:t>
            </a:r>
            <a:r>
              <a:rPr lang="en-GB" sz="1600" dirty="0">
                <a:effectLst/>
                <a:latin typeface="Calibri" panose="020F0502020204030204" pitchFamily="34" charset="0"/>
                <a:ea typeface="Calibri" panose="020F0502020204030204" pitchFamily="34" charset="0"/>
                <a:cs typeface="Times New Roman" panose="02020603050405020304" pitchFamily="18" charset="0"/>
              </a:rPr>
              <a:t>using medical categories, they were marked with chalk for further inspection using various signs, including:</a:t>
            </a:r>
          </a:p>
        </p:txBody>
      </p:sp>
      <p:pic>
        <p:nvPicPr>
          <p:cNvPr id="10" name="Picture 9">
            <a:extLst>
              <a:ext uri="{FF2B5EF4-FFF2-40B4-BE49-F238E27FC236}">
                <a16:creationId xmlns:a16="http://schemas.microsoft.com/office/drawing/2014/main" id="{684CF253-7067-AF64-3787-776FFE3E1612}"/>
              </a:ext>
            </a:extLst>
          </p:cNvPr>
          <p:cNvPicPr>
            <a:picLocks noChangeAspect="1"/>
          </p:cNvPicPr>
          <p:nvPr/>
        </p:nvPicPr>
        <p:blipFill>
          <a:blip r:embed="rId10"/>
          <a:stretch>
            <a:fillRect/>
          </a:stretch>
        </p:blipFill>
        <p:spPr>
          <a:xfrm>
            <a:off x="174459" y="3572211"/>
            <a:ext cx="1860981" cy="2668257"/>
          </a:xfrm>
          <a:prstGeom prst="rect">
            <a:avLst/>
          </a:prstGeom>
        </p:spPr>
      </p:pic>
      <p:sp>
        <p:nvSpPr>
          <p:cNvPr id="11" name="TextBox 10">
            <a:extLst>
              <a:ext uri="{FF2B5EF4-FFF2-40B4-BE49-F238E27FC236}">
                <a16:creationId xmlns:a16="http://schemas.microsoft.com/office/drawing/2014/main" id="{A8732A85-3F0D-F527-BCEA-9DFEE8058DC0}"/>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11"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sp>
        <p:nvSpPr>
          <p:cNvPr id="23" name="TextBox 22">
            <a:extLst>
              <a:ext uri="{FF2B5EF4-FFF2-40B4-BE49-F238E27FC236}">
                <a16:creationId xmlns:a16="http://schemas.microsoft.com/office/drawing/2014/main" id="{793EDAAA-86F7-4D2B-3230-A11403581A2D}"/>
              </a:ext>
            </a:extLst>
          </p:cNvPr>
          <p:cNvSpPr txBox="1"/>
          <p:nvPr/>
        </p:nvSpPr>
        <p:spPr>
          <a:xfrm>
            <a:off x="1994133" y="6040459"/>
            <a:ext cx="568960" cy="276999"/>
          </a:xfrm>
          <a:prstGeom prst="rect">
            <a:avLst/>
          </a:prstGeom>
          <a:noFill/>
        </p:spPr>
        <p:txBody>
          <a:bodyPr wrap="square" rtlCol="0">
            <a:spAutoFit/>
          </a:bodyPr>
          <a:lstStyle/>
          <a:p>
            <a:r>
              <a:rPr lang="en-GB" sz="1200" dirty="0">
                <a:solidFill>
                  <a:srgbClr val="7030A0"/>
                </a:solidFill>
              </a:rPr>
              <a:t>3.</a:t>
            </a:r>
          </a:p>
        </p:txBody>
      </p:sp>
      <p:pic>
        <p:nvPicPr>
          <p:cNvPr id="24" name="Picture 23" descr="A picture containing text, monitor&#10;&#10;Description automatically generated">
            <a:extLst>
              <a:ext uri="{FF2B5EF4-FFF2-40B4-BE49-F238E27FC236}">
                <a16:creationId xmlns:a16="http://schemas.microsoft.com/office/drawing/2014/main" id="{D5B380B2-69C7-146D-988D-2D134B8A62F3}"/>
              </a:ext>
            </a:extLst>
          </p:cNvPr>
          <p:cNvPicPr>
            <a:picLocks noChangeAspect="1"/>
          </p:cNvPicPr>
          <p:nvPr/>
        </p:nvPicPr>
        <p:blipFill rotWithShape="1">
          <a:blip r:embed="rId12"/>
          <a:srcRect l="38300" t="822" r="52482" b="87139"/>
          <a:stretch/>
        </p:blipFill>
        <p:spPr>
          <a:xfrm>
            <a:off x="5689912" y="6116571"/>
            <a:ext cx="528320" cy="466021"/>
          </a:xfrm>
          <a:prstGeom prst="rect">
            <a:avLst/>
          </a:prstGeom>
        </p:spPr>
      </p:pic>
      <p:pic>
        <p:nvPicPr>
          <p:cNvPr id="25" name="Picture 24" descr="A picture containing text, monitor&#10;&#10;Description automatically generated">
            <a:extLst>
              <a:ext uri="{FF2B5EF4-FFF2-40B4-BE49-F238E27FC236}">
                <a16:creationId xmlns:a16="http://schemas.microsoft.com/office/drawing/2014/main" id="{D5B380B2-69C7-146D-988D-2D134B8A62F3}"/>
              </a:ext>
            </a:extLst>
          </p:cNvPr>
          <p:cNvPicPr>
            <a:picLocks noChangeAspect="1"/>
          </p:cNvPicPr>
          <p:nvPr/>
        </p:nvPicPr>
        <p:blipFill rotWithShape="1">
          <a:blip r:embed="rId12"/>
          <a:srcRect l="39718" t="45537" r="52482" b="43570"/>
          <a:stretch/>
        </p:blipFill>
        <p:spPr>
          <a:xfrm>
            <a:off x="3861613" y="6141696"/>
            <a:ext cx="447040" cy="421666"/>
          </a:xfrm>
          <a:prstGeom prst="rect">
            <a:avLst/>
          </a:prstGeom>
        </p:spPr>
      </p:pic>
      <p:pic>
        <p:nvPicPr>
          <p:cNvPr id="32" name="Picture 31" descr="A picture containing text, monitor&#10;&#10;Description automatically generated">
            <a:extLst>
              <a:ext uri="{FF2B5EF4-FFF2-40B4-BE49-F238E27FC236}">
                <a16:creationId xmlns:a16="http://schemas.microsoft.com/office/drawing/2014/main" id="{D5B380B2-69C7-146D-988D-2D134B8A62F3}"/>
              </a:ext>
            </a:extLst>
          </p:cNvPr>
          <p:cNvPicPr>
            <a:picLocks noChangeAspect="1"/>
          </p:cNvPicPr>
          <p:nvPr/>
        </p:nvPicPr>
        <p:blipFill rotWithShape="1">
          <a:blip r:embed="rId12"/>
          <a:srcRect l="40072" t="59317" r="53013" b="28573"/>
          <a:stretch/>
        </p:blipFill>
        <p:spPr>
          <a:xfrm>
            <a:off x="7973881" y="6041730"/>
            <a:ext cx="457200" cy="540862"/>
          </a:xfrm>
          <a:prstGeom prst="rect">
            <a:avLst/>
          </a:prstGeom>
        </p:spPr>
      </p:pic>
      <p:pic>
        <p:nvPicPr>
          <p:cNvPr id="3" name="Picture 2">
            <a:extLst>
              <a:ext uri="{FF2B5EF4-FFF2-40B4-BE49-F238E27FC236}">
                <a16:creationId xmlns:a16="http://schemas.microsoft.com/office/drawing/2014/main" id="{B80085F7-CF6B-F966-B462-D1026D35E626}"/>
              </a:ext>
            </a:extLst>
          </p:cNvPr>
          <p:cNvPicPr>
            <a:picLocks noChangeAspect="1"/>
          </p:cNvPicPr>
          <p:nvPr/>
        </p:nvPicPr>
        <p:blipFill>
          <a:blip r:embed="rId13"/>
          <a:stretch>
            <a:fillRect/>
          </a:stretch>
        </p:blipFill>
        <p:spPr>
          <a:xfrm>
            <a:off x="9962680" y="6016959"/>
            <a:ext cx="591363" cy="506012"/>
          </a:xfrm>
          <a:prstGeom prst="rect">
            <a:avLst/>
          </a:prstGeom>
        </p:spPr>
      </p:pic>
      <p:pic>
        <p:nvPicPr>
          <p:cNvPr id="12" name="Recorded Sound">
            <a:hlinkClick r:id="" action="ppaction://media"/>
            <a:extLst>
              <a:ext uri="{FF2B5EF4-FFF2-40B4-BE49-F238E27FC236}">
                <a16:creationId xmlns:a16="http://schemas.microsoft.com/office/drawing/2014/main" id="{E853EBF2-FC59-EE6C-A9E2-C6817E3CDEA6}"/>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6705990" y="6116571"/>
            <a:ext cx="406400" cy="406400"/>
          </a:xfrm>
          <a:prstGeom prst="rect">
            <a:avLst/>
          </a:prstGeom>
        </p:spPr>
      </p:pic>
      <p:pic>
        <p:nvPicPr>
          <p:cNvPr id="13" name="Recorded Sound">
            <a:hlinkClick r:id="" action="ppaction://media"/>
            <a:extLst>
              <a:ext uri="{FF2B5EF4-FFF2-40B4-BE49-F238E27FC236}">
                <a16:creationId xmlns:a16="http://schemas.microsoft.com/office/drawing/2014/main" id="{AABB82B7-9417-E3C2-0A65-1283E93A002B}"/>
              </a:ext>
            </a:extLst>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4480366" y="6129333"/>
            <a:ext cx="406400" cy="406400"/>
          </a:xfrm>
          <a:prstGeom prst="rect">
            <a:avLst/>
          </a:prstGeom>
        </p:spPr>
      </p:pic>
      <p:pic>
        <p:nvPicPr>
          <p:cNvPr id="14" name="Recorded Sound">
            <a:hlinkClick r:id="" action="ppaction://media"/>
            <a:extLst>
              <a:ext uri="{FF2B5EF4-FFF2-40B4-BE49-F238E27FC236}">
                <a16:creationId xmlns:a16="http://schemas.microsoft.com/office/drawing/2014/main" id="{7A2C5E5C-902E-C881-A7A6-C791EB3CA097}"/>
              </a:ext>
            </a:extLst>
          </p:cNvPr>
          <p:cNvPicPr>
            <a:picLocks noChangeAspect="1"/>
          </p:cNvPicPr>
          <p:nvPr>
            <a:audioFile r:link="rId6"/>
            <p:extLst>
              <p:ext uri="{DAA4B4D4-6D71-4841-9C94-3DE7FCFB9230}">
                <p14:media xmlns:p14="http://schemas.microsoft.com/office/powerpoint/2010/main" r:embed="rId5"/>
              </p:ext>
            </p:extLst>
          </p:nvPr>
        </p:nvPicPr>
        <p:blipFill>
          <a:blip r:embed="rId14"/>
          <a:stretch>
            <a:fillRect/>
          </a:stretch>
        </p:blipFill>
        <p:spPr>
          <a:xfrm>
            <a:off x="11048198" y="6121563"/>
            <a:ext cx="406400" cy="406400"/>
          </a:xfrm>
          <a:prstGeom prst="rect">
            <a:avLst/>
          </a:prstGeom>
        </p:spPr>
      </p:pic>
      <p:pic>
        <p:nvPicPr>
          <p:cNvPr id="15" name="Recorded Sound">
            <a:hlinkClick r:id="" action="ppaction://media"/>
            <a:extLst>
              <a:ext uri="{FF2B5EF4-FFF2-40B4-BE49-F238E27FC236}">
                <a16:creationId xmlns:a16="http://schemas.microsoft.com/office/drawing/2014/main" id="{9C08237E-05EA-93CD-A0C0-541C854E6244}"/>
              </a:ext>
            </a:extLst>
          </p:cNvPr>
          <p:cNvPicPr>
            <a:picLocks noChangeAspect="1"/>
          </p:cNvPicPr>
          <p:nvPr>
            <a:audioFile r:link="rId8"/>
            <p:extLst>
              <p:ext uri="{DAA4B4D4-6D71-4841-9C94-3DE7FCFB9230}">
                <p14:media xmlns:p14="http://schemas.microsoft.com/office/powerpoint/2010/main" r:embed="rId7"/>
              </p:ext>
            </p:extLst>
          </p:nvPr>
        </p:nvPicPr>
        <p:blipFill>
          <a:blip r:embed="rId14"/>
          <a:stretch>
            <a:fillRect/>
          </a:stretch>
        </p:blipFill>
        <p:spPr>
          <a:xfrm>
            <a:off x="8920295" y="6116571"/>
            <a:ext cx="406400" cy="406400"/>
          </a:xfrm>
          <a:prstGeom prst="rect">
            <a:avLst/>
          </a:prstGeom>
        </p:spPr>
      </p:pic>
    </p:spTree>
    <p:extLst>
      <p:ext uri="{BB962C8B-B14F-4D97-AF65-F5344CB8AC3E}">
        <p14:creationId xmlns:p14="http://schemas.microsoft.com/office/powerpoint/2010/main" val="1726668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97"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444" fill="hold"/>
                                        <p:tgtEl>
                                          <p:spTgt spid="13"/>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7602" fill="hold"/>
                                        <p:tgtEl>
                                          <p:spTgt spid="14"/>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329"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12"/>
                </p:tgtEl>
              </p:cMediaNode>
            </p:audio>
            <p:audio>
              <p:cMediaNode vol="80000">
                <p:cTn id="20" fill="hold" display="0">
                  <p:stCondLst>
                    <p:cond delay="indefinite"/>
                  </p:stCondLst>
                  <p:endCondLst>
                    <p:cond evt="onStopAudio" delay="0">
                      <p:tgtEl>
                        <p:sldTgt/>
                      </p:tgtEl>
                    </p:cond>
                  </p:endCondLst>
                </p:cTn>
                <p:tgtEl>
                  <p:spTgt spid="13"/>
                </p:tgtEl>
              </p:cMediaNode>
            </p:audio>
            <p:audio>
              <p:cMediaNode vol="80000">
                <p:cTn id="21" fill="hold" display="0">
                  <p:stCondLst>
                    <p:cond delay="indefinite"/>
                  </p:stCondLst>
                  <p:endCondLst>
                    <p:cond evt="onStopAudio" delay="0">
                      <p:tgtEl>
                        <p:sldTgt/>
                      </p:tgtEl>
                    </p:cond>
                  </p:endCondLst>
                </p:cTn>
                <p:tgtEl>
                  <p:spTgt spid="14"/>
                </p:tgtEl>
              </p:cMediaNode>
            </p:audio>
            <p:audio>
              <p:cMediaNode vol="80000">
                <p:cTn id="22" fill="hold" display="0">
                  <p:stCondLst>
                    <p:cond delay="indefinite"/>
                  </p:stCondLst>
                  <p:endCondLst>
                    <p:cond evt="onStopAudio" delay="0">
                      <p:tgtEl>
                        <p:sldTgt/>
                      </p:tgtEl>
                    </p:cond>
                  </p:endCondLst>
                </p:cTn>
                <p:tgtEl>
                  <p:spTgt spid="1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C32BC-573B-698D-7BB0-BCF728D48326}"/>
              </a:ext>
            </a:extLst>
          </p:cNvPr>
          <p:cNvSpPr>
            <a:spLocks noGrp="1"/>
          </p:cNvSpPr>
          <p:nvPr>
            <p:ph type="title"/>
          </p:nvPr>
        </p:nvSpPr>
        <p:spPr>
          <a:xfrm>
            <a:off x="139393" y="-20870"/>
            <a:ext cx="3561347"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TRACHOMA</a:t>
            </a:r>
          </a:p>
        </p:txBody>
      </p:sp>
      <p:sp>
        <p:nvSpPr>
          <p:cNvPr id="4" name="TextBox 3">
            <a:extLst>
              <a:ext uri="{FF2B5EF4-FFF2-40B4-BE49-F238E27FC236}">
                <a16:creationId xmlns:a16="http://schemas.microsoft.com/office/drawing/2014/main" id="{09ED077E-8C53-7470-1A73-1E5C030FF0A1}"/>
              </a:ext>
            </a:extLst>
          </p:cNvPr>
          <p:cNvSpPr txBox="1"/>
          <p:nvPr/>
        </p:nvSpPr>
        <p:spPr>
          <a:xfrm>
            <a:off x="139393" y="990989"/>
            <a:ext cx="11871158" cy="830997"/>
          </a:xfrm>
          <a:prstGeom prst="rect">
            <a:avLst/>
          </a:prstGeom>
          <a:noFill/>
        </p:spPr>
        <p:txBody>
          <a:bodyPr wrap="square" rtlCol="0">
            <a:spAutoFit/>
          </a:bodyPr>
          <a:lstStyle/>
          <a:p>
            <a:r>
              <a:rPr lang="en-GB" sz="1600" dirty="0"/>
              <a:t>Trachoma </a:t>
            </a:r>
            <a:r>
              <a:rPr lang="en-GB" sz="1600" dirty="0">
                <a:effectLst/>
                <a:latin typeface="Calibri" panose="020F0502020204030204" pitchFamily="34" charset="0"/>
                <a:ea typeface="Calibri" panose="020F0502020204030204" pitchFamily="34" charset="0"/>
                <a:cs typeface="Times New Roman" panose="02020603050405020304" pitchFamily="18" charset="0"/>
              </a:rPr>
              <a:t>was the poster boy of immigrant disease. Caused by the </a:t>
            </a:r>
            <a:r>
              <a:rPr lang="en-GB" sz="1600" b="1" i="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Chlamydia trachomatis</a:t>
            </a:r>
            <a:r>
              <a:rPr lang="en-GB" sz="16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 </a:t>
            </a:r>
            <a:r>
              <a:rPr lang="en-GB" sz="1600" dirty="0">
                <a:effectLst/>
                <a:latin typeface="Calibri" panose="020F0502020204030204" pitchFamily="34" charset="0"/>
                <a:ea typeface="Calibri" panose="020F0502020204030204" pitchFamily="34" charset="0"/>
                <a:cs typeface="Times New Roman" panose="02020603050405020304" pitchFamily="18" charset="0"/>
              </a:rPr>
              <a:t>bacteria, it was easily transmitted in the confined and unhygienic steamship steerages third-class immigrants travelled in. Symptoms included inflamed weeping eyes and pustules on the inner eyelid which caused blindness if left untreated.</a:t>
            </a:r>
          </a:p>
        </p:txBody>
      </p:sp>
      <p:sp>
        <p:nvSpPr>
          <p:cNvPr id="5" name="TextBox 4">
            <a:extLst>
              <a:ext uri="{FF2B5EF4-FFF2-40B4-BE49-F238E27FC236}">
                <a16:creationId xmlns:a16="http://schemas.microsoft.com/office/drawing/2014/main" id="{C58FAFF7-5D24-20D9-0739-1825E47DBA4D}"/>
              </a:ext>
            </a:extLst>
          </p:cNvPr>
          <p:cNvSpPr txBox="1"/>
          <p:nvPr/>
        </p:nvSpPr>
        <p:spPr>
          <a:xfrm>
            <a:off x="179671" y="1911834"/>
            <a:ext cx="7540859" cy="830997"/>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Trachoma was evidently perceived as a threat. It was the first disease classified under Category A and the most common medical reason for immigrant rejection, as </a:t>
            </a:r>
            <a:r>
              <a:rPr lang="en-GB" sz="16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80% of all category A rejections from 1897-1902.</a:t>
            </a:r>
          </a:p>
        </p:txBody>
      </p:sp>
      <p:sp>
        <p:nvSpPr>
          <p:cNvPr id="6" name="TextBox 5">
            <a:extLst>
              <a:ext uri="{FF2B5EF4-FFF2-40B4-BE49-F238E27FC236}">
                <a16:creationId xmlns:a16="http://schemas.microsoft.com/office/drawing/2014/main" id="{70E4FB99-8187-2079-1123-59B121BF944C}"/>
              </a:ext>
            </a:extLst>
          </p:cNvPr>
          <p:cNvSpPr txBox="1"/>
          <p:nvPr/>
        </p:nvSpPr>
        <p:spPr>
          <a:xfrm>
            <a:off x="179671" y="2889391"/>
            <a:ext cx="7418939" cy="830997"/>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It also informed immigrant inspections. Physicians used button-hooks to flip immigrant eyelids and check for inflammation. Ironically, failure to disinfect between inspections only encouraged trachoma’s spread.</a:t>
            </a:r>
          </a:p>
        </p:txBody>
      </p:sp>
      <p:sp>
        <p:nvSpPr>
          <p:cNvPr id="7" name="TextBox 6">
            <a:extLst>
              <a:ext uri="{FF2B5EF4-FFF2-40B4-BE49-F238E27FC236}">
                <a16:creationId xmlns:a16="http://schemas.microsoft.com/office/drawing/2014/main" id="{DF33857C-A13F-4905-1F17-E4154C1E0D90}"/>
              </a:ext>
            </a:extLst>
          </p:cNvPr>
          <p:cNvSpPr txBox="1"/>
          <p:nvPr/>
        </p:nvSpPr>
        <p:spPr>
          <a:xfrm>
            <a:off x="179671" y="3835870"/>
            <a:ext cx="7175099" cy="1077218"/>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Trachoma was notorious amongst immigrants as a cause of moral and physical pain. The stigma attached to being marked with a </a:t>
            </a:r>
            <a:r>
              <a:rPr lang="en-GB" sz="16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“T” </a:t>
            </a:r>
            <a:r>
              <a:rPr lang="en-GB" sz="1600" dirty="0">
                <a:effectLst/>
                <a:latin typeface="Calibri" panose="020F0502020204030204" pitchFamily="34" charset="0"/>
                <a:ea typeface="Calibri" panose="020F0502020204030204" pitchFamily="34" charset="0"/>
                <a:cs typeface="Times New Roman" panose="02020603050405020304" pitchFamily="18" charset="0"/>
              </a:rPr>
              <a:t>for trachoma, risked rejection, but also painful treatments like having your inner eyelids rubbed with a steel toothbrush dipped in corrosive chemicals.</a:t>
            </a:r>
          </a:p>
        </p:txBody>
      </p:sp>
      <p:sp>
        <p:nvSpPr>
          <p:cNvPr id="8" name="TextBox 7">
            <a:extLst>
              <a:ext uri="{FF2B5EF4-FFF2-40B4-BE49-F238E27FC236}">
                <a16:creationId xmlns:a16="http://schemas.microsoft.com/office/drawing/2014/main" id="{61951FC8-A71D-6FE2-304C-FDF14B25719E}"/>
              </a:ext>
            </a:extLst>
          </p:cNvPr>
          <p:cNvSpPr txBox="1"/>
          <p:nvPr/>
        </p:nvSpPr>
        <p:spPr>
          <a:xfrm>
            <a:off x="160421" y="5026091"/>
            <a:ext cx="7622139" cy="830997"/>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Importantly, it was understood to be naturally prevalent in less socially-favourable “new” immigrant groups like East-European Jews and Greeks. This emphasises that trachoma was not a purely biological disease but one also informed by social prejudices. </a:t>
            </a:r>
          </a:p>
        </p:txBody>
      </p:sp>
      <p:sp>
        <p:nvSpPr>
          <p:cNvPr id="9" name="TextBox 8">
            <a:extLst>
              <a:ext uri="{FF2B5EF4-FFF2-40B4-BE49-F238E27FC236}">
                <a16:creationId xmlns:a16="http://schemas.microsoft.com/office/drawing/2014/main" id="{CBD1C720-8F53-85DF-6EE1-AA207B8F9C1D}"/>
              </a:ext>
            </a:extLst>
          </p:cNvPr>
          <p:cNvSpPr txBox="1"/>
          <p:nvPr/>
        </p:nvSpPr>
        <p:spPr>
          <a:xfrm>
            <a:off x="179671" y="6003648"/>
            <a:ext cx="3165932" cy="461665"/>
          </a:xfrm>
          <a:prstGeom prst="rect">
            <a:avLst/>
          </a:prstGeom>
          <a:noFill/>
        </p:spPr>
        <p:txBody>
          <a:bodyPr wrap="square" rtlCol="0">
            <a:spAutoFit/>
          </a:bodyPr>
          <a:lstStyle/>
          <a:p>
            <a:r>
              <a:rPr lang="en-GB" sz="1200" b="1" i="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Ellis Island Commissioner William Williams, April 29</a:t>
            </a:r>
            <a:r>
              <a:rPr lang="en-GB" sz="1200" b="1" i="1" baseline="30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th</a:t>
            </a:r>
            <a:r>
              <a:rPr lang="en-GB" sz="1200" b="1" i="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 1910:</a:t>
            </a:r>
            <a:endParaRPr lang="en-GB" sz="1200" b="1" dirty="0">
              <a:solidFill>
                <a:srgbClr val="7030A0"/>
              </a:solidFill>
            </a:endParaRPr>
          </a:p>
        </p:txBody>
      </p:sp>
      <p:pic>
        <p:nvPicPr>
          <p:cNvPr id="11" name="Picture 10">
            <a:extLst>
              <a:ext uri="{FF2B5EF4-FFF2-40B4-BE49-F238E27FC236}">
                <a16:creationId xmlns:a16="http://schemas.microsoft.com/office/drawing/2014/main" id="{70C92FD8-E7DC-EC16-BB8D-D4C1391C4FCD}"/>
              </a:ext>
            </a:extLst>
          </p:cNvPr>
          <p:cNvPicPr>
            <a:picLocks noChangeAspect="1"/>
          </p:cNvPicPr>
          <p:nvPr/>
        </p:nvPicPr>
        <p:blipFill>
          <a:blip r:embed="rId6"/>
          <a:stretch>
            <a:fillRect/>
          </a:stretch>
        </p:blipFill>
        <p:spPr>
          <a:xfrm>
            <a:off x="7782560" y="1783959"/>
            <a:ext cx="3934059" cy="4061257"/>
          </a:xfrm>
          <a:prstGeom prst="rect">
            <a:avLst/>
          </a:prstGeom>
        </p:spPr>
      </p:pic>
      <p:sp>
        <p:nvSpPr>
          <p:cNvPr id="12" name="TextBox 11">
            <a:extLst>
              <a:ext uri="{FF2B5EF4-FFF2-40B4-BE49-F238E27FC236}">
                <a16:creationId xmlns:a16="http://schemas.microsoft.com/office/drawing/2014/main" id="{4B5AA219-8547-46D1-DE65-5AC1EC3811DE}"/>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7"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mc:AlternateContent xmlns:mc="http://schemas.openxmlformats.org/markup-compatibility/2006" xmlns:p14="http://schemas.microsoft.com/office/powerpoint/2010/main">
        <mc:Choice Requires="p14">
          <p:contentPart p14:bwMode="auto" r:id="rId8">
            <p14:nvContentPartPr>
              <p14:cNvPr id="15" name="Ink 14">
                <a:extLst>
                  <a:ext uri="{FF2B5EF4-FFF2-40B4-BE49-F238E27FC236}">
                    <a16:creationId xmlns:a16="http://schemas.microsoft.com/office/drawing/2014/main" id="{48FDE0F4-BDD2-F988-F39D-AE8453029D4F}"/>
                  </a:ext>
                </a:extLst>
              </p14:cNvPr>
              <p14:cNvContentPartPr/>
              <p14:nvPr/>
            </p14:nvContentPartPr>
            <p14:xfrm>
              <a:off x="8787256" y="6105461"/>
              <a:ext cx="373275" cy="20332"/>
            </p14:xfrm>
          </p:contentPart>
        </mc:Choice>
        <mc:Fallback xmlns="">
          <p:pic>
            <p:nvPicPr>
              <p:cNvPr id="15" name="Ink 14">
                <a:extLst>
                  <a:ext uri="{FF2B5EF4-FFF2-40B4-BE49-F238E27FC236}">
                    <a16:creationId xmlns:a16="http://schemas.microsoft.com/office/drawing/2014/main" id="{48FDE0F4-BDD2-F988-F39D-AE8453029D4F}"/>
                  </a:ext>
                </a:extLst>
              </p:cNvPr>
              <p:cNvPicPr/>
              <p:nvPr/>
            </p:nvPicPr>
            <p:blipFill>
              <a:blip r:embed="rId9"/>
              <a:stretch>
                <a:fillRect/>
              </a:stretch>
            </p:blipFill>
            <p:spPr>
              <a:xfrm>
                <a:off x="8751260" y="6069791"/>
                <a:ext cx="444906" cy="91316"/>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6" name="Ink 15">
                <a:extLst>
                  <a:ext uri="{FF2B5EF4-FFF2-40B4-BE49-F238E27FC236}">
                    <a16:creationId xmlns:a16="http://schemas.microsoft.com/office/drawing/2014/main" id="{F37B64B1-06A7-B4DA-A8AC-F015CFD98E25}"/>
                  </a:ext>
                </a:extLst>
              </p14:cNvPr>
              <p14:cNvContentPartPr/>
              <p14:nvPr/>
            </p14:nvContentPartPr>
            <p14:xfrm>
              <a:off x="8954777" y="6145463"/>
              <a:ext cx="3978" cy="252385"/>
            </p14:xfrm>
          </p:contentPart>
        </mc:Choice>
        <mc:Fallback xmlns="">
          <p:pic>
            <p:nvPicPr>
              <p:cNvPr id="16" name="Ink 15">
                <a:extLst>
                  <a:ext uri="{FF2B5EF4-FFF2-40B4-BE49-F238E27FC236}">
                    <a16:creationId xmlns:a16="http://schemas.microsoft.com/office/drawing/2014/main" id="{F37B64B1-06A7-B4DA-A8AC-F015CFD98E25}"/>
                  </a:ext>
                </a:extLst>
              </p:cNvPr>
              <p:cNvPicPr/>
              <p:nvPr/>
            </p:nvPicPr>
            <p:blipFill>
              <a:blip r:embed="rId11"/>
              <a:stretch>
                <a:fillRect/>
              </a:stretch>
            </p:blipFill>
            <p:spPr>
              <a:xfrm>
                <a:off x="8918613" y="6109511"/>
                <a:ext cx="75944" cy="32393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7" name="Ink 16">
                <a:extLst>
                  <a:ext uri="{FF2B5EF4-FFF2-40B4-BE49-F238E27FC236}">
                    <a16:creationId xmlns:a16="http://schemas.microsoft.com/office/drawing/2014/main" id="{DC41BA1F-3483-3AAC-3DAA-3EE8169275B3}"/>
                  </a:ext>
                </a:extLst>
              </p14:cNvPr>
              <p14:cNvContentPartPr/>
              <p14:nvPr/>
            </p14:nvContentPartPr>
            <p14:xfrm>
              <a:off x="8011334" y="6348823"/>
              <a:ext cx="373275" cy="20332"/>
            </p14:xfrm>
          </p:contentPart>
        </mc:Choice>
        <mc:Fallback xmlns="">
          <p:pic>
            <p:nvPicPr>
              <p:cNvPr id="17" name="Ink 16">
                <a:extLst>
                  <a:ext uri="{FF2B5EF4-FFF2-40B4-BE49-F238E27FC236}">
                    <a16:creationId xmlns:a16="http://schemas.microsoft.com/office/drawing/2014/main" id="{DC41BA1F-3483-3AAC-3DAA-3EE8169275B3}"/>
                  </a:ext>
                </a:extLst>
              </p:cNvPr>
              <p:cNvPicPr/>
              <p:nvPr/>
            </p:nvPicPr>
            <p:blipFill>
              <a:blip r:embed="rId9"/>
              <a:stretch>
                <a:fillRect/>
              </a:stretch>
            </p:blipFill>
            <p:spPr>
              <a:xfrm>
                <a:off x="7975338" y="6313153"/>
                <a:ext cx="444906" cy="91316"/>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8" name="Ink 17">
                <a:extLst>
                  <a:ext uri="{FF2B5EF4-FFF2-40B4-BE49-F238E27FC236}">
                    <a16:creationId xmlns:a16="http://schemas.microsoft.com/office/drawing/2014/main" id="{C4A86102-D558-3C29-B71C-4B866885D714}"/>
                  </a:ext>
                </a:extLst>
              </p14:cNvPr>
              <p14:cNvContentPartPr/>
              <p14:nvPr/>
            </p14:nvContentPartPr>
            <p14:xfrm>
              <a:off x="8178855" y="6388825"/>
              <a:ext cx="3978" cy="252385"/>
            </p14:xfrm>
          </p:contentPart>
        </mc:Choice>
        <mc:Fallback xmlns="">
          <p:pic>
            <p:nvPicPr>
              <p:cNvPr id="18" name="Ink 17">
                <a:extLst>
                  <a:ext uri="{FF2B5EF4-FFF2-40B4-BE49-F238E27FC236}">
                    <a16:creationId xmlns:a16="http://schemas.microsoft.com/office/drawing/2014/main" id="{C4A86102-D558-3C29-B71C-4B866885D714}"/>
                  </a:ext>
                </a:extLst>
              </p:cNvPr>
              <p:cNvPicPr/>
              <p:nvPr/>
            </p:nvPicPr>
            <p:blipFill>
              <a:blip r:embed="rId11"/>
              <a:stretch>
                <a:fillRect/>
              </a:stretch>
            </p:blipFill>
            <p:spPr>
              <a:xfrm>
                <a:off x="8142691" y="6352873"/>
                <a:ext cx="75944" cy="32393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9" name="Ink 18">
                <a:extLst>
                  <a:ext uri="{FF2B5EF4-FFF2-40B4-BE49-F238E27FC236}">
                    <a16:creationId xmlns:a16="http://schemas.microsoft.com/office/drawing/2014/main" id="{A6D004AA-700A-9DA6-2D61-D53F6FDF72A0}"/>
                  </a:ext>
                </a:extLst>
              </p14:cNvPr>
              <p14:cNvContentPartPr/>
              <p14:nvPr/>
            </p14:nvContentPartPr>
            <p14:xfrm>
              <a:off x="9525491" y="6343295"/>
              <a:ext cx="373275" cy="20332"/>
            </p14:xfrm>
          </p:contentPart>
        </mc:Choice>
        <mc:Fallback xmlns="">
          <p:pic>
            <p:nvPicPr>
              <p:cNvPr id="19" name="Ink 18">
                <a:extLst>
                  <a:ext uri="{FF2B5EF4-FFF2-40B4-BE49-F238E27FC236}">
                    <a16:creationId xmlns:a16="http://schemas.microsoft.com/office/drawing/2014/main" id="{A6D004AA-700A-9DA6-2D61-D53F6FDF72A0}"/>
                  </a:ext>
                </a:extLst>
              </p:cNvPr>
              <p:cNvPicPr/>
              <p:nvPr/>
            </p:nvPicPr>
            <p:blipFill>
              <a:blip r:embed="rId9"/>
              <a:stretch>
                <a:fillRect/>
              </a:stretch>
            </p:blipFill>
            <p:spPr>
              <a:xfrm>
                <a:off x="9489495" y="6307625"/>
                <a:ext cx="444906" cy="91316"/>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0" name="Ink 19">
                <a:extLst>
                  <a:ext uri="{FF2B5EF4-FFF2-40B4-BE49-F238E27FC236}">
                    <a16:creationId xmlns:a16="http://schemas.microsoft.com/office/drawing/2014/main" id="{4D3F8D93-8BE2-743B-2381-ED327D702198}"/>
                  </a:ext>
                </a:extLst>
              </p14:cNvPr>
              <p14:cNvContentPartPr/>
              <p14:nvPr/>
            </p14:nvContentPartPr>
            <p14:xfrm>
              <a:off x="9693012" y="6383297"/>
              <a:ext cx="3978" cy="252385"/>
            </p14:xfrm>
          </p:contentPart>
        </mc:Choice>
        <mc:Fallback xmlns="">
          <p:pic>
            <p:nvPicPr>
              <p:cNvPr id="20" name="Ink 19">
                <a:extLst>
                  <a:ext uri="{FF2B5EF4-FFF2-40B4-BE49-F238E27FC236}">
                    <a16:creationId xmlns:a16="http://schemas.microsoft.com/office/drawing/2014/main" id="{4D3F8D93-8BE2-743B-2381-ED327D702198}"/>
                  </a:ext>
                </a:extLst>
              </p:cNvPr>
              <p:cNvPicPr/>
              <p:nvPr/>
            </p:nvPicPr>
            <p:blipFill>
              <a:blip r:embed="rId11"/>
              <a:stretch>
                <a:fillRect/>
              </a:stretch>
            </p:blipFill>
            <p:spPr>
              <a:xfrm>
                <a:off x="9656848" y="6347345"/>
                <a:ext cx="75944" cy="32393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1" name="Ink 20">
                <a:extLst>
                  <a:ext uri="{FF2B5EF4-FFF2-40B4-BE49-F238E27FC236}">
                    <a16:creationId xmlns:a16="http://schemas.microsoft.com/office/drawing/2014/main" id="{135EA7D3-7203-0CF3-D8F4-6A63117A6F2F}"/>
                  </a:ext>
                </a:extLst>
              </p14:cNvPr>
              <p14:cNvContentPartPr/>
              <p14:nvPr/>
            </p14:nvContentPartPr>
            <p14:xfrm>
              <a:off x="7371127" y="6085128"/>
              <a:ext cx="373275" cy="20332"/>
            </p14:xfrm>
          </p:contentPart>
        </mc:Choice>
        <mc:Fallback xmlns="">
          <p:pic>
            <p:nvPicPr>
              <p:cNvPr id="21" name="Ink 20">
                <a:extLst>
                  <a:ext uri="{FF2B5EF4-FFF2-40B4-BE49-F238E27FC236}">
                    <a16:creationId xmlns:a16="http://schemas.microsoft.com/office/drawing/2014/main" id="{135EA7D3-7203-0CF3-D8F4-6A63117A6F2F}"/>
                  </a:ext>
                </a:extLst>
              </p:cNvPr>
              <p:cNvPicPr/>
              <p:nvPr/>
            </p:nvPicPr>
            <p:blipFill>
              <a:blip r:embed="rId9"/>
              <a:stretch>
                <a:fillRect/>
              </a:stretch>
            </p:blipFill>
            <p:spPr>
              <a:xfrm>
                <a:off x="7335131" y="6049458"/>
                <a:ext cx="444906" cy="91316"/>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2" name="Ink 21">
                <a:extLst>
                  <a:ext uri="{FF2B5EF4-FFF2-40B4-BE49-F238E27FC236}">
                    <a16:creationId xmlns:a16="http://schemas.microsoft.com/office/drawing/2014/main" id="{BD37E02C-35DA-09DE-9322-DB1A64F3946E}"/>
                  </a:ext>
                </a:extLst>
              </p14:cNvPr>
              <p14:cNvContentPartPr/>
              <p14:nvPr/>
            </p14:nvContentPartPr>
            <p14:xfrm>
              <a:off x="7538648" y="6125130"/>
              <a:ext cx="3978" cy="252385"/>
            </p14:xfrm>
          </p:contentPart>
        </mc:Choice>
        <mc:Fallback xmlns="">
          <p:pic>
            <p:nvPicPr>
              <p:cNvPr id="22" name="Ink 21">
                <a:extLst>
                  <a:ext uri="{FF2B5EF4-FFF2-40B4-BE49-F238E27FC236}">
                    <a16:creationId xmlns:a16="http://schemas.microsoft.com/office/drawing/2014/main" id="{BD37E02C-35DA-09DE-9322-DB1A64F3946E}"/>
                  </a:ext>
                </a:extLst>
              </p:cNvPr>
              <p:cNvPicPr/>
              <p:nvPr/>
            </p:nvPicPr>
            <p:blipFill>
              <a:blip r:embed="rId11"/>
              <a:stretch>
                <a:fillRect/>
              </a:stretch>
            </p:blipFill>
            <p:spPr>
              <a:xfrm>
                <a:off x="7502484" y="6089178"/>
                <a:ext cx="75944" cy="32393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3" name="Ink 22">
                <a:extLst>
                  <a:ext uri="{FF2B5EF4-FFF2-40B4-BE49-F238E27FC236}">
                    <a16:creationId xmlns:a16="http://schemas.microsoft.com/office/drawing/2014/main" id="{6B0AC6CC-2519-F51D-E133-7FF0F61A4380}"/>
                  </a:ext>
                </a:extLst>
              </p14:cNvPr>
              <p14:cNvContentPartPr/>
              <p14:nvPr/>
            </p14:nvContentPartPr>
            <p14:xfrm>
              <a:off x="10386042" y="6085544"/>
              <a:ext cx="373275" cy="20332"/>
            </p14:xfrm>
          </p:contentPart>
        </mc:Choice>
        <mc:Fallback xmlns="">
          <p:pic>
            <p:nvPicPr>
              <p:cNvPr id="23" name="Ink 22">
                <a:extLst>
                  <a:ext uri="{FF2B5EF4-FFF2-40B4-BE49-F238E27FC236}">
                    <a16:creationId xmlns:a16="http://schemas.microsoft.com/office/drawing/2014/main" id="{6B0AC6CC-2519-F51D-E133-7FF0F61A4380}"/>
                  </a:ext>
                </a:extLst>
              </p:cNvPr>
              <p:cNvPicPr/>
              <p:nvPr/>
            </p:nvPicPr>
            <p:blipFill>
              <a:blip r:embed="rId9"/>
              <a:stretch>
                <a:fillRect/>
              </a:stretch>
            </p:blipFill>
            <p:spPr>
              <a:xfrm>
                <a:off x="10350046" y="6049874"/>
                <a:ext cx="444906" cy="91316"/>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4" name="Ink 23">
                <a:extLst>
                  <a:ext uri="{FF2B5EF4-FFF2-40B4-BE49-F238E27FC236}">
                    <a16:creationId xmlns:a16="http://schemas.microsoft.com/office/drawing/2014/main" id="{3330D89D-87C3-A5B6-AB0A-D54B0E7A8C3F}"/>
                  </a:ext>
                </a:extLst>
              </p14:cNvPr>
              <p14:cNvContentPartPr/>
              <p14:nvPr/>
            </p14:nvContentPartPr>
            <p14:xfrm>
              <a:off x="10553563" y="6125546"/>
              <a:ext cx="3978" cy="252385"/>
            </p14:xfrm>
          </p:contentPart>
        </mc:Choice>
        <mc:Fallback xmlns="">
          <p:pic>
            <p:nvPicPr>
              <p:cNvPr id="24" name="Ink 23">
                <a:extLst>
                  <a:ext uri="{FF2B5EF4-FFF2-40B4-BE49-F238E27FC236}">
                    <a16:creationId xmlns:a16="http://schemas.microsoft.com/office/drawing/2014/main" id="{3330D89D-87C3-A5B6-AB0A-D54B0E7A8C3F}"/>
                  </a:ext>
                </a:extLst>
              </p:cNvPr>
              <p:cNvPicPr/>
              <p:nvPr/>
            </p:nvPicPr>
            <p:blipFill>
              <a:blip r:embed="rId11"/>
              <a:stretch>
                <a:fillRect/>
              </a:stretch>
            </p:blipFill>
            <p:spPr>
              <a:xfrm>
                <a:off x="10517399" y="6089594"/>
                <a:ext cx="75944" cy="32393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5" name="Ink 24">
                <a:extLst>
                  <a:ext uri="{FF2B5EF4-FFF2-40B4-BE49-F238E27FC236}">
                    <a16:creationId xmlns:a16="http://schemas.microsoft.com/office/drawing/2014/main" id="{F20C01B1-66AF-CBBB-9185-8399409E45E7}"/>
                  </a:ext>
                </a:extLst>
              </p14:cNvPr>
              <p14:cNvContentPartPr/>
              <p14:nvPr/>
            </p14:nvContentPartPr>
            <p14:xfrm>
              <a:off x="6650520" y="6311194"/>
              <a:ext cx="373275" cy="20332"/>
            </p14:xfrm>
          </p:contentPart>
        </mc:Choice>
        <mc:Fallback xmlns="">
          <p:pic>
            <p:nvPicPr>
              <p:cNvPr id="25" name="Ink 24">
                <a:extLst>
                  <a:ext uri="{FF2B5EF4-FFF2-40B4-BE49-F238E27FC236}">
                    <a16:creationId xmlns:a16="http://schemas.microsoft.com/office/drawing/2014/main" id="{F20C01B1-66AF-CBBB-9185-8399409E45E7}"/>
                  </a:ext>
                </a:extLst>
              </p:cNvPr>
              <p:cNvPicPr/>
              <p:nvPr/>
            </p:nvPicPr>
            <p:blipFill>
              <a:blip r:embed="rId9"/>
              <a:stretch>
                <a:fillRect/>
              </a:stretch>
            </p:blipFill>
            <p:spPr>
              <a:xfrm>
                <a:off x="6614524" y="6275524"/>
                <a:ext cx="444906" cy="91316"/>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6" name="Ink 25">
                <a:extLst>
                  <a:ext uri="{FF2B5EF4-FFF2-40B4-BE49-F238E27FC236}">
                    <a16:creationId xmlns:a16="http://schemas.microsoft.com/office/drawing/2014/main" id="{77CA66A0-9B54-8C39-5E77-E4D0E639E941}"/>
                  </a:ext>
                </a:extLst>
              </p14:cNvPr>
              <p14:cNvContentPartPr/>
              <p14:nvPr/>
            </p14:nvContentPartPr>
            <p14:xfrm>
              <a:off x="6818041" y="6351196"/>
              <a:ext cx="3978" cy="252385"/>
            </p14:xfrm>
          </p:contentPart>
        </mc:Choice>
        <mc:Fallback xmlns="">
          <p:pic>
            <p:nvPicPr>
              <p:cNvPr id="26" name="Ink 25">
                <a:extLst>
                  <a:ext uri="{FF2B5EF4-FFF2-40B4-BE49-F238E27FC236}">
                    <a16:creationId xmlns:a16="http://schemas.microsoft.com/office/drawing/2014/main" id="{77CA66A0-9B54-8C39-5E77-E4D0E639E941}"/>
                  </a:ext>
                </a:extLst>
              </p:cNvPr>
              <p:cNvPicPr/>
              <p:nvPr/>
            </p:nvPicPr>
            <p:blipFill>
              <a:blip r:embed="rId11"/>
              <a:stretch>
                <a:fillRect/>
              </a:stretch>
            </p:blipFill>
            <p:spPr>
              <a:xfrm>
                <a:off x="6781877" y="6315244"/>
                <a:ext cx="75944" cy="32393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7" name="Ink 26">
                <a:extLst>
                  <a:ext uri="{FF2B5EF4-FFF2-40B4-BE49-F238E27FC236}">
                    <a16:creationId xmlns:a16="http://schemas.microsoft.com/office/drawing/2014/main" id="{AAB5F88E-55D1-772D-8DDB-9BA1B9DD8FBD}"/>
                  </a:ext>
                </a:extLst>
              </p14:cNvPr>
              <p14:cNvContentPartPr/>
              <p14:nvPr/>
            </p14:nvContentPartPr>
            <p14:xfrm>
              <a:off x="11193361" y="6355878"/>
              <a:ext cx="373275" cy="20332"/>
            </p14:xfrm>
          </p:contentPart>
        </mc:Choice>
        <mc:Fallback xmlns="">
          <p:pic>
            <p:nvPicPr>
              <p:cNvPr id="27" name="Ink 26">
                <a:extLst>
                  <a:ext uri="{FF2B5EF4-FFF2-40B4-BE49-F238E27FC236}">
                    <a16:creationId xmlns:a16="http://schemas.microsoft.com/office/drawing/2014/main" id="{AAB5F88E-55D1-772D-8DDB-9BA1B9DD8FBD}"/>
                  </a:ext>
                </a:extLst>
              </p:cNvPr>
              <p:cNvPicPr/>
              <p:nvPr/>
            </p:nvPicPr>
            <p:blipFill>
              <a:blip r:embed="rId9"/>
              <a:stretch>
                <a:fillRect/>
              </a:stretch>
            </p:blipFill>
            <p:spPr>
              <a:xfrm>
                <a:off x="11157365" y="6320208"/>
                <a:ext cx="444906" cy="91316"/>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8" name="Ink 27">
                <a:extLst>
                  <a:ext uri="{FF2B5EF4-FFF2-40B4-BE49-F238E27FC236}">
                    <a16:creationId xmlns:a16="http://schemas.microsoft.com/office/drawing/2014/main" id="{EB522014-8B22-8729-1114-33BFCFD36F0A}"/>
                  </a:ext>
                </a:extLst>
              </p14:cNvPr>
              <p14:cNvContentPartPr/>
              <p14:nvPr/>
            </p14:nvContentPartPr>
            <p14:xfrm>
              <a:off x="11360882" y="6395880"/>
              <a:ext cx="3978" cy="252385"/>
            </p14:xfrm>
          </p:contentPart>
        </mc:Choice>
        <mc:Fallback xmlns="">
          <p:pic>
            <p:nvPicPr>
              <p:cNvPr id="28" name="Ink 27">
                <a:extLst>
                  <a:ext uri="{FF2B5EF4-FFF2-40B4-BE49-F238E27FC236}">
                    <a16:creationId xmlns:a16="http://schemas.microsoft.com/office/drawing/2014/main" id="{EB522014-8B22-8729-1114-33BFCFD36F0A}"/>
                  </a:ext>
                </a:extLst>
              </p:cNvPr>
              <p:cNvPicPr/>
              <p:nvPr/>
            </p:nvPicPr>
            <p:blipFill>
              <a:blip r:embed="rId11"/>
              <a:stretch>
                <a:fillRect/>
              </a:stretch>
            </p:blipFill>
            <p:spPr>
              <a:xfrm>
                <a:off x="11324718" y="6359928"/>
                <a:ext cx="75944" cy="323930"/>
              </a:xfrm>
              <a:prstGeom prst="rect">
                <a:avLst/>
              </a:prstGeom>
            </p:spPr>
          </p:pic>
        </mc:Fallback>
      </mc:AlternateContent>
      <p:sp>
        <p:nvSpPr>
          <p:cNvPr id="29" name="TextBox 28">
            <a:extLst>
              <a:ext uri="{FF2B5EF4-FFF2-40B4-BE49-F238E27FC236}">
                <a16:creationId xmlns:a16="http://schemas.microsoft.com/office/drawing/2014/main" id="{AAD2E796-DEA0-F8BE-2185-F85D2181A367}"/>
              </a:ext>
            </a:extLst>
          </p:cNvPr>
          <p:cNvSpPr txBox="1"/>
          <p:nvPr/>
        </p:nvSpPr>
        <p:spPr>
          <a:xfrm>
            <a:off x="11566636" y="5865548"/>
            <a:ext cx="333933" cy="276999"/>
          </a:xfrm>
          <a:prstGeom prst="rect">
            <a:avLst/>
          </a:prstGeom>
          <a:noFill/>
        </p:spPr>
        <p:txBody>
          <a:bodyPr wrap="square" rtlCol="0">
            <a:spAutoFit/>
          </a:bodyPr>
          <a:lstStyle/>
          <a:p>
            <a:r>
              <a:rPr lang="en-GB" sz="1200" dirty="0">
                <a:solidFill>
                  <a:srgbClr val="7030A0"/>
                </a:solidFill>
              </a:rPr>
              <a:t>4.</a:t>
            </a:r>
          </a:p>
        </p:txBody>
      </p:sp>
      <p:sp>
        <p:nvSpPr>
          <p:cNvPr id="10" name="TextBox 9">
            <a:extLst>
              <a:ext uri="{FF2B5EF4-FFF2-40B4-BE49-F238E27FC236}">
                <a16:creationId xmlns:a16="http://schemas.microsoft.com/office/drawing/2014/main" id="{72F239AE-AB3B-489F-2076-DCCED79A8354}"/>
              </a:ext>
            </a:extLst>
          </p:cNvPr>
          <p:cNvSpPr txBox="1"/>
          <p:nvPr/>
        </p:nvSpPr>
        <p:spPr>
          <a:xfrm>
            <a:off x="3345603" y="5998549"/>
            <a:ext cx="2490537" cy="461665"/>
          </a:xfrm>
          <a:prstGeom prst="rect">
            <a:avLst/>
          </a:prstGeom>
          <a:noFill/>
        </p:spPr>
        <p:txBody>
          <a:bodyPr wrap="square">
            <a:spAutoFit/>
          </a:bodyPr>
          <a:lstStyle/>
          <a:p>
            <a:r>
              <a:rPr lang="en-GB" sz="1200" b="1" i="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Supervising Surgeon General of the US Marine Hospital:</a:t>
            </a:r>
            <a:endParaRPr lang="en-GB" sz="1200" b="1" dirty="0">
              <a:solidFill>
                <a:srgbClr val="7030A0"/>
              </a:solidFill>
            </a:endParaRPr>
          </a:p>
        </p:txBody>
      </p:sp>
      <p:pic>
        <p:nvPicPr>
          <p:cNvPr id="3" name="HI3H7 T2 Public History- EI Commisioner William Williams on tachoma">
            <a:hlinkClick r:id="" action="ppaction://media"/>
            <a:extLst>
              <a:ext uri="{FF2B5EF4-FFF2-40B4-BE49-F238E27FC236}">
                <a16:creationId xmlns:a16="http://schemas.microsoft.com/office/drawing/2014/main" id="{D59556C4-6893-8734-3F8D-7370ABB4640B}"/>
              </a:ext>
            </a:extLst>
          </p:cNvPr>
          <p:cNvPicPr>
            <a:picLocks noChangeAspect="1"/>
          </p:cNvPicPr>
          <p:nvPr>
            <a:audioFile r:link="rId2"/>
            <p:extLst>
              <p:ext uri="{DAA4B4D4-6D71-4841-9C94-3DE7FCFB9230}">
                <p14:media xmlns:p14="http://schemas.microsoft.com/office/powerpoint/2010/main" r:embed="rId1"/>
              </p:ext>
            </p:extLst>
          </p:nvPr>
        </p:nvPicPr>
        <p:blipFill>
          <a:blip r:embed="rId24"/>
          <a:stretch>
            <a:fillRect/>
          </a:stretch>
        </p:blipFill>
        <p:spPr>
          <a:xfrm>
            <a:off x="1988767" y="6368871"/>
            <a:ext cx="306402" cy="306402"/>
          </a:xfrm>
          <a:prstGeom prst="rect">
            <a:avLst/>
          </a:prstGeom>
        </p:spPr>
      </p:pic>
      <p:pic>
        <p:nvPicPr>
          <p:cNvPr id="14" name="HI3H7 T2 Public History- Supervising Surgeon Genral o US MArne Hosptial on Tchoma">
            <a:hlinkClick r:id="" action="ppaction://media"/>
            <a:extLst>
              <a:ext uri="{FF2B5EF4-FFF2-40B4-BE49-F238E27FC236}">
                <a16:creationId xmlns:a16="http://schemas.microsoft.com/office/drawing/2014/main" id="{30571804-AFAF-77C7-142E-EE08691772C6}"/>
              </a:ext>
            </a:extLst>
          </p:cNvPr>
          <p:cNvPicPr>
            <a:picLocks noChangeAspect="1"/>
          </p:cNvPicPr>
          <p:nvPr>
            <a:audioFile r:link="rId4"/>
            <p:extLst>
              <p:ext uri="{DAA4B4D4-6D71-4841-9C94-3DE7FCFB9230}">
                <p14:media xmlns:p14="http://schemas.microsoft.com/office/powerpoint/2010/main" r:embed="rId3"/>
              </p:ext>
            </p:extLst>
          </p:nvPr>
        </p:nvPicPr>
        <p:blipFill>
          <a:blip r:embed="rId24"/>
          <a:stretch>
            <a:fillRect/>
          </a:stretch>
        </p:blipFill>
        <p:spPr>
          <a:xfrm>
            <a:off x="5214822" y="6383297"/>
            <a:ext cx="318275" cy="318275"/>
          </a:xfrm>
          <a:prstGeom prst="rect">
            <a:avLst/>
          </a:prstGeom>
        </p:spPr>
      </p:pic>
    </p:spTree>
    <p:extLst>
      <p:ext uri="{BB962C8B-B14F-4D97-AF65-F5344CB8AC3E}">
        <p14:creationId xmlns:p14="http://schemas.microsoft.com/office/powerpoint/2010/main" val="2901032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4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3653"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3"/>
                </p:tgtEl>
              </p:cMediaNode>
            </p:audio>
            <p:audio>
              <p:cMediaNode vol="80000">
                <p:cTn id="12"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991F0-7E5B-4523-782F-401AF86C8F35}"/>
              </a:ext>
            </a:extLst>
          </p:cNvPr>
          <p:cNvSpPr>
            <a:spLocks noGrp="1"/>
          </p:cNvSpPr>
          <p:nvPr>
            <p:ph type="title"/>
          </p:nvPr>
        </p:nvSpPr>
        <p:spPr>
          <a:xfrm>
            <a:off x="0" y="0"/>
            <a:ext cx="7042484"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FACIAL CHARACTERISTICS</a:t>
            </a:r>
          </a:p>
        </p:txBody>
      </p:sp>
      <p:sp>
        <p:nvSpPr>
          <p:cNvPr id="4" name="TextBox 3">
            <a:extLst>
              <a:ext uri="{FF2B5EF4-FFF2-40B4-BE49-F238E27FC236}">
                <a16:creationId xmlns:a16="http://schemas.microsoft.com/office/drawing/2014/main" id="{235F9805-397A-8CF7-3934-BA126A7956E4}"/>
              </a:ext>
            </a:extLst>
          </p:cNvPr>
          <p:cNvSpPr txBox="1"/>
          <p:nvPr/>
        </p:nvSpPr>
        <p:spPr>
          <a:xfrm>
            <a:off x="80211" y="1165675"/>
            <a:ext cx="11903242" cy="646331"/>
          </a:xfrm>
          <a:prstGeom prst="rect">
            <a:avLst/>
          </a:prstGeom>
          <a:noFill/>
        </p:spPr>
        <p:txBody>
          <a:bodyPr wrap="square" rtlCol="0">
            <a:spAutoFit/>
          </a:bodyPr>
          <a:lstStyle/>
          <a:p>
            <a:r>
              <a:rPr lang="en-GB" dirty="0"/>
              <a:t>The face </a:t>
            </a:r>
            <a:r>
              <a:rPr lang="en-GB" sz="1800" dirty="0">
                <a:effectLst/>
                <a:latin typeface="Calibri" panose="020F0502020204030204" pitchFamily="34" charset="0"/>
                <a:ea typeface="Calibri" panose="020F0502020204030204" pitchFamily="34" charset="0"/>
                <a:cs typeface="Times New Roman" panose="02020603050405020304" pitchFamily="18" charset="0"/>
              </a:rPr>
              <a:t>provided key biological signs that embodied socio-cultural prejudices held by physicians and the American public, used to confirm “otherness”, including:</a:t>
            </a:r>
          </a:p>
        </p:txBody>
      </p:sp>
      <p:sp>
        <p:nvSpPr>
          <p:cNvPr id="5" name="TextBox 4">
            <a:extLst>
              <a:ext uri="{FF2B5EF4-FFF2-40B4-BE49-F238E27FC236}">
                <a16:creationId xmlns:a16="http://schemas.microsoft.com/office/drawing/2014/main" id="{838AA296-CA70-30DD-65D1-E3037F1A240E}"/>
              </a:ext>
            </a:extLst>
          </p:cNvPr>
          <p:cNvSpPr txBox="1"/>
          <p:nvPr/>
        </p:nvSpPr>
        <p:spPr>
          <a:xfrm>
            <a:off x="0" y="2002358"/>
            <a:ext cx="12031579" cy="646331"/>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The </a:t>
            </a:r>
            <a:r>
              <a:rPr lang="en-GB" sz="18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“Jewish Nose”: </a:t>
            </a:r>
            <a:r>
              <a:rPr lang="en-GB" sz="1800" dirty="0">
                <a:effectLst/>
                <a:latin typeface="Calibri" panose="020F0502020204030204" pitchFamily="34" charset="0"/>
                <a:ea typeface="Calibri" panose="020F0502020204030204" pitchFamily="34" charset="0"/>
                <a:cs typeface="Times New Roman" panose="02020603050405020304" pitchFamily="18" charset="0"/>
              </a:rPr>
              <a:t>a large, protruding, or sloped nose seemingly distinct to Jews (especially from east Europe). A racialised facial symbol that continues to have potent anti-Semitic meaning.</a:t>
            </a:r>
          </a:p>
        </p:txBody>
      </p:sp>
      <p:sp>
        <p:nvSpPr>
          <p:cNvPr id="6" name="TextBox 5">
            <a:extLst>
              <a:ext uri="{FF2B5EF4-FFF2-40B4-BE49-F238E27FC236}">
                <a16:creationId xmlns:a16="http://schemas.microsoft.com/office/drawing/2014/main" id="{FF7CD2F5-7501-EDF9-A436-A8DBFC093F41}"/>
              </a:ext>
            </a:extLst>
          </p:cNvPr>
          <p:cNvSpPr txBox="1"/>
          <p:nvPr/>
        </p:nvSpPr>
        <p:spPr>
          <a:xfrm>
            <a:off x="80211" y="2953571"/>
            <a:ext cx="6648248" cy="923330"/>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The </a:t>
            </a:r>
            <a:r>
              <a:rPr lang="en-GB" sz="18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“Oriental Eye”</a:t>
            </a:r>
            <a:r>
              <a:rPr lang="en-GB" sz="1800" dirty="0">
                <a:effectLst/>
                <a:latin typeface="Calibri" panose="020F0502020204030204" pitchFamily="34" charset="0"/>
                <a:ea typeface="Calibri" panose="020F0502020204030204" pitchFamily="34" charset="0"/>
                <a:cs typeface="Times New Roman" panose="02020603050405020304" pitchFamily="18" charset="0"/>
              </a:rPr>
              <a:t>: a narrow, slanted-eye </a:t>
            </a:r>
            <a:r>
              <a:rPr lang="en-GB" dirty="0">
                <a:latin typeface="Calibri" panose="020F0502020204030204" pitchFamily="34" charset="0"/>
                <a:ea typeface="Calibri" panose="020F0502020204030204" pitchFamily="34" charset="0"/>
                <a:cs typeface="Times New Roman" panose="02020603050405020304" pitchFamily="18" charset="0"/>
              </a:rPr>
              <a:t>identified with</a:t>
            </a:r>
            <a:r>
              <a:rPr lang="en-GB" sz="1800" dirty="0">
                <a:effectLst/>
                <a:latin typeface="Calibri" panose="020F0502020204030204" pitchFamily="34" charset="0"/>
                <a:ea typeface="Calibri" panose="020F0502020204030204" pitchFamily="34" charset="0"/>
                <a:cs typeface="Times New Roman" panose="02020603050405020304" pitchFamily="18" charset="0"/>
              </a:rPr>
              <a:t> Asian ethnicities. Whilst perhaps less prevalent on Ellis Island, it continues to permeate 21</a:t>
            </a:r>
            <a:r>
              <a:rPr lang="en-GB" sz="1800" baseline="30000" dirty="0">
                <a:effectLst/>
                <a:latin typeface="Calibri" panose="020F0502020204030204" pitchFamily="34" charset="0"/>
                <a:ea typeface="Calibri" panose="020F0502020204030204" pitchFamily="34" charset="0"/>
                <a:cs typeface="Times New Roman" panose="02020603050405020304" pitchFamily="18" charset="0"/>
              </a:rPr>
              <a:t>st</a:t>
            </a:r>
            <a:r>
              <a:rPr lang="en-GB" sz="1800" dirty="0">
                <a:effectLst/>
                <a:latin typeface="Calibri" panose="020F0502020204030204" pitchFamily="34" charset="0"/>
                <a:ea typeface="Calibri" panose="020F0502020204030204" pitchFamily="34" charset="0"/>
                <a:cs typeface="Times New Roman" panose="02020603050405020304" pitchFamily="18" charset="0"/>
              </a:rPr>
              <a:t>-century culture and racism.</a:t>
            </a:r>
          </a:p>
        </p:txBody>
      </p:sp>
      <p:sp>
        <p:nvSpPr>
          <p:cNvPr id="7" name="TextBox 6">
            <a:extLst>
              <a:ext uri="{FF2B5EF4-FFF2-40B4-BE49-F238E27FC236}">
                <a16:creationId xmlns:a16="http://schemas.microsoft.com/office/drawing/2014/main" id="{895D718E-28E2-6923-05B8-80A2E2E73603}"/>
              </a:ext>
            </a:extLst>
          </p:cNvPr>
          <p:cNvSpPr txBox="1"/>
          <p:nvPr/>
        </p:nvSpPr>
        <p:spPr>
          <a:xfrm>
            <a:off x="128337" y="4243701"/>
            <a:ext cx="6191183" cy="2031325"/>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Both examples indicate the biological manifestation of an otherwise socio-cultural belief of immigrant difference. Cosmetic surgeries like rhinoplasty or oriental eye “revision” could later be used to change facial signs and “become” more American. However, these were often beyond the financial means of third-class immigrants, and failed to be of assistance for the immediate inspections they faced.</a:t>
            </a:r>
          </a:p>
        </p:txBody>
      </p:sp>
      <p:sp>
        <p:nvSpPr>
          <p:cNvPr id="9" name="TextBox 8">
            <a:extLst>
              <a:ext uri="{FF2B5EF4-FFF2-40B4-BE49-F238E27FC236}">
                <a16:creationId xmlns:a16="http://schemas.microsoft.com/office/drawing/2014/main" id="{834762A8-2AAA-C96F-5DD1-376346C1E729}"/>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2"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pic>
        <p:nvPicPr>
          <p:cNvPr id="1026" name="Picture 2" descr="&amp;quote;Illustrations of Composite Portraiture, The Jewish Type,&amp;quote; by Francis Galton, &lt;i&gt;The Photographic News&lt;/i&gt; (4/17/1885) with two original photographs">
            <a:extLst>
              <a:ext uri="{FF2B5EF4-FFF2-40B4-BE49-F238E27FC236}">
                <a16:creationId xmlns:a16="http://schemas.microsoft.com/office/drawing/2014/main" id="{5F8AA0A4-B13C-7D6F-AD53-56565CF01D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86" r="3439" b="4691"/>
          <a:stretch/>
        </p:blipFill>
        <p:spPr bwMode="auto">
          <a:xfrm>
            <a:off x="6674585" y="2744843"/>
            <a:ext cx="5090316" cy="369422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B6D8FEA-A4FE-D8A0-CE5A-5E65D84B661B}"/>
              </a:ext>
            </a:extLst>
          </p:cNvPr>
          <p:cNvSpPr txBox="1"/>
          <p:nvPr/>
        </p:nvSpPr>
        <p:spPr>
          <a:xfrm>
            <a:off x="6385292" y="6261012"/>
            <a:ext cx="578585" cy="276999"/>
          </a:xfrm>
          <a:prstGeom prst="rect">
            <a:avLst/>
          </a:prstGeom>
          <a:noFill/>
        </p:spPr>
        <p:txBody>
          <a:bodyPr wrap="square" rtlCol="0">
            <a:spAutoFit/>
          </a:bodyPr>
          <a:lstStyle/>
          <a:p>
            <a:r>
              <a:rPr lang="en-GB" sz="1200" dirty="0">
                <a:solidFill>
                  <a:srgbClr val="7030A0"/>
                </a:solidFill>
              </a:rPr>
              <a:t>12.</a:t>
            </a:r>
          </a:p>
        </p:txBody>
      </p:sp>
      <p:sp>
        <p:nvSpPr>
          <p:cNvPr id="12" name="TextBox 11">
            <a:extLst>
              <a:ext uri="{FF2B5EF4-FFF2-40B4-BE49-F238E27FC236}">
                <a16:creationId xmlns:a16="http://schemas.microsoft.com/office/drawing/2014/main" id="{BA832479-AD0D-42C3-95A7-B6BBC37E123D}"/>
              </a:ext>
            </a:extLst>
          </p:cNvPr>
          <p:cNvSpPr txBox="1"/>
          <p:nvPr/>
        </p:nvSpPr>
        <p:spPr>
          <a:xfrm>
            <a:off x="6674585" y="6424290"/>
            <a:ext cx="3464560" cy="276999"/>
          </a:xfrm>
          <a:prstGeom prst="rect">
            <a:avLst/>
          </a:prstGeom>
          <a:noFill/>
        </p:spPr>
        <p:txBody>
          <a:bodyPr wrap="square" rtlCol="0">
            <a:spAutoFit/>
          </a:bodyPr>
          <a:lstStyle/>
          <a:p>
            <a:r>
              <a:rPr lang="en-GB" sz="1200" b="1" i="1" dirty="0">
                <a:solidFill>
                  <a:srgbClr val="7030A0"/>
                </a:solidFill>
              </a:rPr>
              <a:t>The Jewish Facial “Type”</a:t>
            </a:r>
          </a:p>
        </p:txBody>
      </p:sp>
    </p:spTree>
    <p:extLst>
      <p:ext uri="{BB962C8B-B14F-4D97-AF65-F5344CB8AC3E}">
        <p14:creationId xmlns:p14="http://schemas.microsoft.com/office/powerpoint/2010/main" val="2666914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9B19B-EDA0-4124-61EC-E1F8BF1449A4}"/>
              </a:ext>
            </a:extLst>
          </p:cNvPr>
          <p:cNvSpPr>
            <a:spLocks noGrp="1"/>
          </p:cNvSpPr>
          <p:nvPr>
            <p:ph type="title"/>
          </p:nvPr>
        </p:nvSpPr>
        <p:spPr>
          <a:xfrm>
            <a:off x="64167" y="-1015"/>
            <a:ext cx="6352674"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PHYSICALITY</a:t>
            </a:r>
          </a:p>
        </p:txBody>
      </p:sp>
      <p:sp>
        <p:nvSpPr>
          <p:cNvPr id="4" name="TextBox 3">
            <a:extLst>
              <a:ext uri="{FF2B5EF4-FFF2-40B4-BE49-F238E27FC236}">
                <a16:creationId xmlns:a16="http://schemas.microsoft.com/office/drawing/2014/main" id="{ECC0320B-EF77-C684-896C-B835395F1729}"/>
              </a:ext>
            </a:extLst>
          </p:cNvPr>
          <p:cNvSpPr txBox="1"/>
          <p:nvPr/>
        </p:nvSpPr>
        <p:spPr>
          <a:xfrm>
            <a:off x="64168" y="903085"/>
            <a:ext cx="12127832" cy="1323439"/>
          </a:xfrm>
          <a:prstGeom prst="rect">
            <a:avLst/>
          </a:prstGeom>
          <a:noFill/>
        </p:spPr>
        <p:txBody>
          <a:bodyPr wrap="square" rtlCol="0">
            <a:spAutoFit/>
          </a:bodyPr>
          <a:lstStyle/>
          <a:p>
            <a:r>
              <a:rPr lang="en-GB" sz="1600" dirty="0"/>
              <a:t>The </a:t>
            </a:r>
            <a:r>
              <a:rPr lang="en-GB" sz="1600" dirty="0">
                <a:effectLst/>
                <a:latin typeface="Calibri" panose="020F0502020204030204" pitchFamily="34" charset="0"/>
                <a:ea typeface="Calibri" panose="020F0502020204030204" pitchFamily="34" charset="0"/>
                <a:cs typeface="Times New Roman" panose="02020603050405020304" pitchFamily="18" charset="0"/>
              </a:rPr>
              <a:t>inspection’s attention to the immigrant’s physicality ensured medical categories extended socio-cultural meaning to account for economic imperatives. During the period of Ellis Island’s operation, the US underwent significant industrialisation and urbanisation </a:t>
            </a:r>
            <a:r>
              <a:rPr lang="en-GB" sz="16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amidst 13 minor and 6 major economic downturns from 1870-1921.</a:t>
            </a:r>
            <a:r>
              <a:rPr lang="en-GB" sz="1600" dirty="0"/>
              <a:t> This </a:t>
            </a:r>
            <a:r>
              <a:rPr lang="en-GB" sz="1600" dirty="0">
                <a:effectLst/>
                <a:latin typeface="Calibri" panose="020F0502020204030204" pitchFamily="34" charset="0"/>
                <a:ea typeface="Calibri" panose="020F0502020204030204" pitchFamily="34" charset="0"/>
                <a:cs typeface="Times New Roman" panose="02020603050405020304" pitchFamily="18" charset="0"/>
              </a:rPr>
              <a:t>created large demands for cheap, menial and short-term industrial hand labour. “New” immigrants were ideal candidates precisely because they were racially devalued, deemed more complaint and less willing to challenge low pay and working conditions.</a:t>
            </a:r>
            <a:endParaRPr lang="en-GB" sz="1600" dirty="0"/>
          </a:p>
        </p:txBody>
      </p:sp>
      <p:sp>
        <p:nvSpPr>
          <p:cNvPr id="6" name="TextBox 5">
            <a:extLst>
              <a:ext uri="{FF2B5EF4-FFF2-40B4-BE49-F238E27FC236}">
                <a16:creationId xmlns:a16="http://schemas.microsoft.com/office/drawing/2014/main" id="{E81FF0CF-C884-2A40-3E2A-C853EE120F79}"/>
              </a:ext>
            </a:extLst>
          </p:cNvPr>
          <p:cNvSpPr txBox="1"/>
          <p:nvPr/>
        </p:nvSpPr>
        <p:spPr>
          <a:xfrm>
            <a:off x="64167" y="2449765"/>
            <a:ext cx="8694820" cy="584146"/>
          </a:xfrm>
          <a:prstGeom prst="rect">
            <a:avLst/>
          </a:prstGeom>
          <a:noFill/>
        </p:spPr>
        <p:txBody>
          <a:bodyPr wrap="square" rtlCol="0">
            <a:spAutoFit/>
          </a:bodyPr>
          <a:lstStyle/>
          <a:p>
            <a:r>
              <a:rPr lang="en-GB" sz="1600" dirty="0"/>
              <a:t>The </a:t>
            </a:r>
            <a:r>
              <a:rPr lang="en-GB" sz="1600" dirty="0">
                <a:effectLst/>
                <a:latin typeface="Calibri" panose="020F0502020204030204" pitchFamily="34" charset="0"/>
                <a:ea typeface="Calibri" panose="020F0502020204030204" pitchFamily="34" charset="0"/>
                <a:cs typeface="Times New Roman" panose="02020603050405020304" pitchFamily="18" charset="0"/>
              </a:rPr>
              <a:t>search for more manual labourers meant immigrant’s posture and physicality underwent close inspection. The immigrant body had to be physiologically valuable enough to permit entry.</a:t>
            </a:r>
            <a:endParaRPr lang="en-GB" sz="1600" dirty="0"/>
          </a:p>
        </p:txBody>
      </p:sp>
      <p:sp>
        <p:nvSpPr>
          <p:cNvPr id="8" name="TextBox 7">
            <a:extLst>
              <a:ext uri="{FF2B5EF4-FFF2-40B4-BE49-F238E27FC236}">
                <a16:creationId xmlns:a16="http://schemas.microsoft.com/office/drawing/2014/main" id="{4C75FFD5-091C-B447-D6C8-F8EAB1C46854}"/>
              </a:ext>
            </a:extLst>
          </p:cNvPr>
          <p:cNvSpPr txBox="1"/>
          <p:nvPr/>
        </p:nvSpPr>
        <p:spPr>
          <a:xfrm>
            <a:off x="47051" y="3309233"/>
            <a:ext cx="8551512" cy="1323439"/>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Simultaneously, Category B sought to prevent further economic detriment to the US by rejecting immigrants deemed likely to become “public charges”, understood to only hinder national development. This economically-sourced attention on posture also suggests an ageist immigration inspection that favoured fully mobile working-age immigrants because of their industrial value, to the detriment of mature immigrants past working age.</a:t>
            </a:r>
          </a:p>
        </p:txBody>
      </p:sp>
      <p:sp>
        <p:nvSpPr>
          <p:cNvPr id="10" name="TextBox 9">
            <a:extLst>
              <a:ext uri="{FF2B5EF4-FFF2-40B4-BE49-F238E27FC236}">
                <a16:creationId xmlns:a16="http://schemas.microsoft.com/office/drawing/2014/main" id="{7C076EA2-7519-F9F7-D895-5C4DA4466745}"/>
              </a:ext>
            </a:extLst>
          </p:cNvPr>
          <p:cNvSpPr txBox="1"/>
          <p:nvPr/>
        </p:nvSpPr>
        <p:spPr>
          <a:xfrm>
            <a:off x="47051" y="4832924"/>
            <a:ext cx="8823156" cy="830997"/>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The fact </a:t>
            </a:r>
            <a:r>
              <a:rPr lang="en-GB" sz="16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that less than 3% of immigrants were actually rejected for entry under Category A</a:t>
            </a:r>
            <a:r>
              <a:rPr lang="en-GB" sz="1600" dirty="0">
                <a:effectLst/>
                <a:latin typeface="Calibri" panose="020F0502020204030204" pitchFamily="34" charset="0"/>
                <a:ea typeface="Calibri" panose="020F0502020204030204" pitchFamily="34" charset="0"/>
                <a:cs typeface="Times New Roman" panose="02020603050405020304" pitchFamily="18" charset="0"/>
              </a:rPr>
              <a:t>, indicates that short-term economic imperatives were prioritised over long-term concerns about the medical and moral inferiority of immigrants.</a:t>
            </a:r>
            <a:endParaRPr lang="en-GB" sz="1600" dirty="0"/>
          </a:p>
        </p:txBody>
      </p:sp>
      <p:sp>
        <p:nvSpPr>
          <p:cNvPr id="12" name="TextBox 11">
            <a:extLst>
              <a:ext uri="{FF2B5EF4-FFF2-40B4-BE49-F238E27FC236}">
                <a16:creationId xmlns:a16="http://schemas.microsoft.com/office/drawing/2014/main" id="{1BDD170A-02B7-4435-C631-CFC0339B76D8}"/>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2"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sp>
        <p:nvSpPr>
          <p:cNvPr id="13" name="TextBox 12">
            <a:extLst>
              <a:ext uri="{FF2B5EF4-FFF2-40B4-BE49-F238E27FC236}">
                <a16:creationId xmlns:a16="http://schemas.microsoft.com/office/drawing/2014/main" id="{38ABF995-023D-D9A6-020E-4BE4E40F36A9}"/>
              </a:ext>
            </a:extLst>
          </p:cNvPr>
          <p:cNvSpPr txBox="1"/>
          <p:nvPr/>
        </p:nvSpPr>
        <p:spPr>
          <a:xfrm>
            <a:off x="47051" y="5821509"/>
            <a:ext cx="8470226" cy="830997"/>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The Ellis Island inspection process arguably reflected systems of industrial organisation: a well-oiled mechanical mechanism processing thousands of future industrial parts.</a:t>
            </a:r>
          </a:p>
          <a:p>
            <a:endParaRPr lang="en-GB" sz="1600" dirty="0"/>
          </a:p>
        </p:txBody>
      </p:sp>
      <p:sp>
        <p:nvSpPr>
          <p:cNvPr id="14" name="TextBox 13">
            <a:extLst>
              <a:ext uri="{FF2B5EF4-FFF2-40B4-BE49-F238E27FC236}">
                <a16:creationId xmlns:a16="http://schemas.microsoft.com/office/drawing/2014/main" id="{C6F29423-54F7-9248-454E-F316403C6363}"/>
              </a:ext>
            </a:extLst>
          </p:cNvPr>
          <p:cNvSpPr txBox="1"/>
          <p:nvPr/>
        </p:nvSpPr>
        <p:spPr>
          <a:xfrm>
            <a:off x="11645497" y="6146456"/>
            <a:ext cx="337956" cy="276999"/>
          </a:xfrm>
          <a:prstGeom prst="rect">
            <a:avLst/>
          </a:prstGeom>
          <a:noFill/>
        </p:spPr>
        <p:txBody>
          <a:bodyPr wrap="square" rtlCol="0">
            <a:spAutoFit/>
          </a:bodyPr>
          <a:lstStyle/>
          <a:p>
            <a:r>
              <a:rPr lang="en-GB" sz="1200" dirty="0">
                <a:solidFill>
                  <a:srgbClr val="7030A0"/>
                </a:solidFill>
              </a:rPr>
              <a:t>5.</a:t>
            </a:r>
          </a:p>
        </p:txBody>
      </p:sp>
      <p:pic>
        <p:nvPicPr>
          <p:cNvPr id="2050" name="Picture 2">
            <a:extLst>
              <a:ext uri="{FF2B5EF4-FFF2-40B4-BE49-F238E27FC236}">
                <a16:creationId xmlns:a16="http://schemas.microsoft.com/office/drawing/2014/main" id="{B5330174-0255-A666-CFEB-A85459B7EB0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16" t="1770" r="2756" b="879"/>
          <a:stretch/>
        </p:blipFill>
        <p:spPr bwMode="auto">
          <a:xfrm>
            <a:off x="8793246" y="1949525"/>
            <a:ext cx="3190207" cy="4196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7373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E492C-0D58-3D88-3B65-5174631EF077}"/>
              </a:ext>
            </a:extLst>
          </p:cNvPr>
          <p:cNvSpPr>
            <a:spLocks noGrp="1"/>
          </p:cNvSpPr>
          <p:nvPr>
            <p:ph type="title"/>
          </p:nvPr>
        </p:nvSpPr>
        <p:spPr>
          <a:xfrm>
            <a:off x="176462" y="11394"/>
            <a:ext cx="5630779"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IMMIGRANT HANDS</a:t>
            </a:r>
          </a:p>
        </p:txBody>
      </p:sp>
      <p:sp>
        <p:nvSpPr>
          <p:cNvPr id="4" name="TextBox 3">
            <a:extLst>
              <a:ext uri="{FF2B5EF4-FFF2-40B4-BE49-F238E27FC236}">
                <a16:creationId xmlns:a16="http://schemas.microsoft.com/office/drawing/2014/main" id="{6CBD18E7-B609-F53B-B005-70CB90479DBC}"/>
              </a:ext>
            </a:extLst>
          </p:cNvPr>
          <p:cNvSpPr txBox="1"/>
          <p:nvPr/>
        </p:nvSpPr>
        <p:spPr>
          <a:xfrm>
            <a:off x="176462" y="1025047"/>
            <a:ext cx="12192000" cy="923330"/>
          </a:xfrm>
          <a:prstGeom prst="rect">
            <a:avLst/>
          </a:prstGeom>
          <a:noFill/>
        </p:spPr>
        <p:txBody>
          <a:bodyPr wrap="square" rtlCol="0">
            <a:spAutoFit/>
          </a:bodyPr>
          <a:lstStyle/>
          <a:p>
            <a:r>
              <a:rPr lang="en-GB" dirty="0"/>
              <a:t>Immigrant </a:t>
            </a:r>
            <a:r>
              <a:rPr lang="en-GB" dirty="0">
                <a:effectLst/>
                <a:latin typeface="Calibri" panose="020F0502020204030204" pitchFamily="34" charset="0"/>
                <a:ea typeface="Calibri" panose="020F0502020204030204" pitchFamily="34" charset="0"/>
                <a:cs typeface="Times New Roman" panose="02020603050405020304" pitchFamily="18" charset="0"/>
              </a:rPr>
              <a:t>hands stood for extensive socio-cultural anxieties and debates. The US public was occupied by fears of “germs” and hygiene closely associated with immigrants, deemed natural harbingers of disease. The medical categories used at Ellis Island helped perpetuate the assumption that immigrants were contagious and unhygienic.</a:t>
            </a:r>
            <a:endParaRPr lang="en-GB" dirty="0"/>
          </a:p>
        </p:txBody>
      </p:sp>
      <p:sp>
        <p:nvSpPr>
          <p:cNvPr id="5" name="TextBox 4">
            <a:extLst>
              <a:ext uri="{FF2B5EF4-FFF2-40B4-BE49-F238E27FC236}">
                <a16:creationId xmlns:a16="http://schemas.microsoft.com/office/drawing/2014/main" id="{9AE848EE-001A-8B6C-2C6B-5561F0342B44}"/>
              </a:ext>
            </a:extLst>
          </p:cNvPr>
          <p:cNvSpPr txBox="1"/>
          <p:nvPr/>
        </p:nvSpPr>
        <p:spPr>
          <a:xfrm>
            <a:off x="176462" y="2396793"/>
            <a:ext cx="8582526" cy="1754326"/>
          </a:xfrm>
          <a:prstGeom prst="rect">
            <a:avLst/>
          </a:prstGeom>
          <a:noFill/>
        </p:spPr>
        <p:txBody>
          <a:bodyPr wrap="square" rtlCol="0">
            <a:spAutoFit/>
          </a:bodyPr>
          <a:lstStyle/>
          <a:p>
            <a:r>
              <a:rPr lang="en-GB" dirty="0">
                <a:effectLst/>
                <a:latin typeface="Calibri" panose="020F0502020204030204" pitchFamily="34" charset="0"/>
                <a:ea typeface="Calibri" panose="020F0502020204030204" pitchFamily="34" charset="0"/>
                <a:cs typeface="Times New Roman" panose="02020603050405020304" pitchFamily="18" charset="0"/>
              </a:rPr>
              <a:t>These beliefs were racialised and most applicable to “new” immigrants, allowing “objective” medicine to justify subjective prejudice. This belief was only furthered by the fact that third-class immigrants admitted into the US often settled in lower-income urban neighbourhoods with conditions that epitomised contagion including cramped dwellings and poor air quality. This meant racialised exclusion also acted out class-based prejudices that disadvantaged the urban poor.</a:t>
            </a:r>
          </a:p>
        </p:txBody>
      </p:sp>
      <p:sp>
        <p:nvSpPr>
          <p:cNvPr id="6" name="TextBox 5">
            <a:extLst>
              <a:ext uri="{FF2B5EF4-FFF2-40B4-BE49-F238E27FC236}">
                <a16:creationId xmlns:a16="http://schemas.microsoft.com/office/drawing/2014/main" id="{CBBE7750-6963-E8E1-2B76-B1DBDB69F445}"/>
              </a:ext>
            </a:extLst>
          </p:cNvPr>
          <p:cNvSpPr txBox="1"/>
          <p:nvPr/>
        </p:nvSpPr>
        <p:spPr>
          <a:xfrm>
            <a:off x="123527" y="5297204"/>
            <a:ext cx="8758988" cy="923330"/>
          </a:xfrm>
          <a:prstGeom prst="rect">
            <a:avLst/>
          </a:prstGeom>
          <a:noFill/>
        </p:spPr>
        <p:txBody>
          <a:bodyPr wrap="square" rtlCol="0">
            <a:spAutoFit/>
          </a:bodyPr>
          <a:lstStyle/>
          <a:p>
            <a:r>
              <a:rPr lang="en-GB" dirty="0">
                <a:effectLst/>
                <a:latin typeface="Calibri" panose="020F0502020204030204" pitchFamily="34" charset="0"/>
                <a:ea typeface="Calibri" panose="020F0502020204030204" pitchFamily="34" charset="0"/>
                <a:cs typeface="Times New Roman" panose="02020603050405020304" pitchFamily="18" charset="0"/>
              </a:rPr>
              <a:t>Established immigrant communities as well as American philanthropists sought to counter these perceptions by educating immigrants to practice better hygiene. For example, in 1911, </a:t>
            </a:r>
            <a:r>
              <a:rPr lang="en-GB"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John Foster </a:t>
            </a:r>
            <a:r>
              <a:rPr lang="en-GB" b="1" dirty="0" err="1">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Carr</a:t>
            </a:r>
            <a:r>
              <a:rPr lang="en-GB"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created pamphlets aimed at the immigrant, advocating:</a:t>
            </a:r>
          </a:p>
        </p:txBody>
      </p:sp>
      <p:pic>
        <p:nvPicPr>
          <p:cNvPr id="8" name="Picture 7">
            <a:extLst>
              <a:ext uri="{FF2B5EF4-FFF2-40B4-BE49-F238E27FC236}">
                <a16:creationId xmlns:a16="http://schemas.microsoft.com/office/drawing/2014/main" id="{4E7C054B-C16D-EECF-60D6-71774A126BF6}"/>
              </a:ext>
            </a:extLst>
          </p:cNvPr>
          <p:cNvPicPr>
            <a:picLocks noChangeAspect="1"/>
          </p:cNvPicPr>
          <p:nvPr/>
        </p:nvPicPr>
        <p:blipFill>
          <a:blip r:embed="rId6"/>
          <a:stretch>
            <a:fillRect/>
          </a:stretch>
        </p:blipFill>
        <p:spPr>
          <a:xfrm>
            <a:off x="9111381" y="1948377"/>
            <a:ext cx="2550695" cy="3502715"/>
          </a:xfrm>
          <a:prstGeom prst="rect">
            <a:avLst/>
          </a:prstGeom>
        </p:spPr>
      </p:pic>
      <p:sp>
        <p:nvSpPr>
          <p:cNvPr id="9" name="TextBox 8">
            <a:extLst>
              <a:ext uri="{FF2B5EF4-FFF2-40B4-BE49-F238E27FC236}">
                <a16:creationId xmlns:a16="http://schemas.microsoft.com/office/drawing/2014/main" id="{C1F42E9A-287C-7D21-4D1C-14AEE089EA9B}"/>
              </a:ext>
            </a:extLst>
          </p:cNvPr>
          <p:cNvSpPr txBox="1"/>
          <p:nvPr/>
        </p:nvSpPr>
        <p:spPr>
          <a:xfrm>
            <a:off x="11027879" y="11925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7"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pic>
        <p:nvPicPr>
          <p:cNvPr id="10" name="HI3H7 T2 Public History- John Foster Carr recommednations for hygiene">
            <a:hlinkClick r:id="" action="ppaction://media"/>
            <a:extLst>
              <a:ext uri="{FF2B5EF4-FFF2-40B4-BE49-F238E27FC236}">
                <a16:creationId xmlns:a16="http://schemas.microsoft.com/office/drawing/2014/main" id="{80B6F40D-02E0-6215-517E-E73876FE5A7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432258" y="6220534"/>
            <a:ext cx="307150" cy="307150"/>
          </a:xfrm>
          <a:prstGeom prst="rect">
            <a:avLst/>
          </a:prstGeom>
        </p:spPr>
      </p:pic>
      <p:sp>
        <p:nvSpPr>
          <p:cNvPr id="11" name="TextBox 10">
            <a:extLst>
              <a:ext uri="{FF2B5EF4-FFF2-40B4-BE49-F238E27FC236}">
                <a16:creationId xmlns:a16="http://schemas.microsoft.com/office/drawing/2014/main" id="{837AA5A6-CAA5-3832-ABC6-88B656AC71E0}"/>
              </a:ext>
            </a:extLst>
          </p:cNvPr>
          <p:cNvSpPr txBox="1"/>
          <p:nvPr/>
        </p:nvSpPr>
        <p:spPr>
          <a:xfrm>
            <a:off x="9084108" y="5451092"/>
            <a:ext cx="3107892" cy="307777"/>
          </a:xfrm>
          <a:prstGeom prst="rect">
            <a:avLst/>
          </a:prstGeom>
          <a:noFill/>
        </p:spPr>
        <p:txBody>
          <a:bodyPr wrap="square" rtlCol="0">
            <a:spAutoFit/>
          </a:bodyPr>
          <a:lstStyle/>
          <a:p>
            <a:r>
              <a:rPr lang="en-GB" sz="1400" b="1" i="1" dirty="0">
                <a:solidFill>
                  <a:srgbClr val="7030A0"/>
                </a:solidFill>
              </a:rPr>
              <a:t>Yiddish Hygiene Pamphlet</a:t>
            </a:r>
          </a:p>
        </p:txBody>
      </p:sp>
      <p:sp>
        <p:nvSpPr>
          <p:cNvPr id="13" name="TextBox 12">
            <a:extLst>
              <a:ext uri="{FF2B5EF4-FFF2-40B4-BE49-F238E27FC236}">
                <a16:creationId xmlns:a16="http://schemas.microsoft.com/office/drawing/2014/main" id="{DDEF3237-B7CD-0984-4312-196D51C8B1FD}"/>
              </a:ext>
            </a:extLst>
          </p:cNvPr>
          <p:cNvSpPr txBox="1"/>
          <p:nvPr/>
        </p:nvSpPr>
        <p:spPr>
          <a:xfrm>
            <a:off x="11627854" y="5198138"/>
            <a:ext cx="335280" cy="276999"/>
          </a:xfrm>
          <a:prstGeom prst="rect">
            <a:avLst/>
          </a:prstGeom>
          <a:noFill/>
        </p:spPr>
        <p:txBody>
          <a:bodyPr wrap="square" rtlCol="0">
            <a:spAutoFit/>
          </a:bodyPr>
          <a:lstStyle/>
          <a:p>
            <a:r>
              <a:rPr lang="en-GB" sz="1200" dirty="0">
                <a:solidFill>
                  <a:srgbClr val="7030A0"/>
                </a:solidFill>
              </a:rPr>
              <a:t>6.</a:t>
            </a:r>
          </a:p>
        </p:txBody>
      </p:sp>
      <p:sp>
        <p:nvSpPr>
          <p:cNvPr id="3" name="TextBox 2">
            <a:extLst>
              <a:ext uri="{FF2B5EF4-FFF2-40B4-BE49-F238E27FC236}">
                <a16:creationId xmlns:a16="http://schemas.microsoft.com/office/drawing/2014/main" id="{EFEEB80D-4DF5-8348-63E4-ED679EE8A804}"/>
              </a:ext>
            </a:extLst>
          </p:cNvPr>
          <p:cNvSpPr txBox="1"/>
          <p:nvPr/>
        </p:nvSpPr>
        <p:spPr>
          <a:xfrm>
            <a:off x="5169637" y="4079854"/>
            <a:ext cx="2566736" cy="461665"/>
          </a:xfrm>
          <a:prstGeom prst="rect">
            <a:avLst/>
          </a:prstGeom>
          <a:noFill/>
        </p:spPr>
        <p:txBody>
          <a:bodyPr wrap="square" rtlCol="0">
            <a:spAutoFit/>
          </a:bodyPr>
          <a:lstStyle/>
          <a:p>
            <a:r>
              <a:rPr lang="en-GB" sz="1200" b="1" dirty="0">
                <a:solidFill>
                  <a:srgbClr val="7030A0"/>
                </a:solidFill>
              </a:rPr>
              <a:t>Dr Manly H Simons, Medical Director of US Navy, 1908:</a:t>
            </a:r>
          </a:p>
        </p:txBody>
      </p:sp>
      <p:pic>
        <p:nvPicPr>
          <p:cNvPr id="12" name="HI3H7 T2 Public History Dr Manly Simons on Unsanitary Jews">
            <a:hlinkClick r:id="" action="ppaction://media"/>
            <a:extLst>
              <a:ext uri="{FF2B5EF4-FFF2-40B4-BE49-F238E27FC236}">
                <a16:creationId xmlns:a16="http://schemas.microsoft.com/office/drawing/2014/main" id="{4359A514-0098-AD26-1569-6E7682467FEF}"/>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7406014" y="4560023"/>
            <a:ext cx="328276" cy="328276"/>
          </a:xfrm>
          <a:prstGeom prst="rect">
            <a:avLst/>
          </a:prstGeom>
        </p:spPr>
      </p:pic>
    </p:spTree>
    <p:extLst>
      <p:ext uri="{BB962C8B-B14F-4D97-AF65-F5344CB8AC3E}">
        <p14:creationId xmlns:p14="http://schemas.microsoft.com/office/powerpoint/2010/main" val="313778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10"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9407"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audio>
              <p:cMediaNode vol="80000">
                <p:cTn id="12" fill="hold" display="0">
                  <p:stCondLst>
                    <p:cond delay="indefinite"/>
                  </p:stCondLst>
                  <p:endCondLst>
                    <p:cond evt="onStopAudio" delay="0">
                      <p:tgtEl>
                        <p:sldTgt/>
                      </p:tgtEl>
                    </p:cond>
                  </p:endCondLst>
                </p:cTn>
                <p:tgtEl>
                  <p:spTgt spid="1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6F155-5ED4-0CC4-7CD9-6F339C45FF40}"/>
              </a:ext>
            </a:extLst>
          </p:cNvPr>
          <p:cNvSpPr>
            <a:spLocks noGrp="1"/>
          </p:cNvSpPr>
          <p:nvPr>
            <p:ph type="title"/>
          </p:nvPr>
        </p:nvSpPr>
        <p:spPr>
          <a:xfrm>
            <a:off x="138554" y="1840"/>
            <a:ext cx="9007641"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PHYSIOLOGICAL IMPERFECTION</a:t>
            </a:r>
          </a:p>
        </p:txBody>
      </p:sp>
      <p:sp>
        <p:nvSpPr>
          <p:cNvPr id="4" name="TextBox 3">
            <a:extLst>
              <a:ext uri="{FF2B5EF4-FFF2-40B4-BE49-F238E27FC236}">
                <a16:creationId xmlns:a16="http://schemas.microsoft.com/office/drawing/2014/main" id="{41A8A070-6153-88C5-C4AC-F47F6C19AEC3}"/>
              </a:ext>
            </a:extLst>
          </p:cNvPr>
          <p:cNvSpPr txBox="1"/>
          <p:nvPr/>
        </p:nvSpPr>
        <p:spPr>
          <a:xfrm>
            <a:off x="200527" y="1086725"/>
            <a:ext cx="11782926" cy="338554"/>
          </a:xfrm>
          <a:prstGeom prst="rect">
            <a:avLst/>
          </a:prstGeom>
          <a:noFill/>
        </p:spPr>
        <p:txBody>
          <a:bodyPr wrap="square" rtlCol="0">
            <a:spAutoFit/>
          </a:bodyPr>
          <a:lstStyle/>
          <a:p>
            <a:r>
              <a:rPr lang="en-GB" sz="1600" dirty="0"/>
              <a:t>Medical </a:t>
            </a:r>
            <a:r>
              <a:rPr lang="en-GB" sz="1600" dirty="0">
                <a:effectLst/>
                <a:latin typeface="Calibri" panose="020F0502020204030204" pitchFamily="34" charset="0"/>
                <a:ea typeface="Calibri" panose="020F0502020204030204" pitchFamily="34" charset="0"/>
                <a:cs typeface="Times New Roman" panose="02020603050405020304" pitchFamily="18" charset="0"/>
              </a:rPr>
              <a:t>categories determined immigrant value on grounds of physical disabilities like blindness, epilepsy or limb-loss.</a:t>
            </a:r>
            <a:endParaRPr lang="en-GB" sz="1600" dirty="0"/>
          </a:p>
        </p:txBody>
      </p:sp>
      <p:sp>
        <p:nvSpPr>
          <p:cNvPr id="5" name="TextBox 4">
            <a:extLst>
              <a:ext uri="{FF2B5EF4-FFF2-40B4-BE49-F238E27FC236}">
                <a16:creationId xmlns:a16="http://schemas.microsoft.com/office/drawing/2014/main" id="{C631C3EA-2069-A4F2-E803-94C3573649DF}"/>
              </a:ext>
            </a:extLst>
          </p:cNvPr>
          <p:cNvSpPr txBox="1"/>
          <p:nvPr/>
        </p:nvSpPr>
        <p:spPr>
          <a:xfrm>
            <a:off x="200526" y="1604903"/>
            <a:ext cx="11835063" cy="584775"/>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The inspection was used to locate these conditions, which were deemed harmful to the national economy and society; they could create public charges whilst also risking the purity and health of the future US population.</a:t>
            </a:r>
          </a:p>
        </p:txBody>
      </p:sp>
      <p:sp>
        <p:nvSpPr>
          <p:cNvPr id="7" name="TextBox 6">
            <a:extLst>
              <a:ext uri="{FF2B5EF4-FFF2-40B4-BE49-F238E27FC236}">
                <a16:creationId xmlns:a16="http://schemas.microsoft.com/office/drawing/2014/main" id="{2AF1B9DE-270B-C01F-C3D5-4E45A9436449}"/>
              </a:ext>
            </a:extLst>
          </p:cNvPr>
          <p:cNvSpPr txBox="1"/>
          <p:nvPr/>
        </p:nvSpPr>
        <p:spPr>
          <a:xfrm>
            <a:off x="200526" y="4542706"/>
            <a:ext cx="9215956" cy="830997"/>
          </a:xfrm>
          <a:prstGeom prst="rect">
            <a:avLst/>
          </a:prstGeom>
          <a:noFill/>
        </p:spPr>
        <p:txBody>
          <a:bodyPr wrap="square">
            <a:spAutoFit/>
          </a:bodyPr>
          <a:lstStyle/>
          <a:p>
            <a:r>
              <a:rPr lang="en-US" sz="1600" dirty="0"/>
              <a:t>This meant that immigrants with physical disabilities occupied a particularly low-status that intersected with prejudices of race, class and gender. Physicians’ use of medical categories placed greater value in physically-abled immigrant bodies and thus served to curate an American population united in its ablebodiedness.</a:t>
            </a:r>
            <a:endParaRPr lang="en-GB" sz="1600" dirty="0"/>
          </a:p>
        </p:txBody>
      </p:sp>
      <p:pic>
        <p:nvPicPr>
          <p:cNvPr id="8" name="Picture 7">
            <a:extLst>
              <a:ext uri="{FF2B5EF4-FFF2-40B4-BE49-F238E27FC236}">
                <a16:creationId xmlns:a16="http://schemas.microsoft.com/office/drawing/2014/main" id="{3D3756C4-654B-6A5B-BB99-4C21FD06212A}"/>
              </a:ext>
            </a:extLst>
          </p:cNvPr>
          <p:cNvPicPr>
            <a:picLocks noChangeAspect="1"/>
          </p:cNvPicPr>
          <p:nvPr/>
        </p:nvPicPr>
        <p:blipFill>
          <a:blip r:embed="rId10"/>
          <a:stretch>
            <a:fillRect/>
          </a:stretch>
        </p:blipFill>
        <p:spPr>
          <a:xfrm>
            <a:off x="9478454" y="2189678"/>
            <a:ext cx="2328043" cy="3796629"/>
          </a:xfrm>
          <a:prstGeom prst="rect">
            <a:avLst/>
          </a:prstGeom>
        </p:spPr>
      </p:pic>
      <p:sp>
        <p:nvSpPr>
          <p:cNvPr id="9" name="TextBox 8">
            <a:extLst>
              <a:ext uri="{FF2B5EF4-FFF2-40B4-BE49-F238E27FC236}">
                <a16:creationId xmlns:a16="http://schemas.microsoft.com/office/drawing/2014/main" id="{0E937126-4E20-AD0F-0ACC-D07AA0A452BE}"/>
              </a:ext>
            </a:extLst>
          </p:cNvPr>
          <p:cNvSpPr txBox="1"/>
          <p:nvPr/>
        </p:nvSpPr>
        <p:spPr>
          <a:xfrm>
            <a:off x="200526" y="2418547"/>
            <a:ext cx="9007641" cy="1815882"/>
          </a:xfrm>
          <a:prstGeom prst="rect">
            <a:avLst/>
          </a:prstGeom>
          <a:noFill/>
        </p:spPr>
        <p:txBody>
          <a:bodyPr wrap="square" rtlCol="0">
            <a:spAutoFit/>
          </a:bodyPr>
          <a:lstStyle/>
          <a:p>
            <a:r>
              <a:rPr lang="en-GB" sz="1600" dirty="0"/>
              <a:t>The observation of physical </a:t>
            </a:r>
            <a:r>
              <a:rPr lang="en-GB" sz="1600"/>
              <a:t>imperfection lacking </a:t>
            </a:r>
            <a:r>
              <a:rPr lang="en-GB" sz="1600" dirty="0"/>
              <a:t>a clear disability category could be expressed by focusing on the immigrant’s posture. </a:t>
            </a:r>
            <a:r>
              <a:rPr lang="en-GB" sz="1600" dirty="0">
                <a:effectLst/>
                <a:latin typeface="Calibri" panose="020F0502020204030204" pitchFamily="34" charset="0"/>
                <a:ea typeface="Calibri" panose="020F0502020204030204" pitchFamily="34" charset="0"/>
                <a:cs typeface="Times New Roman" panose="02020603050405020304" pitchFamily="18" charset="0"/>
              </a:rPr>
              <a:t>The unstable and fluid category of “</a:t>
            </a:r>
            <a:r>
              <a:rPr lang="en-GB" sz="16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poor physique</a:t>
            </a:r>
            <a:r>
              <a:rPr lang="en-GB" sz="1600" dirty="0">
                <a:effectLst/>
                <a:latin typeface="Calibri" panose="020F0502020204030204" pitchFamily="34" charset="0"/>
                <a:ea typeface="Calibri" panose="020F0502020204030204" pitchFamily="34" charset="0"/>
                <a:cs typeface="Times New Roman" panose="02020603050405020304" pitchFamily="18" charset="0"/>
              </a:rPr>
              <a:t>” was used to categorise immigrants deemed physiologically different and not economically valuable enough for labour under one undefined umbrella term. </a:t>
            </a:r>
            <a:r>
              <a:rPr lang="en-US" sz="1600" dirty="0"/>
              <a:t>The deployment of this category was racialised to certain immigrant groups including </a:t>
            </a:r>
            <a:r>
              <a:rPr lang="en-US" sz="1600" b="1" dirty="0">
                <a:solidFill>
                  <a:srgbClr val="FFC000"/>
                </a:solidFill>
              </a:rPr>
              <a:t>East European Jews </a:t>
            </a:r>
            <a:r>
              <a:rPr lang="en-US" sz="1600" dirty="0"/>
              <a:t>understood to have naturally poor posture and rounded shoulders. As sociologist </a:t>
            </a:r>
            <a:r>
              <a:rPr lang="en-US" sz="1600" b="1" dirty="0">
                <a:solidFill>
                  <a:srgbClr val="FFC000"/>
                </a:solidFill>
              </a:rPr>
              <a:t>E. A. Ross </a:t>
            </a:r>
            <a:r>
              <a:rPr lang="en-US" sz="1600" dirty="0"/>
              <a:t>attested in 1914, it stood for their wider inferiority:</a:t>
            </a:r>
          </a:p>
          <a:p>
            <a:endParaRPr lang="en-GB" sz="1600" dirty="0"/>
          </a:p>
        </p:txBody>
      </p:sp>
      <p:sp>
        <p:nvSpPr>
          <p:cNvPr id="12" name="TextBox 11">
            <a:extLst>
              <a:ext uri="{FF2B5EF4-FFF2-40B4-BE49-F238E27FC236}">
                <a16:creationId xmlns:a16="http://schemas.microsoft.com/office/drawing/2014/main" id="{20FA927D-EF7B-1CBD-2AD5-64D42C840926}"/>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11"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pic>
        <p:nvPicPr>
          <p:cNvPr id="21" name="HI3H7 T2 Public History- E. A. Ross Hebrew weak bodies">
            <a:hlinkClick r:id="" action="ppaction://media"/>
            <a:extLst>
              <a:ext uri="{FF2B5EF4-FFF2-40B4-BE49-F238E27FC236}">
                <a16:creationId xmlns:a16="http://schemas.microsoft.com/office/drawing/2014/main" id="{74169B5D-8C14-E1F9-C0F5-5B1B1AC56DE0}"/>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467441" y="3858806"/>
            <a:ext cx="406400" cy="406400"/>
          </a:xfrm>
          <a:prstGeom prst="rect">
            <a:avLst/>
          </a:prstGeom>
        </p:spPr>
      </p:pic>
      <p:sp>
        <p:nvSpPr>
          <p:cNvPr id="22" name="TextBox 21">
            <a:extLst>
              <a:ext uri="{FF2B5EF4-FFF2-40B4-BE49-F238E27FC236}">
                <a16:creationId xmlns:a16="http://schemas.microsoft.com/office/drawing/2014/main" id="{29577E17-FB43-CD7D-6D39-B283BF640794}"/>
              </a:ext>
            </a:extLst>
          </p:cNvPr>
          <p:cNvSpPr txBox="1"/>
          <p:nvPr/>
        </p:nvSpPr>
        <p:spPr>
          <a:xfrm>
            <a:off x="343972" y="5534382"/>
            <a:ext cx="4154904" cy="615553"/>
          </a:xfrm>
          <a:prstGeom prst="rect">
            <a:avLst/>
          </a:prstGeom>
          <a:noFill/>
        </p:spPr>
        <p:txBody>
          <a:bodyPr wrap="square" rtlCol="0">
            <a:spAutoFit/>
          </a:bodyPr>
          <a:lstStyle/>
          <a:p>
            <a:r>
              <a:rPr lang="en-GB" sz="1600" b="1" dirty="0">
                <a:solidFill>
                  <a:srgbClr val="7030A0"/>
                </a:solidFill>
              </a:rPr>
              <a:t>Inspection signs denoting physiological imperfection</a:t>
            </a:r>
            <a:r>
              <a:rPr lang="en-GB" dirty="0"/>
              <a:t>:</a:t>
            </a:r>
          </a:p>
        </p:txBody>
      </p:sp>
      <p:sp>
        <p:nvSpPr>
          <p:cNvPr id="31" name="TextBox 30">
            <a:extLst>
              <a:ext uri="{FF2B5EF4-FFF2-40B4-BE49-F238E27FC236}">
                <a16:creationId xmlns:a16="http://schemas.microsoft.com/office/drawing/2014/main" id="{6A5A2161-FE43-EE8A-B8AD-0939882830C4}"/>
              </a:ext>
            </a:extLst>
          </p:cNvPr>
          <p:cNvSpPr txBox="1"/>
          <p:nvPr/>
        </p:nvSpPr>
        <p:spPr>
          <a:xfrm>
            <a:off x="11603961" y="5943927"/>
            <a:ext cx="379492" cy="276999"/>
          </a:xfrm>
          <a:prstGeom prst="rect">
            <a:avLst/>
          </a:prstGeom>
          <a:noFill/>
        </p:spPr>
        <p:txBody>
          <a:bodyPr wrap="square" rtlCol="0">
            <a:spAutoFit/>
          </a:bodyPr>
          <a:lstStyle/>
          <a:p>
            <a:r>
              <a:rPr lang="en-GB" sz="1200" dirty="0">
                <a:solidFill>
                  <a:srgbClr val="7030A0"/>
                </a:solidFill>
              </a:rPr>
              <a:t>7.</a:t>
            </a:r>
          </a:p>
        </p:txBody>
      </p:sp>
      <p:pic>
        <p:nvPicPr>
          <p:cNvPr id="33" name="Picture 32" descr="A picture containing text, monitor&#10;&#10;Description automatically generated">
            <a:extLst>
              <a:ext uri="{FF2B5EF4-FFF2-40B4-BE49-F238E27FC236}">
                <a16:creationId xmlns:a16="http://schemas.microsoft.com/office/drawing/2014/main" id="{3EF06D1B-EE8A-ABC4-9AA3-78A6EB1D17C9}"/>
              </a:ext>
            </a:extLst>
          </p:cNvPr>
          <p:cNvPicPr>
            <a:picLocks noChangeAspect="1"/>
          </p:cNvPicPr>
          <p:nvPr/>
        </p:nvPicPr>
        <p:blipFill rotWithShape="1">
          <a:blip r:embed="rId13"/>
          <a:srcRect l="2139" t="41099" r="89849" b="46434"/>
          <a:stretch/>
        </p:blipFill>
        <p:spPr>
          <a:xfrm>
            <a:off x="4884941" y="5488941"/>
            <a:ext cx="459217" cy="482595"/>
          </a:xfrm>
          <a:prstGeom prst="rect">
            <a:avLst/>
          </a:prstGeom>
        </p:spPr>
      </p:pic>
      <p:pic>
        <p:nvPicPr>
          <p:cNvPr id="34" name="Picture 33" descr="A picture containing text, monitor&#10;&#10;Description automatically generated">
            <a:extLst>
              <a:ext uri="{FF2B5EF4-FFF2-40B4-BE49-F238E27FC236}">
                <a16:creationId xmlns:a16="http://schemas.microsoft.com/office/drawing/2014/main" id="{407C6078-19F7-EA3F-D042-AA62ECE2D75E}"/>
              </a:ext>
            </a:extLst>
          </p:cNvPr>
          <p:cNvPicPr>
            <a:picLocks noChangeAspect="1"/>
          </p:cNvPicPr>
          <p:nvPr/>
        </p:nvPicPr>
        <p:blipFill rotWithShape="1">
          <a:blip r:embed="rId13">
            <a:alphaModFix/>
          </a:blip>
          <a:srcRect l="38478" t="71585" r="53510" b="15947"/>
          <a:stretch/>
        </p:blipFill>
        <p:spPr>
          <a:xfrm>
            <a:off x="4861552" y="6227136"/>
            <a:ext cx="459218" cy="482596"/>
          </a:xfrm>
          <a:prstGeom prst="rect">
            <a:avLst/>
          </a:prstGeom>
        </p:spPr>
      </p:pic>
      <p:pic>
        <p:nvPicPr>
          <p:cNvPr id="35" name="Picture 34" descr="A picture containing text, monitor&#10;&#10;Description automatically generated">
            <a:extLst>
              <a:ext uri="{FF2B5EF4-FFF2-40B4-BE49-F238E27FC236}">
                <a16:creationId xmlns:a16="http://schemas.microsoft.com/office/drawing/2014/main" id="{12A872BE-6545-08B2-19F9-A5E8EB0C6512}"/>
              </a:ext>
            </a:extLst>
          </p:cNvPr>
          <p:cNvPicPr>
            <a:picLocks noChangeAspect="1"/>
          </p:cNvPicPr>
          <p:nvPr/>
        </p:nvPicPr>
        <p:blipFill rotWithShape="1">
          <a:blip r:embed="rId13"/>
          <a:srcRect l="66840" t="4087" r="24828" b="82016"/>
          <a:stretch/>
        </p:blipFill>
        <p:spPr>
          <a:xfrm>
            <a:off x="6847844" y="5428705"/>
            <a:ext cx="477521" cy="537945"/>
          </a:xfrm>
          <a:prstGeom prst="rect">
            <a:avLst/>
          </a:prstGeom>
        </p:spPr>
      </p:pic>
      <p:pic>
        <p:nvPicPr>
          <p:cNvPr id="10" name="Recorded Sound">
            <a:hlinkClick r:id="" action="ppaction://media"/>
            <a:extLst>
              <a:ext uri="{FF2B5EF4-FFF2-40B4-BE49-F238E27FC236}">
                <a16:creationId xmlns:a16="http://schemas.microsoft.com/office/drawing/2014/main" id="{88762370-91FA-46DB-FFF0-30A5027B3A39}"/>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5669314" y="5476710"/>
            <a:ext cx="406400" cy="406400"/>
          </a:xfrm>
          <a:prstGeom prst="rect">
            <a:avLst/>
          </a:prstGeom>
        </p:spPr>
      </p:pic>
      <p:pic>
        <p:nvPicPr>
          <p:cNvPr id="11" name="Recorded Sound">
            <a:hlinkClick r:id="" action="ppaction://media"/>
            <a:extLst>
              <a:ext uri="{FF2B5EF4-FFF2-40B4-BE49-F238E27FC236}">
                <a16:creationId xmlns:a16="http://schemas.microsoft.com/office/drawing/2014/main" id="{0BA6B1FA-15C6-A607-9B43-6A08365EA457}"/>
              </a:ext>
            </a:extLst>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a:off x="7691095" y="5435759"/>
            <a:ext cx="406400" cy="406400"/>
          </a:xfrm>
          <a:prstGeom prst="rect">
            <a:avLst/>
          </a:prstGeom>
        </p:spPr>
      </p:pic>
      <p:pic>
        <p:nvPicPr>
          <p:cNvPr id="13" name=" Recorded Sound">
            <a:hlinkClick r:id="" action="ppaction://media"/>
            <a:extLst>
              <a:ext uri="{FF2B5EF4-FFF2-40B4-BE49-F238E27FC236}">
                <a16:creationId xmlns:a16="http://schemas.microsoft.com/office/drawing/2014/main" id="{93A4924A-021F-7031-C784-22DB2701ED2E}"/>
              </a:ext>
            </a:extLst>
          </p:cNvPr>
          <p:cNvPicPr>
            <a:picLocks noChangeAspect="1"/>
          </p:cNvPicPr>
          <p:nvPr>
            <a:audioFile r:link="rId8"/>
            <p:extLst>
              <p:ext uri="{DAA4B4D4-6D71-4841-9C94-3DE7FCFB9230}">
                <p14:media xmlns:p14="http://schemas.microsoft.com/office/powerpoint/2010/main" r:embed="rId7"/>
              </p:ext>
            </p:extLst>
          </p:nvPr>
        </p:nvPicPr>
        <p:blipFill>
          <a:blip r:embed="rId12"/>
          <a:stretch>
            <a:fillRect/>
          </a:stretch>
        </p:blipFill>
        <p:spPr>
          <a:xfrm>
            <a:off x="5669314" y="6220926"/>
            <a:ext cx="406400" cy="406400"/>
          </a:xfrm>
          <a:prstGeom prst="rect">
            <a:avLst/>
          </a:prstGeom>
        </p:spPr>
      </p:pic>
    </p:spTree>
    <p:extLst>
      <p:ext uri="{BB962C8B-B14F-4D97-AF65-F5344CB8AC3E}">
        <p14:creationId xmlns:p14="http://schemas.microsoft.com/office/powerpoint/2010/main" val="149545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57" fill="hold"/>
                                        <p:tgtEl>
                                          <p:spTgt spid="21"/>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212" fill="hold"/>
                                        <p:tgtEl>
                                          <p:spTgt spid="10"/>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3980" fill="hold"/>
                                        <p:tgtEl>
                                          <p:spTgt spid="11"/>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957"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21"/>
                </p:tgtEl>
              </p:cMediaNode>
            </p:audio>
            <p:audio>
              <p:cMediaNode vol="80000">
                <p:cTn id="20" fill="hold" display="0">
                  <p:stCondLst>
                    <p:cond delay="indefinite"/>
                  </p:stCondLst>
                  <p:endCondLst>
                    <p:cond evt="onStopAudio" delay="0">
                      <p:tgtEl>
                        <p:sldTgt/>
                      </p:tgtEl>
                    </p:cond>
                  </p:endCondLst>
                </p:cTn>
                <p:tgtEl>
                  <p:spTgt spid="10"/>
                </p:tgtEl>
              </p:cMediaNode>
            </p:audio>
            <p:audio>
              <p:cMediaNode vol="80000">
                <p:cTn id="21" fill="hold" display="0">
                  <p:stCondLst>
                    <p:cond delay="indefinite"/>
                  </p:stCondLst>
                  <p:endCondLst>
                    <p:cond evt="onStopAudio" delay="0">
                      <p:tgtEl>
                        <p:sldTgt/>
                      </p:tgtEl>
                    </p:cond>
                  </p:endCondLst>
                </p:cTn>
                <p:tgtEl>
                  <p:spTgt spid="11"/>
                </p:tgtEl>
              </p:cMediaNode>
            </p:audio>
            <p:audio>
              <p:cMediaNode vol="80000">
                <p:cTn id="22" fill="hold" display="0">
                  <p:stCondLst>
                    <p:cond delay="indefinite"/>
                  </p:stCondLst>
                  <p:endCondLst>
                    <p:cond evt="onStopAudio" delay="0">
                      <p:tgtEl>
                        <p:sldTgt/>
                      </p:tgtEl>
                    </p:cond>
                  </p:endCondLst>
                </p:cTn>
                <p:tgtEl>
                  <p:spTgt spid="1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71ADD-9ABC-0244-F717-599A704BEA77}"/>
              </a:ext>
            </a:extLst>
          </p:cNvPr>
          <p:cNvSpPr>
            <a:spLocks noGrp="1"/>
          </p:cNvSpPr>
          <p:nvPr>
            <p:ph type="title"/>
          </p:nvPr>
        </p:nvSpPr>
        <p:spPr>
          <a:xfrm>
            <a:off x="105463" y="48"/>
            <a:ext cx="9529011"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MENTAL DISEASE AND DIFFERENCE</a:t>
            </a:r>
          </a:p>
        </p:txBody>
      </p:sp>
      <p:sp>
        <p:nvSpPr>
          <p:cNvPr id="4" name="TextBox 3">
            <a:extLst>
              <a:ext uri="{FF2B5EF4-FFF2-40B4-BE49-F238E27FC236}">
                <a16:creationId xmlns:a16="http://schemas.microsoft.com/office/drawing/2014/main" id="{045BD612-E2F3-F6B3-F1D5-0085D418077B}"/>
              </a:ext>
            </a:extLst>
          </p:cNvPr>
          <p:cNvSpPr txBox="1"/>
          <p:nvPr/>
        </p:nvSpPr>
        <p:spPr>
          <a:xfrm>
            <a:off x="63904" y="1071481"/>
            <a:ext cx="11983451" cy="830997"/>
          </a:xfrm>
          <a:prstGeom prst="rect">
            <a:avLst/>
          </a:prstGeom>
          <a:noFill/>
        </p:spPr>
        <p:txBody>
          <a:bodyPr wrap="square" rtlCol="0">
            <a:spAutoFit/>
          </a:bodyPr>
          <a:lstStyle/>
          <a:p>
            <a:r>
              <a:rPr lang="en-GB" sz="1600" dirty="0"/>
              <a:t>Mental disease and difference furthered disability-based exclusion. </a:t>
            </a:r>
            <a:r>
              <a:rPr lang="en-GB" sz="1600" dirty="0">
                <a:effectLst/>
                <a:latin typeface="Calibri" panose="020F0502020204030204" pitchFamily="34" charset="0"/>
                <a:ea typeface="Calibri" panose="020F0502020204030204" pitchFamily="34" charset="0"/>
                <a:cs typeface="Times New Roman" panose="02020603050405020304" pitchFamily="18" charset="0"/>
              </a:rPr>
              <a:t>Eugenic anxiety about American “national stock” sought pervasive exclusion of immigrants understood to characterise the vague medical category “</a:t>
            </a:r>
            <a:r>
              <a:rPr lang="en-GB" sz="1600" b="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feeblemindedness</a:t>
            </a:r>
            <a:r>
              <a:rPr lang="en-GB" sz="1600" dirty="0">
                <a:effectLst/>
                <a:latin typeface="Calibri" panose="020F0502020204030204" pitchFamily="34" charset="0"/>
                <a:ea typeface="Calibri" panose="020F0502020204030204" pitchFamily="34" charset="0"/>
                <a:cs typeface="Times New Roman" panose="02020603050405020304" pitchFamily="18" charset="0"/>
              </a:rPr>
              <a:t>”. This included the subcategories “imbeciles” from 1907 and “constitutional psychopathic inferiority” from 1917.</a:t>
            </a:r>
          </a:p>
        </p:txBody>
      </p:sp>
      <p:sp>
        <p:nvSpPr>
          <p:cNvPr id="5" name="TextBox 4">
            <a:extLst>
              <a:ext uri="{FF2B5EF4-FFF2-40B4-BE49-F238E27FC236}">
                <a16:creationId xmlns:a16="http://schemas.microsoft.com/office/drawing/2014/main" id="{EAB77D06-28F2-D35E-9F35-5B111E68A912}"/>
              </a:ext>
            </a:extLst>
          </p:cNvPr>
          <p:cNvSpPr txBox="1"/>
          <p:nvPr/>
        </p:nvSpPr>
        <p:spPr>
          <a:xfrm>
            <a:off x="105463" y="2007257"/>
            <a:ext cx="7853680" cy="1077218"/>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However, unlike physical disability, inspection had to detect conditions that arose from the hidden brain. Although physical external signs were not guaranteed, mental disease was nevertheless rooted in external physiology that allowed detection, including pre-conceptualised “feeble-minded” facial expressions.</a:t>
            </a:r>
          </a:p>
        </p:txBody>
      </p:sp>
      <p:sp>
        <p:nvSpPr>
          <p:cNvPr id="6" name="TextBox 5">
            <a:extLst>
              <a:ext uri="{FF2B5EF4-FFF2-40B4-BE49-F238E27FC236}">
                <a16:creationId xmlns:a16="http://schemas.microsoft.com/office/drawing/2014/main" id="{8DA69249-436D-6856-B85B-DADBFC8A4811}"/>
              </a:ext>
            </a:extLst>
          </p:cNvPr>
          <p:cNvSpPr txBox="1"/>
          <p:nvPr/>
        </p:nvSpPr>
        <p:spPr>
          <a:xfrm>
            <a:off x="83418" y="3281037"/>
            <a:ext cx="6574056" cy="1077218"/>
          </a:xfrm>
          <a:prstGeom prst="rect">
            <a:avLst/>
          </a:prstGeom>
          <a:noFill/>
        </p:spPr>
        <p:txBody>
          <a:bodyPr wrap="square" rtlCol="0">
            <a:spAutoFit/>
          </a:bodyPr>
          <a:lstStyle/>
          <a:p>
            <a:r>
              <a:rPr lang="en-GB" sz="1600" dirty="0">
                <a:effectLst/>
                <a:latin typeface="Calibri" panose="020F0502020204030204" pitchFamily="34" charset="0"/>
                <a:ea typeface="Calibri" panose="020F0502020204030204" pitchFamily="34" charset="0"/>
                <a:cs typeface="Times New Roman" panose="02020603050405020304" pitchFamily="18" charset="0"/>
              </a:rPr>
              <a:t>Unsurprisingly, mental disability was racialised to emphasise certain immigrant ethnicities’ mental inferiority, including </a:t>
            </a:r>
            <a:r>
              <a:rPr lang="en-GB" sz="16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East-European Jewry</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endParaRPr lang="en-GB" sz="1600" dirty="0">
              <a:latin typeface="Calibri" panose="020F0502020204030204" pitchFamily="34" charset="0"/>
              <a:ea typeface="Calibri" panose="020F0502020204030204" pitchFamily="34" charset="0"/>
              <a:cs typeface="Times New Roman" panose="02020603050405020304" pitchFamily="18" charset="0"/>
            </a:endParaRPr>
          </a:p>
          <a:p>
            <a:r>
              <a:rPr lang="en-GB" sz="1600" i="1" dirty="0">
                <a:latin typeface="Calibri" panose="020F0502020204030204" pitchFamily="34" charset="0"/>
                <a:ea typeface="Calibri" panose="020F0502020204030204" pitchFamily="34" charset="0"/>
                <a:cs typeface="Times New Roman" panose="02020603050405020304" pitchFamily="18" charset="0"/>
              </a:rPr>
              <a:t>                                         </a:t>
            </a:r>
            <a:r>
              <a:rPr lang="en-GB" sz="1600" dirty="0">
                <a:latin typeface="Calibri" panose="020F0502020204030204" pitchFamily="34" charset="0"/>
                <a:ea typeface="Calibri" panose="020F0502020204030204" pitchFamily="34" charset="0"/>
                <a:cs typeface="Times New Roman" panose="02020603050405020304" pitchFamily="18" charset="0"/>
              </a:rPr>
              <a:t>and</a:t>
            </a:r>
            <a:endParaRPr lang="en-GB" sz="1600"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B48B2C7D-55C0-01E3-5C54-259F54508E75}"/>
              </a:ext>
            </a:extLst>
          </p:cNvPr>
          <p:cNvSpPr txBox="1"/>
          <p:nvPr/>
        </p:nvSpPr>
        <p:spPr>
          <a:xfrm>
            <a:off x="105463" y="4481294"/>
            <a:ext cx="7287853" cy="344069"/>
          </a:xfrm>
          <a:prstGeom prst="rect">
            <a:avLst/>
          </a:prstGeom>
          <a:noFill/>
        </p:spPr>
        <p:txBody>
          <a:bodyPr wrap="square">
            <a:spAutoFit/>
          </a:bodyPr>
          <a:lstStyle/>
          <a:p>
            <a:pPr>
              <a:lnSpc>
                <a:spcPct val="107000"/>
              </a:lnSpc>
              <a:spcAft>
                <a:spcPts val="800"/>
              </a:spcAft>
            </a:pPr>
            <a:r>
              <a:rPr lang="en-GB" sz="16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Slavic immigrants, including Polish, Czech, and Russian</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p:txBody>
      </p:sp>
      <p:sp>
        <p:nvSpPr>
          <p:cNvPr id="10" name="TextBox 9">
            <a:extLst>
              <a:ext uri="{FF2B5EF4-FFF2-40B4-BE49-F238E27FC236}">
                <a16:creationId xmlns:a16="http://schemas.microsoft.com/office/drawing/2014/main" id="{B0BC01E9-8A7A-0BF0-3FF2-59DA69BD7254}"/>
              </a:ext>
            </a:extLst>
          </p:cNvPr>
          <p:cNvSpPr txBox="1"/>
          <p:nvPr/>
        </p:nvSpPr>
        <p:spPr>
          <a:xfrm>
            <a:off x="105463" y="5608320"/>
            <a:ext cx="3452471" cy="607539"/>
          </a:xfrm>
          <a:prstGeom prst="rect">
            <a:avLst/>
          </a:prstGeom>
          <a:noFill/>
        </p:spPr>
        <p:txBody>
          <a:bodyPr wrap="square">
            <a:spAutoFit/>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Signs used by physicians to show the detection of mental difference:</a:t>
            </a:r>
          </a:p>
        </p:txBody>
      </p:sp>
      <p:pic>
        <p:nvPicPr>
          <p:cNvPr id="11" name="Picture 10">
            <a:extLst>
              <a:ext uri="{FF2B5EF4-FFF2-40B4-BE49-F238E27FC236}">
                <a16:creationId xmlns:a16="http://schemas.microsoft.com/office/drawing/2014/main" id="{4C7D387B-0FC4-302C-3BCF-8EC6F4BB68B8}"/>
              </a:ext>
            </a:extLst>
          </p:cNvPr>
          <p:cNvPicPr>
            <a:picLocks noChangeAspect="1"/>
          </p:cNvPicPr>
          <p:nvPr/>
        </p:nvPicPr>
        <p:blipFill rotWithShape="1">
          <a:blip r:embed="rId10"/>
          <a:srcRect r="67552"/>
          <a:stretch/>
        </p:blipFill>
        <p:spPr>
          <a:xfrm>
            <a:off x="7731761" y="1660112"/>
            <a:ext cx="2075992" cy="4920890"/>
          </a:xfrm>
          <a:prstGeom prst="rect">
            <a:avLst/>
          </a:prstGeom>
        </p:spPr>
      </p:pic>
      <p:pic>
        <p:nvPicPr>
          <p:cNvPr id="12" name="Picture 11">
            <a:extLst>
              <a:ext uri="{FF2B5EF4-FFF2-40B4-BE49-F238E27FC236}">
                <a16:creationId xmlns:a16="http://schemas.microsoft.com/office/drawing/2014/main" id="{3E8A3048-10DE-C9F0-9D85-0AA36BAECB53}"/>
              </a:ext>
            </a:extLst>
          </p:cNvPr>
          <p:cNvPicPr>
            <a:picLocks noChangeAspect="1"/>
          </p:cNvPicPr>
          <p:nvPr/>
        </p:nvPicPr>
        <p:blipFill rotWithShape="1">
          <a:blip r:embed="rId11">
            <a:extLst>
              <a:ext uri="{28A0092B-C50C-407E-A947-70E740481C1C}">
                <a14:useLocalDpi xmlns:a14="http://schemas.microsoft.com/office/drawing/2010/main" val="0"/>
              </a:ext>
            </a:extLst>
          </a:blip>
          <a:srcRect l="67556"/>
          <a:stretch/>
        </p:blipFill>
        <p:spPr bwMode="auto">
          <a:xfrm>
            <a:off x="9893378" y="1651733"/>
            <a:ext cx="2079649" cy="4929268"/>
          </a:xfrm>
          <a:prstGeom prst="rect">
            <a:avLst/>
          </a:prstGeom>
          <a:noFill/>
          <a:ln>
            <a:noFill/>
          </a:ln>
        </p:spPr>
      </p:pic>
      <p:sp>
        <p:nvSpPr>
          <p:cNvPr id="13" name="TextBox 12">
            <a:extLst>
              <a:ext uri="{FF2B5EF4-FFF2-40B4-BE49-F238E27FC236}">
                <a16:creationId xmlns:a16="http://schemas.microsoft.com/office/drawing/2014/main" id="{08843008-98F0-8373-DEC2-671430CAC6D5}"/>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12"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sp>
        <p:nvSpPr>
          <p:cNvPr id="29" name="TextBox 28">
            <a:extLst>
              <a:ext uri="{FF2B5EF4-FFF2-40B4-BE49-F238E27FC236}">
                <a16:creationId xmlns:a16="http://schemas.microsoft.com/office/drawing/2014/main" id="{4BB7CAFC-DCDA-BF08-D27A-A473F74A5C9B}"/>
              </a:ext>
            </a:extLst>
          </p:cNvPr>
          <p:cNvSpPr txBox="1"/>
          <p:nvPr/>
        </p:nvSpPr>
        <p:spPr>
          <a:xfrm>
            <a:off x="11732397" y="6555861"/>
            <a:ext cx="427730" cy="276999"/>
          </a:xfrm>
          <a:prstGeom prst="rect">
            <a:avLst/>
          </a:prstGeom>
          <a:noFill/>
        </p:spPr>
        <p:txBody>
          <a:bodyPr wrap="square" rtlCol="0">
            <a:spAutoFit/>
          </a:bodyPr>
          <a:lstStyle/>
          <a:p>
            <a:r>
              <a:rPr lang="en-GB" sz="1200" dirty="0">
                <a:solidFill>
                  <a:srgbClr val="7030A0"/>
                </a:solidFill>
              </a:rPr>
              <a:t>8.</a:t>
            </a:r>
          </a:p>
        </p:txBody>
      </p:sp>
      <p:pic>
        <p:nvPicPr>
          <p:cNvPr id="31" name="Recorded Sound">
            <a:hlinkClick r:id="" action="ppaction://media"/>
            <a:extLst>
              <a:ext uri="{FF2B5EF4-FFF2-40B4-BE49-F238E27FC236}">
                <a16:creationId xmlns:a16="http://schemas.microsoft.com/office/drawing/2014/main" id="{A6A2EBFA-710D-F100-B6E3-C639BC875C7B}"/>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6363039" y="3368823"/>
            <a:ext cx="406400" cy="406400"/>
          </a:xfrm>
          <a:prstGeom prst="rect">
            <a:avLst/>
          </a:prstGeom>
        </p:spPr>
      </p:pic>
      <p:pic>
        <p:nvPicPr>
          <p:cNvPr id="34" name="Recorded Sound">
            <a:hlinkClick r:id="" action="ppaction://media"/>
            <a:extLst>
              <a:ext uri="{FF2B5EF4-FFF2-40B4-BE49-F238E27FC236}">
                <a16:creationId xmlns:a16="http://schemas.microsoft.com/office/drawing/2014/main" id="{2F53F390-2896-10CC-8DD1-0163580EC1E5}"/>
              </a:ext>
            </a:extLst>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5198099" y="4476214"/>
            <a:ext cx="406400" cy="406400"/>
          </a:xfrm>
          <a:prstGeom prst="rect">
            <a:avLst/>
          </a:prstGeom>
        </p:spPr>
      </p:pic>
      <p:pic>
        <p:nvPicPr>
          <p:cNvPr id="35" name="Picture 34">
            <a:extLst>
              <a:ext uri="{FF2B5EF4-FFF2-40B4-BE49-F238E27FC236}">
                <a16:creationId xmlns:a16="http://schemas.microsoft.com/office/drawing/2014/main" id="{EC81DBAD-A0B8-3CBE-78DE-EEA85190F0F3}"/>
              </a:ext>
            </a:extLst>
          </p:cNvPr>
          <p:cNvPicPr>
            <a:picLocks noChangeAspect="1"/>
          </p:cNvPicPr>
          <p:nvPr/>
        </p:nvPicPr>
        <p:blipFill rotWithShape="1">
          <a:blip r:embed="rId14"/>
          <a:srcRect l="-363" t="22390" r="89195" b="60054"/>
          <a:stretch/>
        </p:blipFill>
        <p:spPr>
          <a:xfrm>
            <a:off x="3557934" y="6060049"/>
            <a:ext cx="572178" cy="607540"/>
          </a:xfrm>
          <a:prstGeom prst="rect">
            <a:avLst/>
          </a:prstGeom>
        </p:spPr>
      </p:pic>
      <p:pic>
        <p:nvPicPr>
          <p:cNvPr id="3" name="Recorded Sound">
            <a:hlinkClick r:id="" action="ppaction://media"/>
            <a:extLst>
              <a:ext uri="{FF2B5EF4-FFF2-40B4-BE49-F238E27FC236}">
                <a16:creationId xmlns:a16="http://schemas.microsoft.com/office/drawing/2014/main" id="{B0F207C0-905E-F16B-A7AE-3D8F7414F159}"/>
              </a:ext>
            </a:extLst>
          </p:cNvPr>
          <p:cNvPicPr>
            <a:picLocks noChangeAspect="1"/>
          </p:cNvPicPr>
          <p:nvPr>
            <a:audioFile r:link="rId6"/>
            <p:extLst>
              <p:ext uri="{DAA4B4D4-6D71-4841-9C94-3DE7FCFB9230}">
                <p14:media xmlns:p14="http://schemas.microsoft.com/office/powerpoint/2010/main" r:embed="rId5"/>
              </p:ext>
            </p:extLst>
          </p:nvPr>
        </p:nvPicPr>
        <p:blipFill>
          <a:blip r:embed="rId13"/>
          <a:stretch>
            <a:fillRect/>
          </a:stretch>
        </p:blipFill>
        <p:spPr>
          <a:xfrm>
            <a:off x="4432926" y="5328234"/>
            <a:ext cx="406400" cy="406400"/>
          </a:xfrm>
          <a:prstGeom prst="rect">
            <a:avLst/>
          </a:prstGeom>
        </p:spPr>
      </p:pic>
      <p:pic>
        <p:nvPicPr>
          <p:cNvPr id="7" name="Recorded Sound">
            <a:hlinkClick r:id="" action="ppaction://media"/>
            <a:extLst>
              <a:ext uri="{FF2B5EF4-FFF2-40B4-BE49-F238E27FC236}">
                <a16:creationId xmlns:a16="http://schemas.microsoft.com/office/drawing/2014/main" id="{F2F1D02B-6E14-7F79-B6BB-F9F6C0DAB46C}"/>
              </a:ext>
            </a:extLst>
          </p:cNvPr>
          <p:cNvPicPr>
            <a:picLocks noChangeAspect="1"/>
          </p:cNvPicPr>
          <p:nvPr>
            <a:audioFile r:link="rId8"/>
            <p:extLst>
              <p:ext uri="{DAA4B4D4-6D71-4841-9C94-3DE7FCFB9230}">
                <p14:media xmlns:p14="http://schemas.microsoft.com/office/powerpoint/2010/main" r:embed="rId7"/>
              </p:ext>
            </p:extLst>
          </p:nvPr>
        </p:nvPicPr>
        <p:blipFill>
          <a:blip r:embed="rId13"/>
          <a:stretch>
            <a:fillRect/>
          </a:stretch>
        </p:blipFill>
        <p:spPr>
          <a:xfrm>
            <a:off x="4429021" y="6162852"/>
            <a:ext cx="406400" cy="406400"/>
          </a:xfrm>
          <a:prstGeom prst="rect">
            <a:avLst/>
          </a:prstGeom>
        </p:spPr>
      </p:pic>
      <p:pic>
        <p:nvPicPr>
          <p:cNvPr id="9" name="Picture 8">
            <a:extLst>
              <a:ext uri="{FF2B5EF4-FFF2-40B4-BE49-F238E27FC236}">
                <a16:creationId xmlns:a16="http://schemas.microsoft.com/office/drawing/2014/main" id="{1289E445-EFD3-9254-DB88-C220A69A1C2C}"/>
              </a:ext>
            </a:extLst>
          </p:cNvPr>
          <p:cNvPicPr>
            <a:picLocks noChangeAspect="1"/>
          </p:cNvPicPr>
          <p:nvPr/>
        </p:nvPicPr>
        <p:blipFill rotWithShape="1">
          <a:blip r:embed="rId14"/>
          <a:srcRect l="1029" t="4659" r="89096" b="81934"/>
          <a:stretch/>
        </p:blipFill>
        <p:spPr>
          <a:xfrm>
            <a:off x="3557934" y="5277092"/>
            <a:ext cx="565972" cy="519012"/>
          </a:xfrm>
          <a:prstGeom prst="rect">
            <a:avLst/>
          </a:prstGeom>
        </p:spPr>
      </p:pic>
    </p:spTree>
    <p:extLst>
      <p:ext uri="{BB962C8B-B14F-4D97-AF65-F5344CB8AC3E}">
        <p14:creationId xmlns:p14="http://schemas.microsoft.com/office/powerpoint/2010/main" val="353240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98" fill="hold"/>
                                        <p:tgtEl>
                                          <p:spTgt spid="31"/>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063" fill="hold"/>
                                        <p:tgtEl>
                                          <p:spTgt spid="34"/>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4375" fill="hold"/>
                                        <p:tgtEl>
                                          <p:spTgt spid="3"/>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579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31"/>
                </p:tgtEl>
              </p:cMediaNode>
            </p:audio>
            <p:audio>
              <p:cMediaNode vol="80000">
                <p:cTn id="20" fill="hold" display="0">
                  <p:stCondLst>
                    <p:cond delay="indefinite"/>
                  </p:stCondLst>
                  <p:endCondLst>
                    <p:cond evt="onStopAudio" delay="0">
                      <p:tgtEl>
                        <p:sldTgt/>
                      </p:tgtEl>
                    </p:cond>
                  </p:endCondLst>
                </p:cTn>
                <p:tgtEl>
                  <p:spTgt spid="34"/>
                </p:tgtEl>
              </p:cMediaNode>
            </p:audio>
            <p:audio>
              <p:cMediaNode vol="80000">
                <p:cTn id="21" fill="hold" display="0">
                  <p:stCondLst>
                    <p:cond delay="indefinite"/>
                  </p:stCondLst>
                  <p:endCondLst>
                    <p:cond evt="onStopAudio" delay="0">
                      <p:tgtEl>
                        <p:sldTgt/>
                      </p:tgtEl>
                    </p:cond>
                  </p:endCondLst>
                </p:cTn>
                <p:tgtEl>
                  <p:spTgt spid="3"/>
                </p:tgtEl>
              </p:cMediaNode>
            </p:audio>
            <p:audio>
              <p:cMediaNode vol="80000">
                <p:cTn id="22"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190AA-04E0-05B5-5A0D-87FDB12E4CFF}"/>
              </a:ext>
            </a:extLst>
          </p:cNvPr>
          <p:cNvSpPr>
            <a:spLocks noGrp="1"/>
          </p:cNvSpPr>
          <p:nvPr>
            <p:ph type="title"/>
          </p:nvPr>
        </p:nvSpPr>
        <p:spPr>
          <a:xfrm>
            <a:off x="172668" y="0"/>
            <a:ext cx="2566737" cy="1325563"/>
          </a:xfrm>
        </p:spPr>
        <p:txBody>
          <a:bodyPr>
            <a:normAutofit/>
          </a:bodyPr>
          <a:lstStyle/>
          <a:p>
            <a:r>
              <a:rPr lang="en-GB" dirty="0">
                <a:solidFill>
                  <a:srgbClr val="002060"/>
                </a:solidFill>
                <a:latin typeface="Adobe Gothic Std B" panose="020B0800000000000000" pitchFamily="34" charset="-128"/>
                <a:ea typeface="Adobe Gothic Std B" panose="020B0800000000000000" pitchFamily="34" charset="-128"/>
              </a:rPr>
              <a:t>GENDER</a:t>
            </a:r>
          </a:p>
        </p:txBody>
      </p:sp>
      <p:sp>
        <p:nvSpPr>
          <p:cNvPr id="4" name="TextBox 3">
            <a:extLst>
              <a:ext uri="{FF2B5EF4-FFF2-40B4-BE49-F238E27FC236}">
                <a16:creationId xmlns:a16="http://schemas.microsoft.com/office/drawing/2014/main" id="{9DF3A361-DA8A-1383-3956-99A18EA1D6B5}"/>
              </a:ext>
            </a:extLst>
          </p:cNvPr>
          <p:cNvSpPr txBox="1"/>
          <p:nvPr/>
        </p:nvSpPr>
        <p:spPr>
          <a:xfrm>
            <a:off x="171686" y="958642"/>
            <a:ext cx="11999495" cy="1107996"/>
          </a:xfrm>
          <a:prstGeom prst="rect">
            <a:avLst/>
          </a:prstGeom>
          <a:noFill/>
        </p:spPr>
        <p:txBody>
          <a:bodyPr wrap="square" rtlCol="0">
            <a:spAutoFit/>
          </a:bodyPr>
          <a:lstStyle/>
          <a:p>
            <a:r>
              <a:rPr lang="en-GB" sz="1600" dirty="0"/>
              <a:t>The </a:t>
            </a:r>
            <a:r>
              <a:rPr lang="en-GB" sz="1600" dirty="0">
                <a:effectLst/>
                <a:latin typeface="Calibri" panose="020F0502020204030204" pitchFamily="34" charset="0"/>
                <a:ea typeface="Calibri" panose="020F0502020204030204" pitchFamily="34" charset="0"/>
                <a:cs typeface="Times New Roman" panose="02020603050405020304" pitchFamily="18" charset="0"/>
              </a:rPr>
              <a:t>process of inspection was gendered. Aside from the fact that biological sex informed contagions like syphilis (Class A), as well as public constructions of the “sexually loose” and morally threatening immigrant, cultural constructions of gender meant certain immigrants were preferred over others.</a:t>
            </a:r>
          </a:p>
          <a:p>
            <a:endParaRPr lang="en-GB" sz="1600" dirty="0"/>
          </a:p>
        </p:txBody>
      </p:sp>
      <p:sp>
        <p:nvSpPr>
          <p:cNvPr id="8" name="TextBox 7">
            <a:extLst>
              <a:ext uri="{FF2B5EF4-FFF2-40B4-BE49-F238E27FC236}">
                <a16:creationId xmlns:a16="http://schemas.microsoft.com/office/drawing/2014/main" id="{CBC933B1-B561-E3BD-7995-F4B620F681BA}"/>
              </a:ext>
            </a:extLst>
          </p:cNvPr>
          <p:cNvSpPr txBox="1"/>
          <p:nvPr/>
        </p:nvSpPr>
        <p:spPr>
          <a:xfrm>
            <a:off x="181623" y="1854162"/>
            <a:ext cx="7646395" cy="871008"/>
          </a:xfrm>
          <a:prstGeom prst="rect">
            <a:avLst/>
          </a:prstGeom>
          <a:noFill/>
        </p:spPr>
        <p:txBody>
          <a:bodyPr wrap="square">
            <a:spAutoFit/>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Omnipotent economic imperatives for labour skewed value towards male bodies deemed more physiologically powerful and useful. Therefore, despite concerns of sexual morality, single working-aged men could often enter the US provided they </a:t>
            </a:r>
            <a:r>
              <a:rPr lang="en-GB" sz="1600" dirty="0">
                <a:latin typeface="Calibri" panose="020F0502020204030204" pitchFamily="34" charset="0"/>
                <a:ea typeface="Calibri" panose="020F0502020204030204" pitchFamily="34" charset="0"/>
                <a:cs typeface="Times New Roman" panose="02020603050405020304" pitchFamily="18" charset="0"/>
              </a:rPr>
              <a:t>were able-bodied.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F39F752C-C04C-CBC6-A49B-C16F96BD7FA7}"/>
              </a:ext>
            </a:extLst>
          </p:cNvPr>
          <p:cNvSpPr txBox="1"/>
          <p:nvPr/>
        </p:nvSpPr>
        <p:spPr>
          <a:xfrm>
            <a:off x="2023045" y="2930260"/>
            <a:ext cx="6228230" cy="2308324"/>
          </a:xfrm>
          <a:prstGeom prst="rect">
            <a:avLst/>
          </a:prstGeom>
          <a:noFill/>
        </p:spPr>
        <p:txBody>
          <a:bodyPr wrap="square">
            <a:spAutoFit/>
          </a:bodyPr>
          <a:lstStyle/>
          <a:p>
            <a:r>
              <a:rPr lang="en-US" sz="1600" dirty="0"/>
              <a:t>In contrast, the female body was less physiologically valued, allowing moral anxieties to outweigh economic considerations in the construction of female bodies and efforts to regulate them. Single women were perceived to be the most socially and economically threatening. Understood as less likely to work and earn wages, they could become dependent on the state whilst simultaneously threatening native sexual morality. Even within a heterosexual family unit, pregnant women were less valuable, marked out by the Class C category of non-long-term dependency that emphasised their gendered reliance on others.</a:t>
            </a:r>
            <a:endParaRPr lang="en-GB" sz="1600" dirty="0"/>
          </a:p>
        </p:txBody>
      </p:sp>
      <p:sp>
        <p:nvSpPr>
          <p:cNvPr id="12" name="TextBox 11">
            <a:extLst>
              <a:ext uri="{FF2B5EF4-FFF2-40B4-BE49-F238E27FC236}">
                <a16:creationId xmlns:a16="http://schemas.microsoft.com/office/drawing/2014/main" id="{F303A58C-D3CD-9A08-4A8D-C81CEF2D3B67}"/>
              </a:ext>
            </a:extLst>
          </p:cNvPr>
          <p:cNvSpPr txBox="1"/>
          <p:nvPr/>
        </p:nvSpPr>
        <p:spPr>
          <a:xfrm>
            <a:off x="2023045" y="5607140"/>
            <a:ext cx="10148136" cy="1134478"/>
          </a:xfrm>
          <a:prstGeom prst="rect">
            <a:avLst/>
          </a:prstGeom>
          <a:noFill/>
        </p:spPr>
        <p:txBody>
          <a:bodyPr wrap="square">
            <a:spAutoFit/>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Despite the gendered preference for male immigrants, the first immigrant through Ellis Island was a young single woman. 17 year-old Irish immigrant </a:t>
            </a:r>
            <a:r>
              <a:rPr lang="en-GB" sz="16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Annie Moore </a:t>
            </a:r>
            <a:r>
              <a:rPr lang="en-GB" sz="1600" dirty="0">
                <a:effectLst/>
                <a:latin typeface="Calibri" panose="020F0502020204030204" pitchFamily="34" charset="0"/>
                <a:ea typeface="Calibri" panose="020F0502020204030204" pitchFamily="34" charset="0"/>
                <a:cs typeface="Times New Roman" panose="02020603050405020304" pitchFamily="18" charset="0"/>
              </a:rPr>
              <a:t>was processed on </a:t>
            </a:r>
            <a:r>
              <a:rPr lang="en-GB" sz="16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January 2</a:t>
            </a:r>
            <a:r>
              <a:rPr lang="en-GB" sz="1600" b="1" baseline="300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nd</a:t>
            </a:r>
            <a:r>
              <a:rPr lang="en-GB" sz="16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 1892 </a:t>
            </a:r>
            <a:r>
              <a:rPr lang="en-GB" sz="1600" dirty="0">
                <a:effectLst/>
                <a:latin typeface="Calibri" panose="020F0502020204030204" pitchFamily="34" charset="0"/>
                <a:ea typeface="Calibri" panose="020F0502020204030204" pitchFamily="34" charset="0"/>
                <a:cs typeface="Times New Roman" panose="02020603050405020304" pitchFamily="18" charset="0"/>
              </a:rPr>
              <a:t>after travelling with her two younger brothers. Her arrival is embedded in popular memory, but would she have been celebrated if she had arrived pregnant and alone? What if she was non-European?</a:t>
            </a:r>
          </a:p>
        </p:txBody>
      </p:sp>
      <p:pic>
        <p:nvPicPr>
          <p:cNvPr id="13" name="Picture 12">
            <a:extLst>
              <a:ext uri="{FF2B5EF4-FFF2-40B4-BE49-F238E27FC236}">
                <a16:creationId xmlns:a16="http://schemas.microsoft.com/office/drawing/2014/main" id="{85E4525A-7E27-53A7-CA0E-B3C6A74660DC}"/>
              </a:ext>
            </a:extLst>
          </p:cNvPr>
          <p:cNvPicPr>
            <a:picLocks noChangeAspect="1"/>
          </p:cNvPicPr>
          <p:nvPr/>
        </p:nvPicPr>
        <p:blipFill>
          <a:blip r:embed="rId2"/>
          <a:stretch>
            <a:fillRect/>
          </a:stretch>
        </p:blipFill>
        <p:spPr>
          <a:xfrm>
            <a:off x="8251275" y="1706541"/>
            <a:ext cx="3627908" cy="3484496"/>
          </a:xfrm>
          <a:prstGeom prst="rect">
            <a:avLst/>
          </a:prstGeom>
        </p:spPr>
      </p:pic>
      <p:pic>
        <p:nvPicPr>
          <p:cNvPr id="14" name="Picture 13">
            <a:extLst>
              <a:ext uri="{FF2B5EF4-FFF2-40B4-BE49-F238E27FC236}">
                <a16:creationId xmlns:a16="http://schemas.microsoft.com/office/drawing/2014/main" id="{32D035E3-7F88-D907-9CD1-E21156806896}"/>
              </a:ext>
            </a:extLst>
          </p:cNvPr>
          <p:cNvPicPr>
            <a:picLocks noChangeAspect="1"/>
          </p:cNvPicPr>
          <p:nvPr/>
        </p:nvPicPr>
        <p:blipFill>
          <a:blip r:embed="rId3"/>
          <a:stretch>
            <a:fillRect/>
          </a:stretch>
        </p:blipFill>
        <p:spPr>
          <a:xfrm>
            <a:off x="181623" y="3178356"/>
            <a:ext cx="1710228" cy="3052595"/>
          </a:xfrm>
          <a:prstGeom prst="rect">
            <a:avLst/>
          </a:prstGeom>
        </p:spPr>
      </p:pic>
      <p:sp>
        <p:nvSpPr>
          <p:cNvPr id="15" name="TextBox 14">
            <a:extLst>
              <a:ext uri="{FF2B5EF4-FFF2-40B4-BE49-F238E27FC236}">
                <a16:creationId xmlns:a16="http://schemas.microsoft.com/office/drawing/2014/main" id="{4CC2501B-23EA-277F-CBCE-F59E8959C2B3}"/>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4"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sp>
        <p:nvSpPr>
          <p:cNvPr id="16" name="TextBox 15">
            <a:extLst>
              <a:ext uri="{FF2B5EF4-FFF2-40B4-BE49-F238E27FC236}">
                <a16:creationId xmlns:a16="http://schemas.microsoft.com/office/drawing/2014/main" id="{4FD664BB-D86B-E164-0DD5-0815B6C2499E}"/>
              </a:ext>
            </a:extLst>
          </p:cNvPr>
          <p:cNvSpPr txBox="1"/>
          <p:nvPr/>
        </p:nvSpPr>
        <p:spPr>
          <a:xfrm>
            <a:off x="8169994" y="5225994"/>
            <a:ext cx="3483525" cy="276999"/>
          </a:xfrm>
          <a:prstGeom prst="rect">
            <a:avLst/>
          </a:prstGeom>
          <a:noFill/>
        </p:spPr>
        <p:txBody>
          <a:bodyPr wrap="square" rtlCol="0">
            <a:spAutoFit/>
          </a:bodyPr>
          <a:lstStyle/>
          <a:p>
            <a:r>
              <a:rPr lang="en-GB" sz="1200" b="1" i="1" dirty="0">
                <a:solidFill>
                  <a:srgbClr val="7030A0"/>
                </a:solidFill>
              </a:rPr>
              <a:t>Male </a:t>
            </a:r>
            <a:r>
              <a:rPr lang="en-GB" sz="1200" b="1" dirty="0">
                <a:solidFill>
                  <a:srgbClr val="7030A0"/>
                </a:solidFill>
              </a:rPr>
              <a:t>immigrant bodies</a:t>
            </a:r>
          </a:p>
        </p:txBody>
      </p:sp>
      <p:sp>
        <p:nvSpPr>
          <p:cNvPr id="17" name="TextBox 16">
            <a:extLst>
              <a:ext uri="{FF2B5EF4-FFF2-40B4-BE49-F238E27FC236}">
                <a16:creationId xmlns:a16="http://schemas.microsoft.com/office/drawing/2014/main" id="{5DDA79DE-B5D3-42A9-D23A-2D45BA06235F}"/>
              </a:ext>
            </a:extLst>
          </p:cNvPr>
          <p:cNvSpPr txBox="1"/>
          <p:nvPr/>
        </p:nvSpPr>
        <p:spPr>
          <a:xfrm>
            <a:off x="108282" y="6245300"/>
            <a:ext cx="1710228" cy="276999"/>
          </a:xfrm>
          <a:prstGeom prst="rect">
            <a:avLst/>
          </a:prstGeom>
          <a:noFill/>
        </p:spPr>
        <p:txBody>
          <a:bodyPr wrap="square" rtlCol="0">
            <a:spAutoFit/>
          </a:bodyPr>
          <a:lstStyle/>
          <a:p>
            <a:r>
              <a:rPr lang="en-GB" sz="1200" b="1" dirty="0">
                <a:solidFill>
                  <a:srgbClr val="7030A0"/>
                </a:solidFill>
              </a:rPr>
              <a:t>Annie Moore</a:t>
            </a:r>
          </a:p>
        </p:txBody>
      </p:sp>
      <p:sp>
        <p:nvSpPr>
          <p:cNvPr id="18" name="TextBox 17">
            <a:extLst>
              <a:ext uri="{FF2B5EF4-FFF2-40B4-BE49-F238E27FC236}">
                <a16:creationId xmlns:a16="http://schemas.microsoft.com/office/drawing/2014/main" id="{7941E33E-B619-B265-E24F-27B72F693989}"/>
              </a:ext>
            </a:extLst>
          </p:cNvPr>
          <p:cNvSpPr txBox="1"/>
          <p:nvPr/>
        </p:nvSpPr>
        <p:spPr>
          <a:xfrm>
            <a:off x="1650870" y="6259649"/>
            <a:ext cx="335280" cy="276999"/>
          </a:xfrm>
          <a:prstGeom prst="rect">
            <a:avLst/>
          </a:prstGeom>
          <a:noFill/>
        </p:spPr>
        <p:txBody>
          <a:bodyPr wrap="square" rtlCol="0">
            <a:spAutoFit/>
          </a:bodyPr>
          <a:lstStyle/>
          <a:p>
            <a:r>
              <a:rPr lang="en-GB" sz="1200" dirty="0">
                <a:solidFill>
                  <a:srgbClr val="7030A0"/>
                </a:solidFill>
              </a:rPr>
              <a:t>9.</a:t>
            </a:r>
          </a:p>
        </p:txBody>
      </p:sp>
      <p:sp>
        <p:nvSpPr>
          <p:cNvPr id="19" name="TextBox 18">
            <a:extLst>
              <a:ext uri="{FF2B5EF4-FFF2-40B4-BE49-F238E27FC236}">
                <a16:creationId xmlns:a16="http://schemas.microsoft.com/office/drawing/2014/main" id="{925C4679-FA2D-DED7-F113-A3646C753B80}"/>
              </a:ext>
            </a:extLst>
          </p:cNvPr>
          <p:cNvSpPr txBox="1"/>
          <p:nvPr/>
        </p:nvSpPr>
        <p:spPr>
          <a:xfrm>
            <a:off x="11581871" y="5191037"/>
            <a:ext cx="386080" cy="276999"/>
          </a:xfrm>
          <a:prstGeom prst="rect">
            <a:avLst/>
          </a:prstGeom>
          <a:noFill/>
        </p:spPr>
        <p:txBody>
          <a:bodyPr wrap="square" rtlCol="0">
            <a:spAutoFit/>
          </a:bodyPr>
          <a:lstStyle/>
          <a:p>
            <a:r>
              <a:rPr lang="en-GB" sz="1200" dirty="0">
                <a:solidFill>
                  <a:srgbClr val="7030A0"/>
                </a:solidFill>
              </a:rPr>
              <a:t>10.</a:t>
            </a:r>
          </a:p>
        </p:txBody>
      </p:sp>
    </p:spTree>
    <p:extLst>
      <p:ext uri="{BB962C8B-B14F-4D97-AF65-F5344CB8AC3E}">
        <p14:creationId xmlns:p14="http://schemas.microsoft.com/office/powerpoint/2010/main" val="856759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2A897-DDA5-30AF-3FCD-5690A6B8621C}"/>
              </a:ext>
            </a:extLst>
          </p:cNvPr>
          <p:cNvSpPr>
            <a:spLocks noGrp="1"/>
          </p:cNvSpPr>
          <p:nvPr>
            <p:ph type="title"/>
          </p:nvPr>
        </p:nvSpPr>
        <p:spPr>
          <a:xfrm>
            <a:off x="68178" y="0"/>
            <a:ext cx="4796589" cy="1325563"/>
          </a:xfrm>
        </p:spPr>
        <p:txBody>
          <a:bodyPr/>
          <a:lstStyle/>
          <a:p>
            <a:r>
              <a:rPr lang="en-GB" dirty="0">
                <a:solidFill>
                  <a:srgbClr val="002060"/>
                </a:solidFill>
                <a:latin typeface="Adobe Gothic Std B" panose="020B0800000000000000" pitchFamily="34" charset="-128"/>
                <a:ea typeface="Adobe Gothic Std B" panose="020B0800000000000000" pitchFamily="34" charset="-128"/>
              </a:rPr>
              <a:t>IMMIGRANT SKIN</a:t>
            </a:r>
          </a:p>
        </p:txBody>
      </p:sp>
      <p:sp>
        <p:nvSpPr>
          <p:cNvPr id="4" name="TextBox 3">
            <a:extLst>
              <a:ext uri="{FF2B5EF4-FFF2-40B4-BE49-F238E27FC236}">
                <a16:creationId xmlns:a16="http://schemas.microsoft.com/office/drawing/2014/main" id="{B89F9ADA-7FD0-09E5-DE52-A5E215200F44}"/>
              </a:ext>
            </a:extLst>
          </p:cNvPr>
          <p:cNvSpPr txBox="1"/>
          <p:nvPr/>
        </p:nvSpPr>
        <p:spPr>
          <a:xfrm>
            <a:off x="68178" y="943526"/>
            <a:ext cx="11839074" cy="584775"/>
          </a:xfrm>
          <a:prstGeom prst="rect">
            <a:avLst/>
          </a:prstGeom>
          <a:noFill/>
        </p:spPr>
        <p:txBody>
          <a:bodyPr wrap="square" rtlCol="0">
            <a:spAutoFit/>
          </a:bodyPr>
          <a:lstStyle/>
          <a:p>
            <a:r>
              <a:rPr lang="en-GB" sz="1600" dirty="0"/>
              <a:t>Immigrant skin was highly evocative, displaying signs of dirt and disease which physicians used to fuel stereotypes of unhygienic tendencies. It also presented visible evidence of otherwise invisible racialised ethnic difference.</a:t>
            </a:r>
          </a:p>
        </p:txBody>
      </p:sp>
      <p:sp>
        <p:nvSpPr>
          <p:cNvPr id="6" name="TextBox 5">
            <a:extLst>
              <a:ext uri="{FF2B5EF4-FFF2-40B4-BE49-F238E27FC236}">
                <a16:creationId xmlns:a16="http://schemas.microsoft.com/office/drawing/2014/main" id="{9EFA7ABE-71F9-12C2-A499-0CC97FF15F37}"/>
              </a:ext>
            </a:extLst>
          </p:cNvPr>
          <p:cNvSpPr txBox="1"/>
          <p:nvPr/>
        </p:nvSpPr>
        <p:spPr>
          <a:xfrm>
            <a:off x="68178" y="1528301"/>
            <a:ext cx="11670631" cy="830997"/>
          </a:xfrm>
          <a:prstGeom prst="rect">
            <a:avLst/>
          </a:prstGeom>
          <a:noFill/>
        </p:spPr>
        <p:txBody>
          <a:bodyPr wrap="square">
            <a:spAutoFit/>
          </a:bodyPr>
          <a:lstStyle/>
          <a:p>
            <a:r>
              <a:rPr lang="en-US" sz="1600" dirty="0"/>
              <a:t>The “old” north-European immigrants constructed as most suited and valuable in the US were predominantly pale-skinned, making this skin tone the norm. Any immigrant deviating from this was immediately inferior and assumed to have a higher disposition to all exclusive medical categories.</a:t>
            </a:r>
            <a:endParaRPr lang="en-GB" sz="1600" dirty="0"/>
          </a:p>
        </p:txBody>
      </p:sp>
      <p:sp>
        <p:nvSpPr>
          <p:cNvPr id="8" name="TextBox 7">
            <a:extLst>
              <a:ext uri="{FF2B5EF4-FFF2-40B4-BE49-F238E27FC236}">
                <a16:creationId xmlns:a16="http://schemas.microsoft.com/office/drawing/2014/main" id="{F7A3A3B3-9B35-904F-53EE-8F441B287783}"/>
              </a:ext>
            </a:extLst>
          </p:cNvPr>
          <p:cNvSpPr txBox="1"/>
          <p:nvPr/>
        </p:nvSpPr>
        <p:spPr>
          <a:xfrm>
            <a:off x="68178" y="2351782"/>
            <a:ext cx="11839074" cy="1077218"/>
          </a:xfrm>
          <a:prstGeom prst="rect">
            <a:avLst/>
          </a:prstGeom>
          <a:noFill/>
        </p:spPr>
        <p:txBody>
          <a:bodyPr wrap="square">
            <a:spAutoFit/>
          </a:bodyPr>
          <a:lstStyle/>
          <a:p>
            <a:r>
              <a:rPr lang="en-US" sz="1600" dirty="0"/>
              <a:t>Combined with the 1924 immigration act, immigrant inspections were highly racialised. The intensity of scrutiny placed on immigrant </a:t>
            </a:r>
            <a:r>
              <a:rPr lang="en-US" sz="1600"/>
              <a:t>bodies hinged </a:t>
            </a:r>
            <a:r>
              <a:rPr lang="en-US" sz="1600" dirty="0"/>
              <a:t>on how similar or different they appeared to the physician. Pale-skinned immigrants without signs of contagion or disability would quickly pass the 6-second snapshot diagnosis. In contrast, darker-skinned immigrants received more focused physician observations and could also be subjected to more extensive and intrusive inspections from the onset.</a:t>
            </a:r>
            <a:endParaRPr lang="en-GB" sz="1600" dirty="0"/>
          </a:p>
        </p:txBody>
      </p:sp>
      <p:sp>
        <p:nvSpPr>
          <p:cNvPr id="10" name="TextBox 9">
            <a:extLst>
              <a:ext uri="{FF2B5EF4-FFF2-40B4-BE49-F238E27FC236}">
                <a16:creationId xmlns:a16="http://schemas.microsoft.com/office/drawing/2014/main" id="{500DEA6E-E7AA-63A4-85A9-43B9EAA47E10}"/>
              </a:ext>
            </a:extLst>
          </p:cNvPr>
          <p:cNvSpPr txBox="1"/>
          <p:nvPr/>
        </p:nvSpPr>
        <p:spPr>
          <a:xfrm>
            <a:off x="3061020" y="3555500"/>
            <a:ext cx="4267701" cy="2188356"/>
          </a:xfrm>
          <a:prstGeom prst="rect">
            <a:avLst/>
          </a:prstGeom>
          <a:noFill/>
        </p:spPr>
        <p:txBody>
          <a:bodyPr wrap="square">
            <a:spAutoFit/>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East-European Jewish immigrants could be required to undress (left). Meanwhile, whilst fewer Asian immigrants were processed at Ellis Island than the west-coast </a:t>
            </a:r>
            <a:r>
              <a:rPr lang="en-GB" sz="16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Angel Island </a:t>
            </a:r>
            <a:r>
              <a:rPr lang="en-GB" sz="1600" dirty="0">
                <a:effectLst/>
                <a:latin typeface="Calibri" panose="020F0502020204030204" pitchFamily="34" charset="0"/>
                <a:ea typeface="Calibri" panose="020F0502020204030204" pitchFamily="34" charset="0"/>
                <a:cs typeface="Times New Roman" panose="02020603050405020304" pitchFamily="18" charset="0"/>
              </a:rPr>
              <a:t>processing centre, Asian immigrants in both locations were made to have strip-searches and disinfection procedures that extended beyond the standard inspection</a:t>
            </a:r>
            <a:r>
              <a:rPr lang="en-GB" sz="1600" dirty="0">
                <a:latin typeface="Calibri" panose="020F0502020204030204" pitchFamily="34" charset="0"/>
                <a:ea typeface="Calibri" panose="020F0502020204030204" pitchFamily="34" charset="0"/>
                <a:cs typeface="Times New Roman" panose="02020603050405020304" pitchFamily="18" charset="0"/>
              </a:rPr>
              <a:t> (right).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descr="South Pacific immigrants being examined by a doctor at Ellis Island">
            <a:extLst>
              <a:ext uri="{FF2B5EF4-FFF2-40B4-BE49-F238E27FC236}">
                <a16:creationId xmlns:a16="http://schemas.microsoft.com/office/drawing/2014/main" id="{E538CAAA-0710-3569-B598-7E7D20A5599D}"/>
              </a:ext>
            </a:extLst>
          </p:cNvPr>
          <p:cNvPicPr>
            <a:picLocks noChangeAspect="1"/>
          </p:cNvPicPr>
          <p:nvPr/>
        </p:nvPicPr>
        <p:blipFill rotWithShape="1">
          <a:blip r:embed="rId2">
            <a:extLst>
              <a:ext uri="{28A0092B-C50C-407E-A947-70E740481C1C}">
                <a14:useLocalDpi xmlns:a14="http://schemas.microsoft.com/office/drawing/2010/main" val="0"/>
              </a:ext>
            </a:extLst>
          </a:blip>
          <a:srcRect b="3005"/>
          <a:stretch/>
        </p:blipFill>
        <p:spPr bwMode="auto">
          <a:xfrm>
            <a:off x="7728974" y="3429000"/>
            <a:ext cx="4009835" cy="3125361"/>
          </a:xfrm>
          <a:prstGeom prst="rect">
            <a:avLst/>
          </a:prstGeom>
          <a:noFill/>
          <a:ln>
            <a:noFill/>
          </a:ln>
        </p:spPr>
      </p:pic>
      <p:sp>
        <p:nvSpPr>
          <p:cNvPr id="12" name="TextBox 11">
            <a:extLst>
              <a:ext uri="{FF2B5EF4-FFF2-40B4-BE49-F238E27FC236}">
                <a16:creationId xmlns:a16="http://schemas.microsoft.com/office/drawing/2014/main" id="{457A6617-83C5-20CB-F04B-9C3E03B5A654}"/>
              </a:ext>
            </a:extLst>
          </p:cNvPr>
          <p:cNvSpPr txBox="1"/>
          <p:nvPr/>
        </p:nvSpPr>
        <p:spPr>
          <a:xfrm>
            <a:off x="11048198" y="88770"/>
            <a:ext cx="935255" cy="400110"/>
          </a:xfrm>
          <a:prstGeom prst="rect">
            <a:avLst/>
          </a:prstGeom>
          <a:noFill/>
        </p:spPr>
        <p:txBody>
          <a:bodyPr wrap="square" rtlCol="0">
            <a:spAutoFit/>
          </a:bodyPr>
          <a:lstStyle/>
          <a:p>
            <a:r>
              <a:rPr lang="en-GB" sz="2000" dirty="0">
                <a:solidFill>
                  <a:srgbClr val="C00000"/>
                </a:solidFill>
                <a:latin typeface="Adobe Gothic Std B" panose="020B0800000000000000" pitchFamily="34" charset="-128"/>
                <a:ea typeface="Adobe Gothic Std B" panose="020B0800000000000000" pitchFamily="34" charset="-128"/>
                <a:hlinkClick r:id="rId3" action="ppaction://hlinksldjump">
                  <a:extLst>
                    <a:ext uri="{A12FA001-AC4F-418D-AE19-62706E023703}">
                      <ahyp:hlinkClr xmlns:ahyp="http://schemas.microsoft.com/office/drawing/2018/hyperlinkcolor" val="tx"/>
                    </a:ext>
                  </a:extLst>
                </a:hlinkClick>
              </a:rPr>
              <a:t>Back</a:t>
            </a:r>
            <a:endParaRPr lang="en-GB" sz="2000" dirty="0">
              <a:solidFill>
                <a:srgbClr val="C00000"/>
              </a:solidFill>
              <a:latin typeface="Adobe Gothic Std B" panose="020B0800000000000000" pitchFamily="34" charset="-128"/>
              <a:ea typeface="Adobe Gothic Std B" panose="020B0800000000000000" pitchFamily="34" charset="-128"/>
            </a:endParaRPr>
          </a:p>
        </p:txBody>
      </p:sp>
      <p:sp>
        <p:nvSpPr>
          <p:cNvPr id="13" name="TextBox 12">
            <a:extLst>
              <a:ext uri="{FF2B5EF4-FFF2-40B4-BE49-F238E27FC236}">
                <a16:creationId xmlns:a16="http://schemas.microsoft.com/office/drawing/2014/main" id="{6E93BB94-587D-BB28-5890-B8CAABF615C3}"/>
              </a:ext>
            </a:extLst>
          </p:cNvPr>
          <p:cNvSpPr txBox="1"/>
          <p:nvPr/>
        </p:nvSpPr>
        <p:spPr>
          <a:xfrm>
            <a:off x="11651382" y="6277362"/>
            <a:ext cx="660400" cy="276999"/>
          </a:xfrm>
          <a:prstGeom prst="rect">
            <a:avLst/>
          </a:prstGeom>
          <a:noFill/>
        </p:spPr>
        <p:txBody>
          <a:bodyPr wrap="square" rtlCol="0">
            <a:spAutoFit/>
          </a:bodyPr>
          <a:lstStyle/>
          <a:p>
            <a:r>
              <a:rPr lang="en-GB" sz="1200" dirty="0">
                <a:solidFill>
                  <a:srgbClr val="7030A0"/>
                </a:solidFill>
              </a:rPr>
              <a:t>11.</a:t>
            </a:r>
          </a:p>
        </p:txBody>
      </p:sp>
      <p:pic>
        <p:nvPicPr>
          <p:cNvPr id="3076" name="Picture 4">
            <a:extLst>
              <a:ext uri="{FF2B5EF4-FFF2-40B4-BE49-F238E27FC236}">
                <a16:creationId xmlns:a16="http://schemas.microsoft.com/office/drawing/2014/main" id="{02FB2644-05E6-B532-7E0B-655AA6A2DC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9750" t="5058" r="50917" b="4341"/>
          <a:stretch/>
        </p:blipFill>
        <p:spPr bwMode="auto">
          <a:xfrm>
            <a:off x="210418" y="3572460"/>
            <a:ext cx="2568997" cy="312536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DECF127-696A-2BB2-BB37-8B13DA0335E8}"/>
              </a:ext>
            </a:extLst>
          </p:cNvPr>
          <p:cNvSpPr txBox="1"/>
          <p:nvPr/>
        </p:nvSpPr>
        <p:spPr>
          <a:xfrm>
            <a:off x="2779415" y="6420823"/>
            <a:ext cx="396240" cy="276999"/>
          </a:xfrm>
          <a:prstGeom prst="rect">
            <a:avLst/>
          </a:prstGeom>
          <a:noFill/>
        </p:spPr>
        <p:txBody>
          <a:bodyPr wrap="square" rtlCol="0">
            <a:spAutoFit/>
          </a:bodyPr>
          <a:lstStyle/>
          <a:p>
            <a:r>
              <a:rPr lang="en-GB" sz="1200" dirty="0">
                <a:solidFill>
                  <a:srgbClr val="7030A0"/>
                </a:solidFill>
              </a:rPr>
              <a:t>13.</a:t>
            </a:r>
          </a:p>
        </p:txBody>
      </p:sp>
    </p:spTree>
    <p:extLst>
      <p:ext uri="{BB962C8B-B14F-4D97-AF65-F5344CB8AC3E}">
        <p14:creationId xmlns:p14="http://schemas.microsoft.com/office/powerpoint/2010/main" val="22181997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1032</TotalTime>
  <Words>2251</Words>
  <Application>Microsoft Office PowerPoint</Application>
  <PresentationFormat>Widescreen</PresentationFormat>
  <Paragraphs>106</Paragraphs>
  <Slides>13</Slides>
  <Notes>0</Notes>
  <HiddenSlides>0</HiddenSlides>
  <MMClips>16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Adobe Gothic Std B</vt:lpstr>
      <vt:lpstr>Arial</vt:lpstr>
      <vt:lpstr>Calibri</vt:lpstr>
      <vt:lpstr>Calibri Light</vt:lpstr>
      <vt:lpstr>Office Theme</vt:lpstr>
      <vt:lpstr>PowerPoint Presentation</vt:lpstr>
      <vt:lpstr>PowerPoint Presentation</vt:lpstr>
      <vt:lpstr>ABOUT</vt:lpstr>
      <vt:lpstr>KEY LEGISLATION</vt:lpstr>
      <vt:lpstr>INFORMING EXCLUSION</vt:lpstr>
      <vt:lpstr>TRACHOMA</vt:lpstr>
      <vt:lpstr>FACIAL CHARACTERISTICS</vt:lpstr>
      <vt:lpstr>PHYSICALITY</vt:lpstr>
      <vt:lpstr>IMMIGRANT HANDS</vt:lpstr>
      <vt:lpstr>PHYSIOLOGICAL IMPERFECTION</vt:lpstr>
      <vt:lpstr>MENTAL DISEASE AND DIFFERENCE</vt:lpstr>
      <vt:lpstr>GENDER</vt:lpstr>
      <vt:lpstr>IMMIGRANT SKIN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DUNCAN, NIAMH (UG)</dc:creator>
  <cp:lastModifiedBy>DUNCAN, NIAMH (UG)</cp:lastModifiedBy>
  <cp:revision>1</cp:revision>
  <dcterms:created xsi:type="dcterms:W3CDTF">2023-02-08T18:36:49Z</dcterms:created>
  <dcterms:modified xsi:type="dcterms:W3CDTF">2023-02-13T14:01:53Z</dcterms:modified>
</cp:coreProperties>
</file>