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2" autoAdjust="0"/>
    <p:restoredTop sz="94660"/>
  </p:normalViewPr>
  <p:slideViewPr>
    <p:cSldViewPr snapToGrid="0">
      <p:cViewPr varScale="1">
        <p:scale>
          <a:sx n="81" d="100"/>
          <a:sy n="81" d="100"/>
        </p:scale>
        <p:origin x="52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E45C-682A-91EF-988F-228851B34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7ADADB-272A-D830-ED39-F8FA39395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F3C9E-9C22-F058-C274-6B8735D8C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83A80-F744-A379-6C56-66606B380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59946-139E-A6CA-0E85-3F36CA9A0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84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712A9-CCE4-1078-5537-E173E2E34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041D6B-8AC9-AB4F-A998-B623E971B0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408E7-30C6-1ED1-1415-3D7682393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4393F-A4BE-FDB4-C1E6-7CD3D37C5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7F56E-F3DB-8AB8-0492-F69493D78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04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B974F7-7664-8EA5-987A-491BB0C4AB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139CC5-D429-39F0-D912-AF624827D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80A95-9924-4D99-0D8C-A676E3B65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D9F96-0D6B-996A-C937-2BEBE3363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B5F2A-1CBF-810E-67A1-BC99315F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04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7E47D-AD18-7E2C-9909-7B1957E0C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85BBB-DE63-DF28-F889-0BFAB9595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5B902-4C76-AE48-F986-55DB72EE4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C7712-373C-FAD2-49AA-867CB24EA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75D12-11C8-F0AB-8C85-C095BB77C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451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C19CB-0DA9-DB16-743E-FF7116EE4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ED184-936C-8792-464C-E24CA8F9E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DC700-7A50-5FB8-B951-4D5D0A1F5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8A142-7F61-7EE8-94AE-E03BC5C7C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1D15F-D26A-BB26-3B99-2842FCA6C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289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412F2-EA98-A1CA-E841-149E9C642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C8FDF-003C-B877-87D6-410BFBC8B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8DB844-C180-B9D1-2A87-76A1B387D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A6CF65-E7CA-8416-C259-EDEE4C9DC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43082-5243-7E29-3398-8230F380B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6EFB9-DC8D-6839-11E7-0470C4E0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37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FE715-C44B-1668-CE14-8E345EF75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A26F7-1B3C-62C7-22CA-DE69840CA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73D71F-2299-EA9A-139E-BAC3F07963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B0A7B4-CDAA-00B5-24AF-1DA40F5570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8C855D-4B97-3F0D-6C5D-61787C5F60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5B4951-4FA8-9A7C-D4BF-DE91D9D95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C5FDBD-F857-3046-C30E-06B873631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8B1DCE-C600-7219-229E-D0C230D5E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27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1ABF5-FAF5-29E5-CFE0-E336ED7A9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46D532-E2CD-C418-23A7-3192ED6EF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DE4D2F-AF6B-8BE9-94E5-89963B28B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8763DA-261B-F571-80C8-8EFBA23EA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17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A1E4B1-3A18-9D14-024F-AC27067B6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8CAFFC-9335-31CC-1F13-ABC58C500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A43188-6DC5-AF5A-59D9-C2DD034C4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23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358CE-79C2-717B-C6DB-39320319A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E34BE-0EA2-6D3E-78A2-1F0A00FB5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F5F63-4375-7B5B-5982-71D1BA82BE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0CA2D-5088-6B56-83A5-A8C45DE8E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C8A690-1C02-C2CA-2AB8-8A382D188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4ADB03-628A-9DDA-5E95-828F0735D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03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4010E-7B15-55FF-7756-EF454CABB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8F4485-34EF-EC30-83C7-003C778BF3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365D47-1BCD-73DA-6084-EDF03B6318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3BE32-F4A1-5403-20D9-3851E12DC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F7AFA5-1AD3-ED88-603D-562D767D1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BC2560-5618-8562-6CBE-DE6902057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36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368342-B3D2-7C12-6E5D-6C00943AB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236F5-67E5-F333-97B4-71BAD9333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48BD6-C991-B3B5-8D18-F1E100CD5E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576F5-038F-4221-B245-06FADC1BDFC9}" type="datetimeFigureOut">
              <a:rPr lang="en-GB" smtClean="0"/>
              <a:t>06/02/2026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3B162-5EFE-9564-5C5A-C64865FC2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58B0F-0387-8542-806B-E44D23787B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C535A-13EB-4179-901A-92BFFBADC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50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E448E-0E55-C34F-37FC-FA3E6E218D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Migration, multiculturalism, and medicalization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7AE2B2-72F6-05ED-E943-FA36A215CE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Primary Source Analysis</a:t>
            </a:r>
          </a:p>
        </p:txBody>
      </p:sp>
    </p:spTree>
    <p:extLst>
      <p:ext uri="{BB962C8B-B14F-4D97-AF65-F5344CB8AC3E}">
        <p14:creationId xmlns:p14="http://schemas.microsoft.com/office/powerpoint/2010/main" val="386729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1327A5-5295-32F8-24EC-6E3640C85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33" y="2113494"/>
            <a:ext cx="10835734" cy="263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437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C26F5-C306-B2E6-0FF5-FA2151EEF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265"/>
            <a:ext cx="5791199" cy="1401183"/>
          </a:xfrm>
        </p:spPr>
        <p:txBody>
          <a:bodyPr anchor="t">
            <a:normAutofit/>
          </a:bodyPr>
          <a:lstStyle/>
          <a:p>
            <a:r>
              <a:rPr lang="en-GB" sz="2700" dirty="0"/>
              <a:t>Newspaper Article 1972 – Eastbourne Herlad- The Cross Review – Ugandan Asian displacement </a:t>
            </a:r>
          </a:p>
        </p:txBody>
      </p:sp>
      <p:sp>
        <p:nvSpPr>
          <p:cNvPr id="32" name="Content Placeholder 7">
            <a:extLst>
              <a:ext uri="{FF2B5EF4-FFF2-40B4-BE49-F238E27FC236}">
                <a16:creationId xmlns:a16="http://schemas.microsoft.com/office/drawing/2014/main" id="{822C7538-7321-7BD0-7DB6-BE64CA19F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551176"/>
            <a:ext cx="5791199" cy="360293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Font typeface="Calibri" panose="020B0604020202020204" pitchFamily="34" charset="0"/>
              <a:buChar char="-"/>
            </a:pPr>
            <a:r>
              <a:rPr lang="en-US" sz="2000" dirty="0"/>
              <a:t>Shows the positive impact immigrants have on Britain – sustaining the NHS</a:t>
            </a:r>
          </a:p>
          <a:p>
            <a:pPr>
              <a:buFont typeface="Calibri" panose="020B0604020202020204" pitchFamily="34" charset="0"/>
              <a:buChar char="-"/>
            </a:pPr>
            <a:r>
              <a:rPr lang="en-US" sz="2000" dirty="0"/>
              <a:t>Call for British humanity </a:t>
            </a:r>
          </a:p>
          <a:p>
            <a:pPr>
              <a:buFont typeface="Calibri" panose="020B0604020202020204" pitchFamily="34" charset="0"/>
              <a:buChar char="-"/>
            </a:pPr>
            <a:r>
              <a:rPr lang="en-US" sz="2000"/>
              <a:t>Places blame for situation on British – made Ugandan </a:t>
            </a:r>
            <a:r>
              <a:rPr lang="en-US" sz="2000" dirty="0"/>
              <a:t>Asians 'foreigners in the land of their birth'</a:t>
            </a:r>
          </a:p>
          <a:p>
            <a:pPr>
              <a:buFont typeface="Calibri" panose="020B0604020202020204" pitchFamily="34" charset="0"/>
              <a:buChar char="-"/>
            </a:pPr>
            <a:r>
              <a:rPr lang="en-US" sz="2000" dirty="0"/>
              <a:t>Notes how racial tension is a potential problem</a:t>
            </a:r>
          </a:p>
          <a:p>
            <a:pPr>
              <a:buFont typeface="Calibri" panose="020B0604020202020204" pitchFamily="34" charset="0"/>
              <a:buChar char="-"/>
            </a:pPr>
            <a:r>
              <a:rPr lang="en-US" sz="2000" dirty="0"/>
              <a:t>Notes how immigrants have been made scapegoats for socioeconomic problems </a:t>
            </a:r>
          </a:p>
          <a:p>
            <a:pPr>
              <a:buFont typeface="Calibri" panose="020B0604020202020204" pitchFamily="34" charset="0"/>
              <a:buChar char="-"/>
            </a:pPr>
            <a:r>
              <a:rPr lang="en-US" sz="2000" dirty="0"/>
              <a:t>Talks about sense of </a:t>
            </a:r>
            <a:r>
              <a:rPr lang="en-US" sz="2000" err="1"/>
              <a:t>britain</a:t>
            </a:r>
            <a:r>
              <a:rPr lang="en-US" sz="2000" dirty="0"/>
              <a:t> upholding</a:t>
            </a:r>
            <a:r>
              <a:rPr lang="en-US" sz="2000"/>
              <a:t> it's international reputation</a:t>
            </a:r>
          </a:p>
        </p:txBody>
      </p:sp>
      <p:pic>
        <p:nvPicPr>
          <p:cNvPr id="4" name="Content Placeholder 3" descr="A newspaper article with text&#10;&#10;AI-generated content may be incorrect.">
            <a:extLst>
              <a:ext uri="{FF2B5EF4-FFF2-40B4-BE49-F238E27FC236}">
                <a16:creationId xmlns:a16="http://schemas.microsoft.com/office/drawing/2014/main" id="{5C739E95-BA4F-BBB0-2475-3E73FC4DB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4476" y="842824"/>
            <a:ext cx="3151622" cy="516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046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58D473-3057-554C-5B14-004D26B3C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454" y="774348"/>
            <a:ext cx="2724464" cy="5259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B2A4BC-C6E7-1908-312A-A352C2C56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21599"/>
            <a:ext cx="3045315" cy="333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40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Migration, multiculturalism, and medicalization</vt:lpstr>
      <vt:lpstr>PowerPoint Presentation</vt:lpstr>
      <vt:lpstr>Newspaper Article 1972 – Eastbourne Herlad- The Cross Review – Ugandan Asian displacement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Amber Connery</dc:creator>
  <cp:lastModifiedBy>Amber Connery</cp:lastModifiedBy>
  <cp:revision>2</cp:revision>
  <dcterms:created xsi:type="dcterms:W3CDTF">2026-02-06T11:59:28Z</dcterms:created>
  <dcterms:modified xsi:type="dcterms:W3CDTF">2026-02-06T13:13:19Z</dcterms:modified>
</cp:coreProperties>
</file>