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fe18fa4e8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fe18fa4e8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fe18fa4e84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fe18fa4e84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fe18fa4e84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fe18fa4e84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FCE5CD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81575" y="0"/>
            <a:ext cx="8520600" cy="1734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/>
              <a:t>Fecund, stubborn and deceitful: </a:t>
            </a:r>
            <a:r>
              <a:rPr b="1" lang="en" sz="3600"/>
              <a:t>situating </a:t>
            </a:r>
            <a:r>
              <a:rPr b="1" lang="en" sz="3600"/>
              <a:t>migrant women in postwar, “tolerant” Britain</a:t>
            </a:r>
            <a:endParaRPr b="1" sz="3600"/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3">
            <a:alphaModFix/>
          </a:blip>
          <a:srcRect b="53997" l="0" r="0" t="0"/>
          <a:stretch/>
        </p:blipFill>
        <p:spPr>
          <a:xfrm>
            <a:off x="719800" y="1734600"/>
            <a:ext cx="7844140" cy="60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 rotWithShape="1">
          <a:blip r:embed="rId4">
            <a:alphaModFix/>
          </a:blip>
          <a:srcRect b="3069" l="3539" r="34260" t="-3070"/>
          <a:stretch/>
        </p:blipFill>
        <p:spPr>
          <a:xfrm>
            <a:off x="4779625" y="2420450"/>
            <a:ext cx="3693550" cy="261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1575" y="2867625"/>
            <a:ext cx="4166724" cy="12172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What is the topic of your dissertation? </a:t>
            </a:r>
            <a:endParaRPr b="1"/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Migrant (black and asian) women in Britain in the post war period → interested in how they are</a:t>
            </a:r>
            <a:r>
              <a:rPr b="1" lang="en">
                <a:solidFill>
                  <a:schemeClr val="dk1"/>
                </a:solidFill>
              </a:rPr>
              <a:t> </a:t>
            </a:r>
            <a:r>
              <a:rPr i="1" lang="en">
                <a:solidFill>
                  <a:schemeClr val="dk1"/>
                </a:solidFill>
              </a:rPr>
              <a:t>treated by the state</a:t>
            </a:r>
            <a:r>
              <a:rPr lang="en">
                <a:solidFill>
                  <a:schemeClr val="dk1"/>
                </a:solidFill>
              </a:rPr>
              <a:t> and the ways that these women are</a:t>
            </a:r>
            <a:r>
              <a:rPr lang="en">
                <a:solidFill>
                  <a:schemeClr val="dk1"/>
                </a:solidFill>
              </a:rPr>
              <a:t> c</a:t>
            </a:r>
            <a:r>
              <a:rPr i="1" lang="en">
                <a:solidFill>
                  <a:schemeClr val="dk1"/>
                </a:solidFill>
              </a:rPr>
              <a:t>onstructed and viewed</a:t>
            </a:r>
            <a:endParaRPr i="1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National myths and framings of Britain in the postwar period 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Historiographical</a:t>
            </a:r>
            <a:r>
              <a:rPr b="1" lang="en"/>
              <a:t> significance of the dissertation</a:t>
            </a:r>
            <a:endParaRPr b="1"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Focus on constructions of motherhood - neglected in literature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Centers women - shift from the masculinist view that often dominates migration histories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Focus on Britain - shift from US domination in the literature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Findings and argument </a:t>
            </a:r>
            <a:endParaRPr b="1"/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Thesis: examining the (mis)treatment and construction of black and Asian migrant women challenges British claims to tolerance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3 strands to support my argument:</a:t>
            </a:r>
            <a:endParaRPr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Virginity testing 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Pregnancy / Fertility 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Migrant women as ‘mothering dangerously’ 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