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156" autoAdjust="0"/>
  </p:normalViewPr>
  <p:slideViewPr>
    <p:cSldViewPr snapToGrid="0">
      <p:cViewPr>
        <p:scale>
          <a:sx n="60" d="100"/>
          <a:sy n="60" d="100"/>
        </p:scale>
        <p:origin x="90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tanjali Kambo" userId="4ca943c75f91ca41" providerId="LiveId" clId="{7402D94F-765B-4CFA-9EF2-49B622457258}"/>
    <pc:docChg chg="undo redo custSel addSld modSld">
      <pc:chgData name="Gitanjali Kambo" userId="4ca943c75f91ca41" providerId="LiveId" clId="{7402D94F-765B-4CFA-9EF2-49B622457258}" dt="2023-01-30T14:04:46.644" v="2794"/>
      <pc:docMkLst>
        <pc:docMk/>
      </pc:docMkLst>
      <pc:sldChg chg="modSp mod">
        <pc:chgData name="Gitanjali Kambo" userId="4ca943c75f91ca41" providerId="LiveId" clId="{7402D94F-765B-4CFA-9EF2-49B622457258}" dt="2023-01-30T13:47:01.070" v="2651" actId="1076"/>
        <pc:sldMkLst>
          <pc:docMk/>
          <pc:sldMk cId="334204636" sldId="256"/>
        </pc:sldMkLst>
        <pc:spChg chg="mod">
          <ac:chgData name="Gitanjali Kambo" userId="4ca943c75f91ca41" providerId="LiveId" clId="{7402D94F-765B-4CFA-9EF2-49B622457258}" dt="2023-01-30T12:33:03.734" v="1435" actId="20577"/>
          <ac:spMkLst>
            <pc:docMk/>
            <pc:sldMk cId="334204636" sldId="256"/>
            <ac:spMk id="2" creationId="{48158E41-B16E-526F-F037-921F651CD02D}"/>
          </ac:spMkLst>
        </pc:spChg>
        <pc:spChg chg="mod">
          <ac:chgData name="Gitanjali Kambo" userId="4ca943c75f91ca41" providerId="LiveId" clId="{7402D94F-765B-4CFA-9EF2-49B622457258}" dt="2023-01-30T13:47:01.070" v="2651" actId="1076"/>
          <ac:spMkLst>
            <pc:docMk/>
            <pc:sldMk cId="334204636" sldId="256"/>
            <ac:spMk id="3" creationId="{49CA21A1-83EF-7746-8EE3-74143CD538E1}"/>
          </ac:spMkLst>
        </pc:spChg>
      </pc:sldChg>
      <pc:sldChg chg="addSp modSp mod">
        <pc:chgData name="Gitanjali Kambo" userId="4ca943c75f91ca41" providerId="LiveId" clId="{7402D94F-765B-4CFA-9EF2-49B622457258}" dt="2023-01-30T12:33:11.723" v="1439" actId="20577"/>
        <pc:sldMkLst>
          <pc:docMk/>
          <pc:sldMk cId="2605441669" sldId="257"/>
        </pc:sldMkLst>
        <pc:spChg chg="mod">
          <ac:chgData name="Gitanjali Kambo" userId="4ca943c75f91ca41" providerId="LiveId" clId="{7402D94F-765B-4CFA-9EF2-49B622457258}" dt="2023-01-30T12:28:52.583" v="1294" actId="20577"/>
          <ac:spMkLst>
            <pc:docMk/>
            <pc:sldMk cId="2605441669" sldId="257"/>
            <ac:spMk id="3" creationId="{D393803D-454B-909A-2BAE-39370F9084BC}"/>
          </ac:spMkLst>
        </pc:spChg>
        <pc:spChg chg="add mod">
          <ac:chgData name="Gitanjali Kambo" userId="4ca943c75f91ca41" providerId="LiveId" clId="{7402D94F-765B-4CFA-9EF2-49B622457258}" dt="2023-01-30T12:33:11.723" v="1439" actId="20577"/>
          <ac:spMkLst>
            <pc:docMk/>
            <pc:sldMk cId="2605441669" sldId="257"/>
            <ac:spMk id="5" creationId="{0DB03FB8-C83E-57F2-206E-80D4DDD541A8}"/>
          </ac:spMkLst>
        </pc:spChg>
      </pc:sldChg>
      <pc:sldChg chg="addSp delSp modSp mod delAnim modAnim modNotesTx">
        <pc:chgData name="Gitanjali Kambo" userId="4ca943c75f91ca41" providerId="LiveId" clId="{7402D94F-765B-4CFA-9EF2-49B622457258}" dt="2023-01-30T12:35:56.914" v="1448" actId="1076"/>
        <pc:sldMkLst>
          <pc:docMk/>
          <pc:sldMk cId="506047962" sldId="258"/>
        </pc:sldMkLst>
        <pc:spChg chg="mod">
          <ac:chgData name="Gitanjali Kambo" userId="4ca943c75f91ca41" providerId="LiveId" clId="{7402D94F-765B-4CFA-9EF2-49B622457258}" dt="2023-01-30T12:25:50.703" v="1178" actId="1076"/>
          <ac:spMkLst>
            <pc:docMk/>
            <pc:sldMk cId="506047962" sldId="258"/>
            <ac:spMk id="2" creationId="{3473CB8E-20AF-73BB-1E4B-5ED721C73D11}"/>
          </ac:spMkLst>
        </pc:spChg>
        <pc:spChg chg="mod">
          <ac:chgData name="Gitanjali Kambo" userId="4ca943c75f91ca41" providerId="LiveId" clId="{7402D94F-765B-4CFA-9EF2-49B622457258}" dt="2023-01-30T12:35:56.914" v="1448" actId="1076"/>
          <ac:spMkLst>
            <pc:docMk/>
            <pc:sldMk cId="506047962" sldId="258"/>
            <ac:spMk id="3" creationId="{E850E417-632B-9162-773B-2C83A29B1A73}"/>
          </ac:spMkLst>
        </pc:spChg>
        <pc:spChg chg="add mod">
          <ac:chgData name="Gitanjali Kambo" userId="4ca943c75f91ca41" providerId="LiveId" clId="{7402D94F-765B-4CFA-9EF2-49B622457258}" dt="2023-01-30T12:32:05.337" v="1424" actId="1076"/>
          <ac:spMkLst>
            <pc:docMk/>
            <pc:sldMk cId="506047962" sldId="258"/>
            <ac:spMk id="7" creationId="{845EA057-DDFA-27D5-7BD9-B92970BF8744}"/>
          </ac:spMkLst>
        </pc:spChg>
        <pc:spChg chg="add del mod">
          <ac:chgData name="Gitanjali Kambo" userId="4ca943c75f91ca41" providerId="LiveId" clId="{7402D94F-765B-4CFA-9EF2-49B622457258}" dt="2023-01-27T15:26:38.340" v="138" actId="478"/>
          <ac:spMkLst>
            <pc:docMk/>
            <pc:sldMk cId="506047962" sldId="258"/>
            <ac:spMk id="8" creationId="{5FCD5579-B1D1-4B82-74AA-04E9A0B95B0B}"/>
          </ac:spMkLst>
        </pc:spChg>
        <pc:spChg chg="add mod">
          <ac:chgData name="Gitanjali Kambo" userId="4ca943c75f91ca41" providerId="LiveId" clId="{7402D94F-765B-4CFA-9EF2-49B622457258}" dt="2023-01-27T15:28:41.749" v="210" actId="1076"/>
          <ac:spMkLst>
            <pc:docMk/>
            <pc:sldMk cId="506047962" sldId="258"/>
            <ac:spMk id="9" creationId="{ED8CDDB0-62FB-EFB4-5807-D89F93418C98}"/>
          </ac:spMkLst>
        </pc:spChg>
        <pc:spChg chg="add del">
          <ac:chgData name="Gitanjali Kambo" userId="4ca943c75f91ca41" providerId="LiveId" clId="{7402D94F-765B-4CFA-9EF2-49B622457258}" dt="2023-01-27T15:30:36.433" v="235" actId="22"/>
          <ac:spMkLst>
            <pc:docMk/>
            <pc:sldMk cId="506047962" sldId="258"/>
            <ac:spMk id="12" creationId="{1FE41EF5-0251-3A8B-2EEC-B2365054754A}"/>
          </ac:spMkLst>
        </pc:spChg>
        <pc:spChg chg="add mod">
          <ac:chgData name="Gitanjali Kambo" userId="4ca943c75f91ca41" providerId="LiveId" clId="{7402D94F-765B-4CFA-9EF2-49B622457258}" dt="2023-01-27T15:30:42.380" v="236"/>
          <ac:spMkLst>
            <pc:docMk/>
            <pc:sldMk cId="506047962" sldId="258"/>
            <ac:spMk id="13" creationId="{3FFA6851-320E-F277-5D0D-95533F2AF213}"/>
          </ac:spMkLst>
        </pc:spChg>
        <pc:spChg chg="add del mod">
          <ac:chgData name="Gitanjali Kambo" userId="4ca943c75f91ca41" providerId="LiveId" clId="{7402D94F-765B-4CFA-9EF2-49B622457258}" dt="2023-01-27T15:40:40.212" v="245" actId="478"/>
          <ac:spMkLst>
            <pc:docMk/>
            <pc:sldMk cId="506047962" sldId="258"/>
            <ac:spMk id="16" creationId="{CAFB2EB6-C063-7AD5-963E-EA3FFFB5001F}"/>
          </ac:spMkLst>
        </pc:spChg>
        <pc:spChg chg="add mod">
          <ac:chgData name="Gitanjali Kambo" userId="4ca943c75f91ca41" providerId="LiveId" clId="{7402D94F-765B-4CFA-9EF2-49B622457258}" dt="2023-01-27T15:41:18.841" v="265" actId="164"/>
          <ac:spMkLst>
            <pc:docMk/>
            <pc:sldMk cId="506047962" sldId="258"/>
            <ac:spMk id="17" creationId="{7B93F8B8-D5A6-C1C0-746B-15BA2E7C9D7B}"/>
          </ac:spMkLst>
        </pc:spChg>
        <pc:grpChg chg="add mod">
          <ac:chgData name="Gitanjali Kambo" userId="4ca943c75f91ca41" providerId="LiveId" clId="{7402D94F-765B-4CFA-9EF2-49B622457258}" dt="2023-01-27T15:25:06.349" v="121" actId="164"/>
          <ac:grpSpMkLst>
            <pc:docMk/>
            <pc:sldMk cId="506047962" sldId="258"/>
            <ac:grpSpMk id="6" creationId="{95F295ED-83D8-D3F9-9CE1-B9BFA10A9710}"/>
          </ac:grpSpMkLst>
        </pc:grpChg>
        <pc:grpChg chg="add mod">
          <ac:chgData name="Gitanjali Kambo" userId="4ca943c75f91ca41" providerId="LiveId" clId="{7402D94F-765B-4CFA-9EF2-49B622457258}" dt="2023-01-27T15:28:41.749" v="210" actId="1076"/>
          <ac:grpSpMkLst>
            <pc:docMk/>
            <pc:sldMk cId="506047962" sldId="258"/>
            <ac:grpSpMk id="7" creationId="{53274223-FDEB-9E88-E46A-BA4C1B957ED6}"/>
          </ac:grpSpMkLst>
        </pc:grpChg>
        <pc:grpChg chg="add del mod">
          <ac:chgData name="Gitanjali Kambo" userId="4ca943c75f91ca41" providerId="LiveId" clId="{7402D94F-765B-4CFA-9EF2-49B622457258}" dt="2023-01-27T15:39:54.149" v="237" actId="478"/>
          <ac:grpSpMkLst>
            <pc:docMk/>
            <pc:sldMk cId="506047962" sldId="258"/>
            <ac:grpSpMk id="10" creationId="{C1929A0E-1056-15B4-11DF-4D8A3FB25B7C}"/>
          </ac:grpSpMkLst>
        </pc:grpChg>
        <pc:grpChg chg="add del mod">
          <ac:chgData name="Gitanjali Kambo" userId="4ca943c75f91ca41" providerId="LiveId" clId="{7402D94F-765B-4CFA-9EF2-49B622457258}" dt="2023-01-30T12:23:41.334" v="1172" actId="478"/>
          <ac:grpSpMkLst>
            <pc:docMk/>
            <pc:sldMk cId="506047962" sldId="258"/>
            <ac:grpSpMk id="18" creationId="{C972A1F9-E464-6048-E542-438388FF3810}"/>
          </ac:grpSpMkLst>
        </pc:grpChg>
        <pc:picChg chg="add mod">
          <ac:chgData name="Gitanjali Kambo" userId="4ca943c75f91ca41" providerId="LiveId" clId="{7402D94F-765B-4CFA-9EF2-49B622457258}" dt="2023-01-27T15:44:06.241" v="337" actId="1076"/>
          <ac:picMkLst>
            <pc:docMk/>
            <pc:sldMk cId="506047962" sldId="258"/>
            <ac:picMk id="5" creationId="{70C1D35B-DEB8-D4CA-6398-156F4B7D7C24}"/>
          </ac:picMkLst>
        </pc:picChg>
        <pc:picChg chg="add mod modCrop">
          <ac:chgData name="Gitanjali Kambo" userId="4ca943c75f91ca41" providerId="LiveId" clId="{7402D94F-765B-4CFA-9EF2-49B622457258}" dt="2023-01-30T12:32:01.032" v="1423" actId="1076"/>
          <ac:picMkLst>
            <pc:docMk/>
            <pc:sldMk cId="506047962" sldId="258"/>
            <ac:picMk id="6" creationId="{5498DFA9-258A-7D94-38C7-FE7DB748B9B9}"/>
          </ac:picMkLst>
        </pc:picChg>
        <pc:picChg chg="add mod">
          <ac:chgData name="Gitanjali Kambo" userId="4ca943c75f91ca41" providerId="LiveId" clId="{7402D94F-765B-4CFA-9EF2-49B622457258}" dt="2023-01-27T15:41:18.841" v="265" actId="164"/>
          <ac:picMkLst>
            <pc:docMk/>
            <pc:sldMk cId="506047962" sldId="258"/>
            <ac:picMk id="15" creationId="{FF7B567C-2485-F703-C16D-985383E744A6}"/>
          </ac:picMkLst>
        </pc:picChg>
        <pc:picChg chg="add mod">
          <ac:chgData name="Gitanjali Kambo" userId="4ca943c75f91ca41" providerId="LiveId" clId="{7402D94F-765B-4CFA-9EF2-49B622457258}" dt="2023-01-27T15:28:41.749" v="210" actId="1076"/>
          <ac:picMkLst>
            <pc:docMk/>
            <pc:sldMk cId="506047962" sldId="258"/>
            <ac:picMk id="1025" creationId="{B8C3974E-2D97-7DFD-80A0-3791168CE8EC}"/>
          </ac:picMkLst>
        </pc:picChg>
        <pc:picChg chg="add mod">
          <ac:chgData name="Gitanjali Kambo" userId="4ca943c75f91ca41" providerId="LiveId" clId="{7402D94F-765B-4CFA-9EF2-49B622457258}" dt="2023-01-27T15:28:41.749" v="210" actId="1076"/>
          <ac:picMkLst>
            <pc:docMk/>
            <pc:sldMk cId="506047962" sldId="258"/>
            <ac:picMk id="1026" creationId="{6237E1A2-8ABF-EA94-632B-52C339215E1F}"/>
          </ac:picMkLst>
        </pc:picChg>
      </pc:sldChg>
      <pc:sldChg chg="addSp modSp new mod modNotesTx">
        <pc:chgData name="Gitanjali Kambo" userId="4ca943c75f91ca41" providerId="LiveId" clId="{7402D94F-765B-4CFA-9EF2-49B622457258}" dt="2023-01-30T13:02:19.629" v="1907" actId="1076"/>
        <pc:sldMkLst>
          <pc:docMk/>
          <pc:sldMk cId="1208492332" sldId="259"/>
        </pc:sldMkLst>
        <pc:spChg chg="mod">
          <ac:chgData name="Gitanjali Kambo" userId="4ca943c75f91ca41" providerId="LiveId" clId="{7402D94F-765B-4CFA-9EF2-49B622457258}" dt="2023-01-30T13:02:19.629" v="1907" actId="1076"/>
          <ac:spMkLst>
            <pc:docMk/>
            <pc:sldMk cId="1208492332" sldId="259"/>
            <ac:spMk id="2" creationId="{6F80730A-5C9D-F620-E86A-89893CD79824}"/>
          </ac:spMkLst>
        </pc:spChg>
        <pc:spChg chg="mod">
          <ac:chgData name="Gitanjali Kambo" userId="4ca943c75f91ca41" providerId="LiveId" clId="{7402D94F-765B-4CFA-9EF2-49B622457258}" dt="2023-01-30T13:02:15.231" v="1906" actId="1076"/>
          <ac:spMkLst>
            <pc:docMk/>
            <pc:sldMk cId="1208492332" sldId="259"/>
            <ac:spMk id="3" creationId="{6B18015A-A7FE-8862-9B17-36CB1D245281}"/>
          </ac:spMkLst>
        </pc:spChg>
        <pc:spChg chg="add mod">
          <ac:chgData name="Gitanjali Kambo" userId="4ca943c75f91ca41" providerId="LiveId" clId="{7402D94F-765B-4CFA-9EF2-49B622457258}" dt="2023-01-30T12:53:34.805" v="1584" actId="1076"/>
          <ac:spMkLst>
            <pc:docMk/>
            <pc:sldMk cId="1208492332" sldId="259"/>
            <ac:spMk id="4" creationId="{16E7A405-447F-9BB4-C242-6E69DA26997A}"/>
          </ac:spMkLst>
        </pc:spChg>
        <pc:grpChg chg="add mod">
          <ac:chgData name="Gitanjali Kambo" userId="4ca943c75f91ca41" providerId="LiveId" clId="{7402D94F-765B-4CFA-9EF2-49B622457258}" dt="2023-01-30T12:53:34.805" v="1584" actId="1076"/>
          <ac:grpSpMkLst>
            <pc:docMk/>
            <pc:sldMk cId="1208492332" sldId="259"/>
            <ac:grpSpMk id="5" creationId="{E220EBD4-7697-7D2A-E670-6E89FF24FADF}"/>
          </ac:grpSpMkLst>
        </pc:grpChg>
        <pc:picChg chg="add mod">
          <ac:chgData name="Gitanjali Kambo" userId="4ca943c75f91ca41" providerId="LiveId" clId="{7402D94F-765B-4CFA-9EF2-49B622457258}" dt="2023-01-30T12:53:34.805" v="1584" actId="1076"/>
          <ac:picMkLst>
            <pc:docMk/>
            <pc:sldMk cId="1208492332" sldId="259"/>
            <ac:picMk id="2050" creationId="{25D5CC82-F293-3A6C-8F0C-A73CC16D946D}"/>
          </ac:picMkLst>
        </pc:picChg>
        <pc:picChg chg="add mod">
          <ac:chgData name="Gitanjali Kambo" userId="4ca943c75f91ca41" providerId="LiveId" clId="{7402D94F-765B-4CFA-9EF2-49B622457258}" dt="2023-01-30T12:53:34.805" v="1584" actId="1076"/>
          <ac:picMkLst>
            <pc:docMk/>
            <pc:sldMk cId="1208492332" sldId="259"/>
            <ac:picMk id="2051" creationId="{13DADB66-7412-9A7A-B28B-35BE9978CBB3}"/>
          </ac:picMkLst>
        </pc:picChg>
      </pc:sldChg>
      <pc:sldChg chg="addSp delSp modSp new mod modAnim">
        <pc:chgData name="Gitanjali Kambo" userId="4ca943c75f91ca41" providerId="LiveId" clId="{7402D94F-765B-4CFA-9EF2-49B622457258}" dt="2023-01-30T14:04:46.644" v="2794"/>
        <pc:sldMkLst>
          <pc:docMk/>
          <pc:sldMk cId="2353137512" sldId="260"/>
        </pc:sldMkLst>
        <pc:spChg chg="mod">
          <ac:chgData name="Gitanjali Kambo" userId="4ca943c75f91ca41" providerId="LiveId" clId="{7402D94F-765B-4CFA-9EF2-49B622457258}" dt="2023-01-27T15:11:26.521" v="113" actId="20577"/>
          <ac:spMkLst>
            <pc:docMk/>
            <pc:sldMk cId="2353137512" sldId="260"/>
            <ac:spMk id="2" creationId="{88439943-A8A2-B8DD-9D0C-914E79095801}"/>
          </ac:spMkLst>
        </pc:spChg>
        <pc:spChg chg="del mod">
          <ac:chgData name="Gitanjali Kambo" userId="4ca943c75f91ca41" providerId="LiveId" clId="{7402D94F-765B-4CFA-9EF2-49B622457258}" dt="2023-01-30T13:11:35.419" v="2338" actId="478"/>
          <ac:spMkLst>
            <pc:docMk/>
            <pc:sldMk cId="2353137512" sldId="260"/>
            <ac:spMk id="3" creationId="{DE0ADCC2-AE3F-D7E7-485B-6FABDACC7472}"/>
          </ac:spMkLst>
        </pc:spChg>
        <pc:spChg chg="add del mod">
          <ac:chgData name="Gitanjali Kambo" userId="4ca943c75f91ca41" providerId="LiveId" clId="{7402D94F-765B-4CFA-9EF2-49B622457258}" dt="2023-01-30T13:11:38.373" v="2339" actId="478"/>
          <ac:spMkLst>
            <pc:docMk/>
            <pc:sldMk cId="2353137512" sldId="260"/>
            <ac:spMk id="6" creationId="{F7C27211-9E1C-BEFA-7439-D4AA6DED8A9E}"/>
          </ac:spMkLst>
        </pc:spChg>
        <pc:spChg chg="add mod">
          <ac:chgData name="Gitanjali Kambo" userId="4ca943c75f91ca41" providerId="LiveId" clId="{7402D94F-765B-4CFA-9EF2-49B622457258}" dt="2023-01-30T13:24:53.677" v="2574" actId="1038"/>
          <ac:spMkLst>
            <pc:docMk/>
            <pc:sldMk cId="2353137512" sldId="260"/>
            <ac:spMk id="11" creationId="{3C4510E8-ACEE-26FB-2AE7-196E74B792C4}"/>
          </ac:spMkLst>
        </pc:spChg>
        <pc:spChg chg="add mod">
          <ac:chgData name="Gitanjali Kambo" userId="4ca943c75f91ca41" providerId="LiveId" clId="{7402D94F-765B-4CFA-9EF2-49B622457258}" dt="2023-01-30T14:04:29.981" v="2793" actId="20577"/>
          <ac:spMkLst>
            <pc:docMk/>
            <pc:sldMk cId="2353137512" sldId="260"/>
            <ac:spMk id="12" creationId="{B5D1CC02-54B7-FE29-6B6D-1F6279819FD1}"/>
          </ac:spMkLst>
        </pc:spChg>
        <pc:graphicFrameChg chg="add mod modGraphic">
          <ac:chgData name="Gitanjali Kambo" userId="4ca943c75f91ca41" providerId="LiveId" clId="{7402D94F-765B-4CFA-9EF2-49B622457258}" dt="2023-01-30T13:46:10.669" v="2650" actId="313"/>
          <ac:graphicFrameMkLst>
            <pc:docMk/>
            <pc:sldMk cId="2353137512" sldId="260"/>
            <ac:graphicFrameMk id="4" creationId="{D366A016-A067-24EB-8C26-E306D68187A1}"/>
          </ac:graphicFrameMkLst>
        </pc:graphicFrameChg>
        <pc:picChg chg="add del mod">
          <ac:chgData name="Gitanjali Kambo" userId="4ca943c75f91ca41" providerId="LiveId" clId="{7402D94F-765B-4CFA-9EF2-49B622457258}" dt="2023-01-30T13:14:58.171" v="2372" actId="478"/>
          <ac:picMkLst>
            <pc:docMk/>
            <pc:sldMk cId="2353137512" sldId="260"/>
            <ac:picMk id="8" creationId="{A5F65967-4C91-62D7-E73D-ADEE9AC428D8}"/>
          </ac:picMkLst>
        </pc:picChg>
        <pc:picChg chg="add mod">
          <ac:chgData name="Gitanjali Kambo" userId="4ca943c75f91ca41" providerId="LiveId" clId="{7402D94F-765B-4CFA-9EF2-49B622457258}" dt="2023-01-30T13:16:12.219" v="2395" actId="1076"/>
          <ac:picMkLst>
            <pc:docMk/>
            <pc:sldMk cId="2353137512" sldId="260"/>
            <ac:picMk id="10" creationId="{9DEFF7BC-41FC-26EA-C37F-A221F284DA74}"/>
          </ac:picMkLst>
        </pc:picChg>
      </pc:sldChg>
      <pc:sldChg chg="modSp new mod">
        <pc:chgData name="Gitanjali Kambo" userId="4ca943c75f91ca41" providerId="LiveId" clId="{7402D94F-765B-4CFA-9EF2-49B622457258}" dt="2023-01-30T13:22:23.146" v="2540" actId="255"/>
        <pc:sldMkLst>
          <pc:docMk/>
          <pc:sldMk cId="759051582" sldId="261"/>
        </pc:sldMkLst>
        <pc:spChg chg="mod">
          <ac:chgData name="Gitanjali Kambo" userId="4ca943c75f91ca41" providerId="LiveId" clId="{7402D94F-765B-4CFA-9EF2-49B622457258}" dt="2023-01-27T15:46:49.832" v="523" actId="20577"/>
          <ac:spMkLst>
            <pc:docMk/>
            <pc:sldMk cId="759051582" sldId="261"/>
            <ac:spMk id="2" creationId="{F650486C-0C94-26B2-A8E2-9085E3C12721}"/>
          </ac:spMkLst>
        </pc:spChg>
        <pc:spChg chg="mod">
          <ac:chgData name="Gitanjali Kambo" userId="4ca943c75f91ca41" providerId="LiveId" clId="{7402D94F-765B-4CFA-9EF2-49B622457258}" dt="2023-01-30T13:22:23.146" v="2540" actId="255"/>
          <ac:spMkLst>
            <pc:docMk/>
            <pc:sldMk cId="759051582" sldId="261"/>
            <ac:spMk id="3" creationId="{2621F141-B94E-975E-02F1-1FCA56C201C0}"/>
          </ac:spMkLst>
        </pc:spChg>
      </pc:sldChg>
      <pc:sldChg chg="addSp modSp add mod modAnim modNotesTx">
        <pc:chgData name="Gitanjali Kambo" userId="4ca943c75f91ca41" providerId="LiveId" clId="{7402D94F-765B-4CFA-9EF2-49B622457258}" dt="2023-01-30T12:45:50.554" v="1579"/>
        <pc:sldMkLst>
          <pc:docMk/>
          <pc:sldMk cId="490305674" sldId="262"/>
        </pc:sldMkLst>
        <pc:spChg chg="mod">
          <ac:chgData name="Gitanjali Kambo" userId="4ca943c75f91ca41" providerId="LiveId" clId="{7402D94F-765B-4CFA-9EF2-49B622457258}" dt="2023-01-30T12:36:10.646" v="1450" actId="1076"/>
          <ac:spMkLst>
            <pc:docMk/>
            <pc:sldMk cId="490305674" sldId="262"/>
            <ac:spMk id="2" creationId="{3473CB8E-20AF-73BB-1E4B-5ED721C73D11}"/>
          </ac:spMkLst>
        </pc:spChg>
        <pc:spChg chg="mod">
          <ac:chgData name="Gitanjali Kambo" userId="4ca943c75f91ca41" providerId="LiveId" clId="{7402D94F-765B-4CFA-9EF2-49B622457258}" dt="2023-01-30T12:42:30.539" v="1563" actId="20577"/>
          <ac:spMkLst>
            <pc:docMk/>
            <pc:sldMk cId="490305674" sldId="262"/>
            <ac:spMk id="3" creationId="{E850E417-632B-9162-773B-2C83A29B1A73}"/>
          </ac:spMkLst>
        </pc:spChg>
        <pc:spChg chg="add mod">
          <ac:chgData name="Gitanjali Kambo" userId="4ca943c75f91ca41" providerId="LiveId" clId="{7402D94F-765B-4CFA-9EF2-49B622457258}" dt="2023-01-30T12:45:30.283" v="1578" actId="164"/>
          <ac:spMkLst>
            <pc:docMk/>
            <pc:sldMk cId="490305674" sldId="262"/>
            <ac:spMk id="7" creationId="{B3C92617-B8A0-01E5-5EE1-10CF748EA29B}"/>
          </ac:spMkLst>
        </pc:spChg>
        <pc:spChg chg="mod">
          <ac:chgData name="Gitanjali Kambo" userId="4ca943c75f91ca41" providerId="LiveId" clId="{7402D94F-765B-4CFA-9EF2-49B622457258}" dt="2023-01-30T12:36:42.546" v="1457" actId="20577"/>
          <ac:spMkLst>
            <pc:docMk/>
            <pc:sldMk cId="490305674" sldId="262"/>
            <ac:spMk id="13" creationId="{3FFA6851-320E-F277-5D0D-95533F2AF213}"/>
          </ac:spMkLst>
        </pc:spChg>
        <pc:spChg chg="mod">
          <ac:chgData name="Gitanjali Kambo" userId="4ca943c75f91ca41" providerId="LiveId" clId="{7402D94F-765B-4CFA-9EF2-49B622457258}" dt="2023-01-30T12:44:56.568" v="1568" actId="13822"/>
          <ac:spMkLst>
            <pc:docMk/>
            <pc:sldMk cId="490305674" sldId="262"/>
            <ac:spMk id="17" creationId="{7B93F8B8-D5A6-C1C0-746B-15BA2E7C9D7B}"/>
          </ac:spMkLst>
        </pc:spChg>
        <pc:grpChg chg="add mod">
          <ac:chgData name="Gitanjali Kambo" userId="4ca943c75f91ca41" providerId="LiveId" clId="{7402D94F-765B-4CFA-9EF2-49B622457258}" dt="2023-01-30T12:45:30.283" v="1578" actId="164"/>
          <ac:grpSpMkLst>
            <pc:docMk/>
            <pc:sldMk cId="490305674" sldId="262"/>
            <ac:grpSpMk id="8" creationId="{5A329B5E-1B90-BBA7-17D5-42149D109A13}"/>
          </ac:grpSpMkLst>
        </pc:grpChg>
        <pc:grpChg chg="mod ord">
          <ac:chgData name="Gitanjali Kambo" userId="4ca943c75f91ca41" providerId="LiveId" clId="{7402D94F-765B-4CFA-9EF2-49B622457258}" dt="2023-01-30T12:45:30.283" v="1578" actId="164"/>
          <ac:grpSpMkLst>
            <pc:docMk/>
            <pc:sldMk cId="490305674" sldId="262"/>
            <ac:grpSpMk id="18" creationId="{C972A1F9-E464-6048-E542-438388FF3810}"/>
          </ac:grpSpMkLst>
        </pc:grpChg>
        <pc:picChg chg="add mod">
          <ac:chgData name="Gitanjali Kambo" userId="4ca943c75f91ca41" providerId="LiveId" clId="{7402D94F-765B-4CFA-9EF2-49B622457258}" dt="2023-01-30T12:40:21.036" v="1545" actId="14100"/>
          <ac:picMkLst>
            <pc:docMk/>
            <pc:sldMk cId="490305674" sldId="262"/>
            <ac:picMk id="6" creationId="{D167B08C-494B-AC26-45B9-EC4663721AE4}"/>
          </ac:picMkLst>
        </pc:picChg>
        <pc:picChg chg="mod">
          <ac:chgData name="Gitanjali Kambo" userId="4ca943c75f91ca41" providerId="LiveId" clId="{7402D94F-765B-4CFA-9EF2-49B622457258}" dt="2023-01-30T12:44:56.568" v="1568" actId="13822"/>
          <ac:picMkLst>
            <pc:docMk/>
            <pc:sldMk cId="490305674" sldId="262"/>
            <ac:picMk id="15" creationId="{FF7B567C-2485-F703-C16D-985383E744A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39C86-3191-4C01-A38D-D5F58FB71A7C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5839C-FE64-4689-AE64-FFB6058F9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634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Grandparents inspired my research</a:t>
            </a:r>
          </a:p>
          <a:p>
            <a:pPr marL="171450" indent="-171450">
              <a:buFontTx/>
              <a:buChar char="-"/>
            </a:pPr>
            <a:r>
              <a:rPr lang="en-GB" dirty="0"/>
              <a:t>Grew up in the Midlands surrounded by South Asian identity tropes</a:t>
            </a:r>
          </a:p>
          <a:p>
            <a:pPr marL="171450" indent="-171450">
              <a:buFontTx/>
              <a:buChar char="-"/>
            </a:pPr>
            <a:r>
              <a:rPr lang="en-GB" dirty="0"/>
              <a:t>Define Visibility</a:t>
            </a:r>
          </a:p>
          <a:p>
            <a:pPr marL="171450" indent="-171450">
              <a:buFontTx/>
              <a:buChar char="-"/>
            </a:pPr>
            <a:r>
              <a:rPr lang="en-GB" dirty="0"/>
              <a:t>Explain why Midlands: ethnic density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5839C-FE64-4689-AE64-FFB6058F981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502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Define Visibility</a:t>
            </a:r>
          </a:p>
          <a:p>
            <a:pPr marL="171450" indent="-171450">
              <a:buFontTx/>
              <a:buChar char="-"/>
            </a:pPr>
            <a:r>
              <a:rPr lang="en-GB" dirty="0"/>
              <a:t>Explain why Midlands: ethnic density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5839C-FE64-4689-AE64-FFB6058F981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995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Where does the piece sit within wider scholarship and conversations on this topic? </a:t>
            </a:r>
            <a:b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- It adds to a growing diversification of literature on the settlement and experience of South Asian Migrants in the UK by South Asian voices and 2</a:t>
            </a:r>
            <a:r>
              <a:rPr lang="en-GB" sz="12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</a:t>
            </a: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/3</a:t>
            </a:r>
            <a:r>
              <a:rPr lang="en-GB" sz="12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rd</a:t>
            </a: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generations</a:t>
            </a:r>
            <a:b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- I add to the conversation by acknowledging the advancements made by South Asian communities sinc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</a:rPr>
              <a:t>e the Commonwealth Mass Migration with a specific focus on physical and visible identities within the community. </a:t>
            </a:r>
            <a:endParaRPr lang="en-GB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5839C-FE64-4689-AE64-FFB6058F981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894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880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254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192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1399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757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966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32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017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907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885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477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511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781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305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171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624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732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3E3CEAF-5F64-4B1A-87C1-4AF5A527C2A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EFC50D0-ABBE-4C33-925D-A9B63B89FB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48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s.gov.uk/peoplepopulationandcommunity/culturalidentity/ethnicity/articles/2011censusanalysisethnicityandreligionofthenonukbornpopulationinenglandandwales/2015-06-18" TargetMode="External"/><Relationship Id="rId2" Type="http://schemas.openxmlformats.org/officeDocument/2006/relationships/hyperlink" Target="https://www.ethnicity-facts-figures.service.gov.uk/uk-population-by-ethnicity/national-and-regional-populations/regional-ethnic-diversity/lates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vogue.in/fashion/content/sahib-singh-becomes-burberry-childrens-first-sikh-mode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58E41-B16E-526F-F037-921F651CD0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1599168"/>
            <a:ext cx="8689976" cy="2509213"/>
          </a:xfrm>
        </p:spPr>
        <p:txBody>
          <a:bodyPr/>
          <a:lstStyle/>
          <a:p>
            <a:r>
              <a:rPr lang="en-GB" sz="4000" dirty="0"/>
              <a:t>Dissertation Presentation:</a:t>
            </a:r>
            <a:br>
              <a:rPr lang="en-GB" dirty="0"/>
            </a:br>
            <a:r>
              <a:rPr lang="en-GB" dirty="0"/>
              <a:t>South Asian Visibility in The Midlands From the 1960’s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CA21A1-83EF-7746-8EE3-74143CD538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3812" y="4108381"/>
            <a:ext cx="8689976" cy="1371599"/>
          </a:xfrm>
        </p:spPr>
        <p:txBody>
          <a:bodyPr/>
          <a:lstStyle/>
          <a:p>
            <a:pPr algn="r"/>
            <a:r>
              <a:rPr lang="en-GB" dirty="0" err="1"/>
              <a:t>Gitanj</a:t>
            </a:r>
            <a:r>
              <a:rPr lang="en-GB" dirty="0"/>
              <a:t> Kaur Kambo</a:t>
            </a:r>
          </a:p>
        </p:txBody>
      </p:sp>
    </p:spTree>
    <p:extLst>
      <p:ext uri="{BB962C8B-B14F-4D97-AF65-F5344CB8AC3E}">
        <p14:creationId xmlns:p14="http://schemas.microsoft.com/office/powerpoint/2010/main" val="33420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EDD89-40BB-BB99-92FA-C570D0ABB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What We will Cover: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3803D-454B-909A-2BAE-39370F9084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Dissertation Background And Topic</a:t>
            </a:r>
            <a:br>
              <a:rPr lang="en-GB" sz="2800" dirty="0"/>
            </a:br>
            <a:endParaRPr lang="en-GB" sz="2800" dirty="0"/>
          </a:p>
          <a:p>
            <a:r>
              <a:rPr lang="en-GB" sz="2800" dirty="0"/>
              <a:t>Historiographical Significance of research</a:t>
            </a:r>
            <a:br>
              <a:rPr lang="en-GB" sz="2800" dirty="0"/>
            </a:br>
            <a:endParaRPr lang="en-GB" sz="2800" dirty="0"/>
          </a:p>
          <a:p>
            <a:r>
              <a:rPr lang="en-GB" sz="2800" dirty="0"/>
              <a:t>Preliminary Findings and Research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B03FB8-C83E-57F2-206E-80D4DDD541A8}"/>
              </a:ext>
            </a:extLst>
          </p:cNvPr>
          <p:cNvSpPr txBox="1"/>
          <p:nvPr/>
        </p:nvSpPr>
        <p:spPr>
          <a:xfrm>
            <a:off x="0" y="6488668"/>
            <a:ext cx="609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South Asian Visibility in The Midlands From 1960</a:t>
            </a:r>
          </a:p>
        </p:txBody>
      </p:sp>
    </p:spTree>
    <p:extLst>
      <p:ext uri="{BB962C8B-B14F-4D97-AF65-F5344CB8AC3E}">
        <p14:creationId xmlns:p14="http://schemas.microsoft.com/office/powerpoint/2010/main" val="2605441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3CB8E-20AF-73BB-1E4B-5ED721C73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462" y="177515"/>
            <a:ext cx="10364451" cy="1596177"/>
          </a:xfrm>
        </p:spPr>
        <p:txBody>
          <a:bodyPr/>
          <a:lstStyle/>
          <a:p>
            <a:r>
              <a:rPr lang="en-GB" dirty="0"/>
              <a:t>Dissertation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0E417-632B-9162-773B-2C83A29B1A7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73479" y="2255401"/>
            <a:ext cx="5504434" cy="3424107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rgbClr val="323132"/>
                </a:solidFill>
                <a:effectLst/>
                <a:latin typeface="open sans" panose="020B0606030504020204" pitchFamily="34" charset="0"/>
              </a:rPr>
              <a:t>My motivation: my Grandparents</a:t>
            </a:r>
          </a:p>
          <a:p>
            <a:r>
              <a:rPr lang="en-US" b="0" i="0" dirty="0">
                <a:solidFill>
                  <a:srgbClr val="323132"/>
                </a:solidFill>
                <a:effectLst/>
                <a:latin typeface="open sans" panose="020B0606030504020204" pitchFamily="34" charset="0"/>
              </a:rPr>
              <a:t>Wanting to see from the shift in visibility from an academic perspective</a:t>
            </a:r>
          </a:p>
          <a:p>
            <a:r>
              <a:rPr lang="en-US" dirty="0">
                <a:solidFill>
                  <a:srgbClr val="323132"/>
                </a:solidFill>
                <a:latin typeface="open sans" panose="020B0606030504020204" pitchFamily="34" charset="0"/>
              </a:rPr>
              <a:t>Visibility: Clothing, Food, Places of Worship</a:t>
            </a:r>
            <a:endParaRPr lang="en-US" b="0" i="0" dirty="0">
              <a:solidFill>
                <a:srgbClr val="323132"/>
              </a:solidFill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323132"/>
              </a:solidFill>
              <a:effectLst/>
              <a:latin typeface="open sans" panose="020B0606030504020204" pitchFamily="34" charset="0"/>
            </a:endParaRPr>
          </a:p>
          <a:p>
            <a:endParaRPr lang="en-US" b="0" i="0" dirty="0">
              <a:solidFill>
                <a:srgbClr val="323132"/>
              </a:solidFill>
              <a:effectLst/>
              <a:latin typeface="open sans" panose="020B0606030504020204" pitchFamily="34" charset="0"/>
            </a:endParaRP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C1D35B-DEB8-D4CA-6398-156F4B7D7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8401" y="4685682"/>
            <a:ext cx="3473629" cy="19876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FFA6851-320E-F277-5D0D-95533F2AF213}"/>
              </a:ext>
            </a:extLst>
          </p:cNvPr>
          <p:cNvSpPr txBox="1"/>
          <p:nvPr/>
        </p:nvSpPr>
        <p:spPr>
          <a:xfrm>
            <a:off x="0" y="6488668"/>
            <a:ext cx="609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South Asain Visibility in The Midlands From 1960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98DFA9-258A-7D94-38C7-FE7DB748B9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" t="33333" r="3390"/>
          <a:stretch/>
        </p:blipFill>
        <p:spPr>
          <a:xfrm>
            <a:off x="913462" y="1969191"/>
            <a:ext cx="4566759" cy="34241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5EA057-DDFA-27D5-7BD9-B92970BF8744}"/>
              </a:ext>
            </a:extLst>
          </p:cNvPr>
          <p:cNvSpPr txBox="1"/>
          <p:nvPr/>
        </p:nvSpPr>
        <p:spPr>
          <a:xfrm>
            <a:off x="913462" y="5404131"/>
            <a:ext cx="4222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1967                                  1965 </a:t>
            </a:r>
          </a:p>
        </p:txBody>
      </p:sp>
    </p:spTree>
    <p:extLst>
      <p:ext uri="{BB962C8B-B14F-4D97-AF65-F5344CB8AC3E}">
        <p14:creationId xmlns:p14="http://schemas.microsoft.com/office/powerpoint/2010/main" val="506047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3CB8E-20AF-73BB-1E4B-5ED721C73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462" y="634978"/>
            <a:ext cx="10364451" cy="1596177"/>
          </a:xfrm>
        </p:spPr>
        <p:txBody>
          <a:bodyPr/>
          <a:lstStyle/>
          <a:p>
            <a:r>
              <a:rPr lang="en-GB" dirty="0"/>
              <a:t>Dissertation Topic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0E417-632B-9162-773B-2C83A29B1A7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2115879"/>
            <a:ext cx="10363826" cy="3766517"/>
          </a:xfrm>
        </p:spPr>
        <p:txBody>
          <a:bodyPr/>
          <a:lstStyle/>
          <a:p>
            <a:r>
              <a:rPr lang="en-US" b="0" i="0" dirty="0">
                <a:solidFill>
                  <a:srgbClr val="323132"/>
                </a:solidFill>
                <a:effectLst/>
                <a:latin typeface="open sans" panose="020B0606030504020204" pitchFamily="34" charset="0"/>
              </a:rPr>
              <a:t>The </a:t>
            </a:r>
            <a:r>
              <a:rPr lang="en-US" b="1" i="0" dirty="0">
                <a:solidFill>
                  <a:srgbClr val="323132"/>
                </a:solidFill>
                <a:effectLst/>
                <a:latin typeface="open sans" panose="020B0606030504020204" pitchFamily="34" charset="0"/>
              </a:rPr>
              <a:t>2011 Census </a:t>
            </a:r>
            <a:r>
              <a:rPr lang="en-US" b="0" i="0" dirty="0">
                <a:solidFill>
                  <a:srgbClr val="323132"/>
                </a:solidFill>
                <a:effectLst/>
                <a:latin typeface="open sans" panose="020B0606030504020204" pitchFamily="34" charset="0"/>
              </a:rPr>
              <a:t>showed that almost half (46%, 3.4 million) of the foreign-born population identified with a White ethnic group, </a:t>
            </a:r>
            <a:r>
              <a:rPr lang="en-US" b="1" i="0" dirty="0">
                <a:solidFill>
                  <a:srgbClr val="323132"/>
                </a:solidFill>
                <a:effectLst/>
                <a:latin typeface="open sans" panose="020B0606030504020204" pitchFamily="34" charset="0"/>
              </a:rPr>
              <a:t>a third identified as Asian/Asian British (33%, 2.4 million)</a:t>
            </a:r>
            <a:r>
              <a:rPr lang="en-US" b="0" i="0" dirty="0">
                <a:solidFill>
                  <a:srgbClr val="323132"/>
                </a:solidFill>
                <a:effectLst/>
                <a:latin typeface="open sans" panose="020B0606030504020204" pitchFamily="34" charset="0"/>
              </a:rPr>
              <a:t> and 13% (992,000) identified with Black/African/Caribbean/Black British. </a:t>
            </a:r>
          </a:p>
          <a:p>
            <a:r>
              <a:rPr lang="en-US" b="0" i="0" dirty="0">
                <a:solidFill>
                  <a:srgbClr val="323132"/>
                </a:solidFill>
                <a:effectLst/>
                <a:latin typeface="open sans" panose="020B0606030504020204" pitchFamily="34" charset="0"/>
              </a:rPr>
              <a:t>Difference in Asian / South Asian</a:t>
            </a:r>
          </a:p>
          <a:p>
            <a:r>
              <a:rPr lang="en-US" b="0" i="0" dirty="0">
                <a:solidFill>
                  <a:srgbClr val="323132"/>
                </a:solidFill>
                <a:effectLst/>
                <a:latin typeface="open sans" panose="020B0606030504020204" pitchFamily="34" charset="0"/>
              </a:rPr>
              <a:t>What is visibility</a:t>
            </a:r>
          </a:p>
          <a:p>
            <a:r>
              <a:rPr lang="en-US" dirty="0">
                <a:solidFill>
                  <a:srgbClr val="323132"/>
                </a:solidFill>
                <a:latin typeface="open sans" panose="020B0606030504020204" pitchFamily="34" charset="0"/>
              </a:rPr>
              <a:t>Why Midlands</a:t>
            </a:r>
            <a:br>
              <a:rPr lang="en-US" b="0" i="0" dirty="0">
                <a:solidFill>
                  <a:srgbClr val="323132"/>
                </a:solidFill>
                <a:effectLst/>
                <a:latin typeface="open sans" panose="020B0606030504020204" pitchFamily="34" charset="0"/>
              </a:rPr>
            </a:br>
            <a:endParaRPr lang="en-US" b="0" i="0" dirty="0">
              <a:solidFill>
                <a:srgbClr val="323132"/>
              </a:solidFill>
              <a:effectLst/>
              <a:latin typeface="open sans" panose="020B0606030504020204" pitchFamily="34" charset="0"/>
            </a:endParaRPr>
          </a:p>
          <a:p>
            <a:endParaRPr lang="en-US" b="0" i="0" dirty="0">
              <a:solidFill>
                <a:srgbClr val="323132"/>
              </a:solidFill>
              <a:effectLst/>
              <a:latin typeface="open sans" panose="020B0606030504020204" pitchFamily="34" charset="0"/>
            </a:endParaRP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C1D35B-DEB8-D4CA-6398-156F4B7D7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8401" y="4685682"/>
            <a:ext cx="3473629" cy="19876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FFA6851-320E-F277-5D0D-95533F2AF213}"/>
              </a:ext>
            </a:extLst>
          </p:cNvPr>
          <p:cNvSpPr txBox="1"/>
          <p:nvPr/>
        </p:nvSpPr>
        <p:spPr>
          <a:xfrm>
            <a:off x="0" y="6488668"/>
            <a:ext cx="609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South Asian Visibility in The Midlands From 1960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67B08C-494B-AC26-45B9-EC4663721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1879" y="3902150"/>
            <a:ext cx="3433578" cy="18177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A329B5E-1B90-BBA7-17D5-42149D109A13}"/>
              </a:ext>
            </a:extLst>
          </p:cNvPr>
          <p:cNvGrpSpPr/>
          <p:nvPr/>
        </p:nvGrpSpPr>
        <p:grpSpPr>
          <a:xfrm>
            <a:off x="1122783" y="1797945"/>
            <a:ext cx="8733805" cy="4544831"/>
            <a:chOff x="1122783" y="1797945"/>
            <a:chExt cx="8733805" cy="454483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972A1F9-E464-6048-E542-438388FF3810}"/>
                </a:ext>
              </a:extLst>
            </p:cNvPr>
            <p:cNvGrpSpPr/>
            <p:nvPr/>
          </p:nvGrpSpPr>
          <p:grpSpPr>
            <a:xfrm>
              <a:off x="1122783" y="1797945"/>
              <a:ext cx="8733805" cy="4544831"/>
              <a:chOff x="543758" y="3416810"/>
              <a:chExt cx="6720071" cy="2948655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FF7B567C-2485-F703-C16D-985383E744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3758" y="3416810"/>
                <a:ext cx="6720071" cy="2948655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B93F8B8-D5A6-C1C0-746B-15BA2E7C9D7B}"/>
                  </a:ext>
                </a:extLst>
              </p:cNvPr>
              <p:cNvSpPr/>
              <p:nvPr/>
            </p:nvSpPr>
            <p:spPr>
              <a:xfrm>
                <a:off x="5928189" y="3770616"/>
                <a:ext cx="554804" cy="2574301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3C92617-B8A0-01E5-5EE1-10CF748EA29B}"/>
                </a:ext>
              </a:extLst>
            </p:cNvPr>
            <p:cNvSpPr/>
            <p:nvPr/>
          </p:nvSpPr>
          <p:spPr>
            <a:xfrm>
              <a:off x="1206543" y="5244029"/>
              <a:ext cx="7640002" cy="649384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9030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0730A-5C9D-F620-E86A-89893CD79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777" y="400996"/>
            <a:ext cx="10654446" cy="1596177"/>
          </a:xfrm>
        </p:spPr>
        <p:txBody>
          <a:bodyPr/>
          <a:lstStyle/>
          <a:p>
            <a:r>
              <a:rPr lang="en-GB" dirty="0"/>
              <a:t>Historiographical Significance of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8015A-A7FE-8862-9B17-36CB1D24528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1858909"/>
            <a:ext cx="10363826" cy="3424107"/>
          </a:xfrm>
        </p:spPr>
        <p:txBody>
          <a:bodyPr/>
          <a:lstStyle/>
          <a:p>
            <a:r>
              <a:rPr lang="en-GB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Where does the piece sit within wider scholarship and conversations on this topic? </a:t>
            </a:r>
            <a:b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- within a growing diversification of literature by South Asian voices and 2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/3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rd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generations</a:t>
            </a:r>
            <a:b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- I add a </a:t>
            </a: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specific focus on physical and visible identities within the community. </a:t>
            </a:r>
            <a:b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en-GB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en-GB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What scholarship does it speak to, add to or challenge? </a:t>
            </a:r>
            <a:b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- </a:t>
            </a: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speaking to ideas of identification, assimulation and Intergration</a:t>
            </a:r>
            <a:b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</a:rPr>
              <a:t>	- Adding to multiculturalism in UK debate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220EBD4-7697-7D2A-E670-6E89FF24FADF}"/>
              </a:ext>
            </a:extLst>
          </p:cNvPr>
          <p:cNvGrpSpPr/>
          <p:nvPr/>
        </p:nvGrpSpPr>
        <p:grpSpPr>
          <a:xfrm>
            <a:off x="423208" y="4880303"/>
            <a:ext cx="6466690" cy="1708984"/>
            <a:chOff x="850900" y="4812369"/>
            <a:chExt cx="5988408" cy="1493178"/>
          </a:xfrm>
        </p:grpSpPr>
        <p:sp>
          <p:nvSpPr>
            <p:cNvPr id="4" name="Rectangle 1">
              <a:extLst>
                <a:ext uri="{FF2B5EF4-FFF2-40B4-BE49-F238E27FC236}">
                  <a16:creationId xmlns:a16="http://schemas.microsoft.com/office/drawing/2014/main" id="{16E7A405-447F-9BB4-C242-6E69DA269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900" y="4812369"/>
              <a:ext cx="5988408" cy="1210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9044" tIns="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000" b="1" i="0" u="none" strike="noStrike" cap="none" normalizeH="0" baseline="0" dirty="0">
                  <a:ln>
                    <a:noFill/>
                  </a:ln>
                  <a:solidFill>
                    <a:srgbClr val="323132"/>
                  </a:solidFill>
                  <a:effectLst/>
                  <a:latin typeface="Open Sans" panose="020B0606030504020204" pitchFamily="34" charset="0"/>
                  <a:cs typeface="Open Sans" panose="020B0606030504020204" pitchFamily="34" charset="0"/>
                </a:rPr>
                <a:t>Ethnicity of the non-UK born population by period of arrival, England and Wales, 2011</a:t>
              </a:r>
              <a:endPara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  </a:t>
              </a:r>
              <a:r>
                <a:rPr kumimoji="0" lang="en-GB" altLang="en-US" sz="55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                                </a:t>
              </a:r>
              <a:endPara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  </a:t>
              </a:r>
              <a:r>
                <a:rPr kumimoji="0" lang="en-GB" altLang="en-US" sz="2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                                                </a:t>
              </a:r>
              <a:endParaRPr kumimoji="0" lang="en-GB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25D5CC82-F293-3A6C-8F0C-A73CC16D94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00" y="5067297"/>
              <a:ext cx="5029200" cy="876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>
              <a:extLst>
                <a:ext uri="{FF2B5EF4-FFF2-40B4-BE49-F238E27FC236}">
                  <a16:creationId xmlns:a16="http://schemas.microsoft.com/office/drawing/2014/main" id="{13DADB66-7412-9A7A-B28B-35BE9978CB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00" y="5943597"/>
              <a:ext cx="3009900" cy="361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8492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39943-A8A2-B8DD-9D0C-914E79095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Findings and research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366A016-A067-24EB-8C26-E306D68187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231559"/>
              </p:ext>
            </p:extLst>
          </p:nvPr>
        </p:nvGraphicFramePr>
        <p:xfrm>
          <a:off x="1184349" y="1868049"/>
          <a:ext cx="9823302" cy="28397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49967">
                  <a:extLst>
                    <a:ext uri="{9D8B030D-6E8A-4147-A177-3AD203B41FA5}">
                      <a16:colId xmlns:a16="http://schemas.microsoft.com/office/drawing/2014/main" val="924881915"/>
                    </a:ext>
                  </a:extLst>
                </a:gridCol>
                <a:gridCol w="3923414">
                  <a:extLst>
                    <a:ext uri="{9D8B030D-6E8A-4147-A177-3AD203B41FA5}">
                      <a16:colId xmlns:a16="http://schemas.microsoft.com/office/drawing/2014/main" val="1573747895"/>
                    </a:ext>
                  </a:extLst>
                </a:gridCol>
                <a:gridCol w="3649921">
                  <a:extLst>
                    <a:ext uri="{9D8B030D-6E8A-4147-A177-3AD203B41FA5}">
                      <a16:colId xmlns:a16="http://schemas.microsoft.com/office/drawing/2014/main" val="1538616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THEN (PRE 2000’s)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NOW (POST 2000)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786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CLOTHING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Smethwick Bus Strikes 1967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Soho Road, cultural hub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Vouge, Nike, Burberry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Parliamentary racist 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52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FOOD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White flight from homes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Indian Takeaways as a home comfort for new migrants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South Asian fusion food restaurants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Food streotypes, </a:t>
                      </a:r>
                      <a:r>
                        <a:rPr lang="en-GB" i="1" dirty="0">
                          <a:solidFill>
                            <a:srgbClr val="FF0000"/>
                          </a:solidFill>
                        </a:rPr>
                        <a:t>‘Chicken Tikka a National Dish’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540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PLACES OF WORSHIP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People’s homes / old factories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Freedom of religion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Bespoke built places of worship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Islamiphobia and targeting Mosques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669146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9DEFF7BC-41FC-26EA-C37F-A221F284D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62" y="4937480"/>
            <a:ext cx="1696374" cy="17364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C4510E8-ACEE-26FB-2AE7-196E74B792C4}"/>
              </a:ext>
            </a:extLst>
          </p:cNvPr>
          <p:cNvSpPr txBox="1"/>
          <p:nvPr/>
        </p:nvSpPr>
        <p:spPr>
          <a:xfrm rot="5400000">
            <a:off x="990820" y="5893233"/>
            <a:ext cx="2317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Sahib Singh, Burberry Model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D1CC02-54B7-FE29-6B6D-1F6279819FD1}"/>
              </a:ext>
            </a:extLst>
          </p:cNvPr>
          <p:cNvSpPr txBox="1"/>
          <p:nvPr/>
        </p:nvSpPr>
        <p:spPr>
          <a:xfrm>
            <a:off x="3083442" y="5167424"/>
            <a:ext cx="7830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South Asian groups have created a visible hub and a home for themselves in the UK.</a:t>
            </a:r>
          </a:p>
        </p:txBody>
      </p:sp>
    </p:spTree>
    <p:extLst>
      <p:ext uri="{BB962C8B-B14F-4D97-AF65-F5344CB8AC3E}">
        <p14:creationId xmlns:p14="http://schemas.microsoft.com/office/powerpoint/2010/main" val="235313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0486C-0C94-26B2-A8E2-9085E3C12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1F141-B94E-975E-02F1-1FCA56C201C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1600" b="1" i="0" dirty="0">
                <a:solidFill>
                  <a:srgbClr val="0B0C0C"/>
                </a:solidFill>
                <a:effectLst/>
                <a:latin typeface="GDS Transport"/>
              </a:rPr>
              <a:t>Regional ethnic diversity</a:t>
            </a:r>
            <a:br>
              <a:rPr lang="en-GB" sz="1800" dirty="0">
                <a:effectLst/>
                <a:latin typeface="Calibri" panose="020F0502020204030204" pitchFamily="34" charset="0"/>
                <a:hlinkClick r:id="rId2"/>
              </a:rPr>
            </a:br>
            <a:r>
              <a:rPr lang="en-GB" sz="1400" dirty="0">
                <a:effectLst/>
                <a:latin typeface="Calibri" panose="020F0502020204030204" pitchFamily="34" charset="0"/>
                <a:hlinkClick r:id="rId2"/>
              </a:rPr>
              <a:t>https://www.ethnicity-facts-figures.service.gov.uk/uk-population-by-ethnicity/national-and-regional-populations/regional-ethnic-diversity/latest</a:t>
            </a:r>
            <a:endParaRPr lang="en-GB" sz="1400" dirty="0">
              <a:effectLst/>
              <a:latin typeface="Calibri" panose="020F0502020204030204" pitchFamily="34" charset="0"/>
            </a:endParaRPr>
          </a:p>
          <a:p>
            <a:r>
              <a:rPr lang="en-GB" sz="1600" b="1" dirty="0">
                <a:solidFill>
                  <a:srgbClr val="0B0C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Ethnicity of the non-UK born population by period of arrival, England and Wales, 2011</a:t>
            </a:r>
            <a:br>
              <a:rPr lang="en-GB" sz="1600" b="1" dirty="0">
                <a:solidFill>
                  <a:srgbClr val="0B0C0C"/>
                </a:solidFill>
                <a:latin typeface="GDS Transport"/>
              </a:rPr>
            </a:br>
            <a:r>
              <a:rPr lang="en-GB" sz="1400" dirty="0">
                <a:effectLst/>
                <a:latin typeface="Calibri" panose="020F0502020204030204" pitchFamily="34" charset="0"/>
                <a:hlinkClick r:id="rId3"/>
              </a:rPr>
              <a:t>https://www.ons.gov.uk/peoplepopulationandcommunity/culturalidentity/ethnicity/articles/2011censusanalysisethnicityandreligionofthenonukbornpopulationinenglandandwales/2015-06-18</a:t>
            </a:r>
            <a:endParaRPr lang="en-GB" sz="1400" b="1" dirty="0">
              <a:latin typeface="Calibri" panose="020F0502020204030204" pitchFamily="34" charset="0"/>
            </a:endParaRPr>
          </a:p>
          <a:p>
            <a:r>
              <a:rPr lang="en-GB" sz="1600" b="1" dirty="0">
                <a:latin typeface="Calibri" panose="020F0502020204030204" pitchFamily="34" charset="0"/>
              </a:rPr>
              <a:t>Sahib Singh, Sikh Model</a:t>
            </a:r>
            <a:br>
              <a:rPr lang="en-GB" sz="1800" b="1" dirty="0">
                <a:latin typeface="Calibri" panose="020F0502020204030204" pitchFamily="34" charset="0"/>
              </a:rPr>
            </a:br>
            <a:r>
              <a:rPr lang="en-GB" sz="1400" dirty="0">
                <a:latin typeface="Calibri" panose="020F0502020204030204" pitchFamily="34" charset="0"/>
                <a:hlinkClick r:id="rId4"/>
              </a:rPr>
              <a:t>https://www.vogue.in/fashion/content/sahib-singh-becomes-burberry-childrens-first-sikh-model</a:t>
            </a:r>
            <a:r>
              <a:rPr lang="en-GB" sz="1400" dirty="0">
                <a:latin typeface="Calibri" panose="020F0502020204030204" pitchFamily="34" charset="0"/>
              </a:rPr>
              <a:t> </a:t>
            </a:r>
          </a:p>
          <a:p>
            <a:endParaRPr lang="en-GB" sz="1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051582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163</TotalTime>
  <Words>563</Words>
  <Application>Microsoft Office PowerPoint</Application>
  <PresentationFormat>Widescreen</PresentationFormat>
  <Paragraphs>60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GDS Transport</vt:lpstr>
      <vt:lpstr>open sans</vt:lpstr>
      <vt:lpstr>open sans</vt:lpstr>
      <vt:lpstr>Tw Cen MT</vt:lpstr>
      <vt:lpstr>Droplet</vt:lpstr>
      <vt:lpstr>Dissertation Presentation: South Asian Visibility in The Midlands From the 1960’s</vt:lpstr>
      <vt:lpstr>What We will Cover:</vt:lpstr>
      <vt:lpstr>Dissertation Background</vt:lpstr>
      <vt:lpstr>Dissertation Topic</vt:lpstr>
      <vt:lpstr>Historiographical Significance of research</vt:lpstr>
      <vt:lpstr>Preliminary Findings and research</vt:lpstr>
      <vt:lpstr>Citations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Dissertation Presentation: South Asain Visibility in The Midlands From 1960</dc:title>
  <dc:creator>Gitanjali Kambo</dc:creator>
  <cp:lastModifiedBy>Gitanjali Kambo</cp:lastModifiedBy>
  <cp:revision>1</cp:revision>
  <dcterms:created xsi:type="dcterms:W3CDTF">2023-01-27T15:04:05Z</dcterms:created>
  <dcterms:modified xsi:type="dcterms:W3CDTF">2023-01-30T14:04:52Z</dcterms:modified>
</cp:coreProperties>
</file>