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4"/>
  </p:sldMasterIdLst>
  <p:notesMasterIdLst>
    <p:notesMasterId r:id="rId12"/>
  </p:notesMasterIdLst>
  <p:sldIdLst>
    <p:sldId id="256" r:id="rId5"/>
    <p:sldId id="261" r:id="rId6"/>
    <p:sldId id="264" r:id="rId7"/>
    <p:sldId id="262" r:id="rId8"/>
    <p:sldId id="258" r:id="rId9"/>
    <p:sldId id="257"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6B9713-44D3-4760-AA00-7674BED3D59C}" type="datetimeFigureOut">
              <a:rPr lang="en-GB" smtClean="0"/>
              <a:t>31/01/2024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7E6C24-C6AB-46C3-99FD-A57D5F68C47C}" type="slidenum">
              <a:rPr lang="en-GB" smtClean="0"/>
              <a:t>‹#›</a:t>
            </a:fld>
            <a:endParaRPr lang="en-GB"/>
          </a:p>
        </p:txBody>
      </p:sp>
    </p:spTree>
    <p:extLst>
      <p:ext uri="{BB962C8B-B14F-4D97-AF65-F5344CB8AC3E}">
        <p14:creationId xmlns:p14="http://schemas.microsoft.com/office/powerpoint/2010/main" val="3578871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a:buChar char="•"/>
            </a:pPr>
            <a:r>
              <a:rPr lang="en-US"/>
              <a:t>This article was published in 1966 in the Guardian and The observer </a:t>
            </a:r>
          </a:p>
          <a:p>
            <a:pPr>
              <a:buFont typeface="Arial"/>
              <a:buChar char="•"/>
            </a:pPr>
            <a:r>
              <a:rPr lang="en-US"/>
              <a:t>It argues that immigrants that are people of </a:t>
            </a:r>
            <a:r>
              <a:rPr lang="en-US" err="1"/>
              <a:t>colour</a:t>
            </a:r>
            <a:r>
              <a:rPr lang="en-US"/>
              <a:t> ‘create slums’.</a:t>
            </a:r>
          </a:p>
          <a:p>
            <a:pPr>
              <a:buFont typeface="Arial"/>
              <a:buChar char="•"/>
            </a:pPr>
            <a:r>
              <a:rPr lang="en-US">
                <a:cs typeface="Calibri"/>
              </a:rPr>
              <a:t>It </a:t>
            </a:r>
            <a:r>
              <a:rPr lang="en-US"/>
              <a:t>focuses on the fact that they are making the health of the country worse and are taking from stretched resources, but it blames the immigrants for this, because they have ‘a preference for living in overcrowded houses. This is something that Enoch Powell will later use in his speech 'rivers of blood' in 1968 (two years after this article) specifically the idea that migrants leach on society, so its useful in understanding the common discourse of the time, this wasn't a new idea from Enoch Powell but a continuation of the discourse. </a:t>
            </a:r>
            <a:endParaRPr lang="en-US">
              <a:cs typeface="Calibri"/>
            </a:endParaRPr>
          </a:p>
          <a:p>
            <a:pPr>
              <a:buFont typeface="Arial"/>
              <a:buChar char="•"/>
            </a:pPr>
            <a:r>
              <a:rPr lang="en-US"/>
              <a:t>It </a:t>
            </a:r>
            <a:r>
              <a:rPr lang="en-US" err="1"/>
              <a:t>recognises</a:t>
            </a:r>
            <a:r>
              <a:rPr lang="en-US"/>
              <a:t> the role of landlords, but it blames it on the migrants themselves stating ‘they suffered exploitation often by their fellow countrymen’. </a:t>
            </a:r>
          </a:p>
          <a:p>
            <a:pPr>
              <a:buFont typeface="Arial"/>
              <a:buChar char="•"/>
            </a:pPr>
            <a:r>
              <a:rPr lang="en-US"/>
              <a:t>It encourages racist discourse because it pushes the idea that they are putting stress on  'the already hard-pressed hospital maternity services.' </a:t>
            </a:r>
          </a:p>
          <a:p>
            <a:pPr>
              <a:buFont typeface="Arial"/>
              <a:buChar char="•"/>
            </a:pPr>
            <a:r>
              <a:rPr lang="en-US"/>
              <a:t>It focuses on the disease that they will bring specifically smallpox- yet they don’t </a:t>
            </a:r>
            <a:r>
              <a:rPr lang="en-US" err="1"/>
              <a:t>recognise</a:t>
            </a:r>
            <a:r>
              <a:rPr lang="en-US"/>
              <a:t> that their own vaccination system is failing, because Britain doesn’t vaccinate, instead they want to keep vaccination to ‘the country of origin’ as its easier to blame migrants than the own vaccination system in Britain. </a:t>
            </a:r>
            <a:br>
              <a:rPr lang="en-US">
                <a:cs typeface="+mn-lt"/>
              </a:rPr>
            </a:br>
            <a:endParaRPr lang="en-US">
              <a:cs typeface="Calibri" panose="020F0502020204030204"/>
            </a:endParaRPr>
          </a:p>
        </p:txBody>
      </p:sp>
      <p:sp>
        <p:nvSpPr>
          <p:cNvPr id="4" name="Slide Number Placeholder 3"/>
          <p:cNvSpPr>
            <a:spLocks noGrp="1"/>
          </p:cNvSpPr>
          <p:nvPr>
            <p:ph type="sldNum" sz="quarter" idx="5"/>
          </p:nvPr>
        </p:nvSpPr>
        <p:spPr/>
        <p:txBody>
          <a:bodyPr/>
          <a:lstStyle/>
          <a:p>
            <a:fld id="{C97E6C24-C6AB-46C3-99FD-A57D5F68C47C}" type="slidenum">
              <a:rPr lang="en-GB" smtClean="0"/>
              <a:t>3</a:t>
            </a:fld>
            <a:endParaRPr lang="en-GB"/>
          </a:p>
        </p:txBody>
      </p:sp>
    </p:spTree>
    <p:extLst>
      <p:ext uri="{BB962C8B-B14F-4D97-AF65-F5344CB8AC3E}">
        <p14:creationId xmlns:p14="http://schemas.microsoft.com/office/powerpoint/2010/main" val="2905750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Describes how control of disease must come before integration.</a:t>
            </a:r>
          </a:p>
          <a:p>
            <a:pPr marL="171450" indent="-171450">
              <a:buFont typeface="Arial" panose="020B0604020202020204" pitchFamily="34" charset="0"/>
              <a:buChar char="•"/>
            </a:pPr>
            <a:r>
              <a:rPr lang="en-GB"/>
              <a:t>But the instances of disease were very small – increasingly a way to other individuals and restrict entry into Britain.</a:t>
            </a:r>
          </a:p>
          <a:p>
            <a:pPr marL="171450" indent="-171450">
              <a:buFont typeface="Arial" panose="020B0604020202020204" pitchFamily="34" charset="0"/>
              <a:buChar char="•"/>
            </a:pPr>
            <a:r>
              <a:rPr lang="en-GB"/>
              <a:t>Played on anxieties about migrants as disease carries and potentially also burdens on the NHS.</a:t>
            </a:r>
          </a:p>
          <a:p>
            <a:pPr marL="171450" indent="-171450">
              <a:buFont typeface="Arial" panose="020B0604020202020204" pitchFamily="34" charset="0"/>
              <a:buChar char="•"/>
            </a:pPr>
            <a:r>
              <a:rPr lang="en-GB"/>
              <a:t>Here, the anxieties about migrants bringing in illness are contrasted with the reality of the case numbers. </a:t>
            </a:r>
          </a:p>
          <a:p>
            <a:pPr marL="171450" indent="-171450">
              <a:buFont typeface="Arial" panose="020B0604020202020204" pitchFamily="34" charset="0"/>
              <a:buChar char="•"/>
            </a:pPr>
            <a:r>
              <a:rPr lang="en-GB"/>
              <a:t>This article also describes the “overcrowded conditions” which contributed to tuberculosis infection. Here, the immigrants were not bringing disease into Britain but contracting it due to poverty and a lack of access to welfare services.</a:t>
            </a:r>
          </a:p>
        </p:txBody>
      </p:sp>
      <p:sp>
        <p:nvSpPr>
          <p:cNvPr id="4" name="Slide Number Placeholder 3"/>
          <p:cNvSpPr>
            <a:spLocks noGrp="1"/>
          </p:cNvSpPr>
          <p:nvPr>
            <p:ph type="sldNum" sz="quarter" idx="5"/>
          </p:nvPr>
        </p:nvSpPr>
        <p:spPr/>
        <p:txBody>
          <a:bodyPr/>
          <a:lstStyle/>
          <a:p>
            <a:fld id="{C97E6C24-C6AB-46C3-99FD-A57D5F68C47C}" type="slidenum">
              <a:rPr lang="en-GB" smtClean="0"/>
              <a:t>4</a:t>
            </a:fld>
            <a:endParaRPr lang="en-GB"/>
          </a:p>
        </p:txBody>
      </p:sp>
    </p:spTree>
    <p:extLst>
      <p:ext uri="{BB962C8B-B14F-4D97-AF65-F5344CB8AC3E}">
        <p14:creationId xmlns:p14="http://schemas.microsoft.com/office/powerpoint/2010/main" val="707645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Here, migrants are caricatured as “black bogeymen” and the article suggests that repatriation is necessary. </a:t>
            </a:r>
          </a:p>
          <a:p>
            <a:pPr marL="171450" indent="-171450">
              <a:buFont typeface="Arial" panose="020B0604020202020204" pitchFamily="34" charset="0"/>
              <a:buChar char="•"/>
            </a:pPr>
            <a:r>
              <a:rPr lang="en-GB"/>
              <a:t>The doctor is portrayed as a “witch doctor” and plays on African racial stereotypes – contrasting ideas of “voodoo” with a bottle of “tablets” to create irony and attempt to generate humour.</a:t>
            </a:r>
          </a:p>
          <a:p>
            <a:pPr marL="171450" indent="-171450">
              <a:buFont typeface="Arial" panose="020B0604020202020204" pitchFamily="34" charset="0"/>
              <a:buChar char="•"/>
            </a:pPr>
            <a:r>
              <a:rPr lang="en-GB"/>
              <a:t>While the other article focuses on the idea of immigrants bringing disease, the idea of “two tablets” portrays the immigrants as a disease – reinforcing ideas of British supremacy and perpetuating a racialised discourse.</a:t>
            </a:r>
          </a:p>
          <a:p>
            <a:pPr marL="171450" indent="-171450">
              <a:buFont typeface="Arial" panose="020B0604020202020204" pitchFamily="34" charset="0"/>
              <a:buChar char="•"/>
            </a:pPr>
            <a:r>
              <a:rPr lang="en-GB"/>
              <a:t>The name “Mrs Powell” – strong English origins. The fact that the doctor is addressing someone who is also dressed in traditional African attire is meant to be humorous?</a:t>
            </a:r>
          </a:p>
          <a:p>
            <a:pPr marL="171450" indent="-171450">
              <a:buFont typeface="Arial" panose="020B0604020202020204" pitchFamily="34" charset="0"/>
              <a:buChar char="•"/>
            </a:pPr>
            <a:r>
              <a:rPr lang="en-GB"/>
              <a:t>John Enoch Powell was a Conservative MP and was minister for health 1960-1963. He promoted anti-immigration rhetoric.</a:t>
            </a:r>
          </a:p>
          <a:p>
            <a:pPr marL="171450" indent="-171450">
              <a:buFont typeface="Arial" panose="020B0604020202020204" pitchFamily="34" charset="0"/>
              <a:buChar char="•"/>
            </a:pPr>
            <a:r>
              <a:rPr lang="en-GB"/>
              <a:t>Images like this revealed assumptions which were often not made explicit.</a:t>
            </a:r>
          </a:p>
          <a:p>
            <a:pPr marL="171450" indent="-171450">
              <a:buFont typeface="Arial" panose="020B0604020202020204" pitchFamily="34" charset="0"/>
              <a:buChar char="•"/>
            </a:pPr>
            <a:r>
              <a:rPr lang="en-GB"/>
              <a:t>Highlights the ironic nature of racism as the doctor is described as a “bogeyman”, the negative connotations contrasting the essential role that immigrants had in supporting the NHS.</a:t>
            </a:r>
          </a:p>
          <a:p>
            <a:pPr marL="171450" indent="-171450">
              <a:buFont typeface="Arial" panose="020B0604020202020204" pitchFamily="34" charset="0"/>
              <a:buChar char="•"/>
            </a:pPr>
            <a:r>
              <a:rPr lang="en-GB"/>
              <a:t>However, it also demonstrates how immigrant doctors and nurses are essential to maintaining the NHS service.</a:t>
            </a:r>
          </a:p>
          <a:p>
            <a:pPr marL="171450" indent="-171450">
              <a:buFont typeface="Arial" panose="020B0604020202020204" pitchFamily="34" charset="0"/>
              <a:buChar char="•"/>
            </a:pPr>
            <a:r>
              <a:rPr lang="en-GB"/>
              <a:t>There is a juxtaposition between the perhaps </a:t>
            </a:r>
          </a:p>
          <a:p>
            <a:pPr marL="171450" indent="-171450">
              <a:buFont typeface="Arial" panose="020B0604020202020204" pitchFamily="34" charset="0"/>
              <a:buChar char="•"/>
            </a:pPr>
            <a:r>
              <a:rPr lang="en-GB"/>
              <a:t>The idea of light is also interesting here – the more conservative depiction of the white middle class man is in shadow and the light is shining on the immigrant workers.</a:t>
            </a:r>
          </a:p>
          <a:p>
            <a:pPr marL="171450" indent="-171450">
              <a:buFont typeface="Arial" panose="020B0604020202020204" pitchFamily="34" charset="0"/>
              <a:buChar char="•"/>
            </a:pPr>
            <a:r>
              <a:rPr lang="en-GB"/>
              <a:t>Mr Powell is shown to be cowering.</a:t>
            </a:r>
          </a:p>
        </p:txBody>
      </p:sp>
      <p:sp>
        <p:nvSpPr>
          <p:cNvPr id="4" name="Slide Number Placeholder 3"/>
          <p:cNvSpPr>
            <a:spLocks noGrp="1"/>
          </p:cNvSpPr>
          <p:nvPr>
            <p:ph type="sldNum" sz="quarter" idx="5"/>
          </p:nvPr>
        </p:nvSpPr>
        <p:spPr/>
        <p:txBody>
          <a:bodyPr/>
          <a:lstStyle/>
          <a:p>
            <a:fld id="{C97E6C24-C6AB-46C3-99FD-A57D5F68C47C}" type="slidenum">
              <a:rPr lang="en-GB" smtClean="0"/>
              <a:t>5</a:t>
            </a:fld>
            <a:endParaRPr lang="en-GB"/>
          </a:p>
        </p:txBody>
      </p:sp>
    </p:spTree>
    <p:extLst>
      <p:ext uri="{BB962C8B-B14F-4D97-AF65-F5344CB8AC3E}">
        <p14:creationId xmlns:p14="http://schemas.microsoft.com/office/powerpoint/2010/main" val="1891949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a:buChar char="•"/>
            </a:pPr>
            <a:r>
              <a:rPr lang="en-US"/>
              <a:t>The caption reads- 'I beg you to excuse the release of any deep-seated prejudices while I'm going under '.</a:t>
            </a:r>
            <a:br>
              <a:rPr lang="en-US">
                <a:cs typeface="+mn-lt"/>
              </a:rPr>
            </a:br>
            <a:endParaRPr lang="en-US">
              <a:cs typeface="Calibri" panose="020F0502020204030204"/>
            </a:endParaRPr>
          </a:p>
          <a:p>
            <a:pPr>
              <a:buFont typeface="Arial"/>
              <a:buChar char="•"/>
            </a:pPr>
            <a:r>
              <a:rPr lang="en-US"/>
              <a:t>The image shows a white man being wheeled into the operating theatre by Black nurses and doctors, the man is obviously concerned because of his previous prejudices against people of </a:t>
            </a:r>
            <a:r>
              <a:rPr lang="en-US" err="1"/>
              <a:t>colour</a:t>
            </a:r>
            <a:r>
              <a:rPr lang="en-US"/>
              <a:t>, ultimately this is a kind of reversal of previous power structures, as it is the white man who is at the mercy of the doctors where previously the white man has had the power.</a:t>
            </a:r>
            <a:br>
              <a:rPr lang="en-US">
                <a:cs typeface="+mn-lt"/>
              </a:rPr>
            </a:br>
            <a:endParaRPr lang="en-US">
              <a:cs typeface="Calibri" panose="020F0502020204030204"/>
            </a:endParaRPr>
          </a:p>
          <a:p>
            <a:pPr>
              <a:buFont typeface="Arial"/>
              <a:buChar char="•"/>
            </a:pPr>
            <a:r>
              <a:rPr lang="en-US"/>
              <a:t>It shows the irony of the racism in Britain, as now the people are heavily reliant on people of </a:t>
            </a:r>
            <a:r>
              <a:rPr lang="en-US" err="1"/>
              <a:t>colour</a:t>
            </a:r>
            <a:r>
              <a:rPr lang="en-US"/>
              <a:t>, particularly in the NHS.</a:t>
            </a:r>
            <a:br>
              <a:rPr lang="en-US">
                <a:cs typeface="+mn-lt"/>
              </a:rPr>
            </a:br>
            <a:endParaRPr lang="en-US">
              <a:cs typeface="Calibri" panose="020F0502020204030204"/>
            </a:endParaRPr>
          </a:p>
          <a:p>
            <a:pPr>
              <a:buFont typeface="Arial"/>
              <a:buChar char="•"/>
            </a:pPr>
            <a:r>
              <a:rPr lang="en-US"/>
              <a:t>However, does this push the idea of the ‘good migrant’ being someone who aids society. Especially considering that the NHS is such a controversial topic of conversation even now. Racist rhetoric accusing migrants of benefiting from welfare such as the NHS, but not contributing to it, making them appear as though they are draining the country. Whilst this image shows the reality is that migrants aid the NHS, does this push the narrative that they have to in order to be accepted? This can have an alienating and negative effect on migrants who don’t go into the NHS and can cause a hierarchy in migrants. </a:t>
            </a:r>
            <a:endParaRPr lang="en-US">
              <a:cs typeface="Calibri"/>
            </a:endParaRPr>
          </a:p>
        </p:txBody>
      </p:sp>
      <p:sp>
        <p:nvSpPr>
          <p:cNvPr id="4" name="Slide Number Placeholder 3"/>
          <p:cNvSpPr>
            <a:spLocks noGrp="1"/>
          </p:cNvSpPr>
          <p:nvPr>
            <p:ph type="sldNum" sz="quarter" idx="5"/>
          </p:nvPr>
        </p:nvSpPr>
        <p:spPr/>
        <p:txBody>
          <a:bodyPr/>
          <a:lstStyle/>
          <a:p>
            <a:fld id="{C97E6C24-C6AB-46C3-99FD-A57D5F68C47C}" type="slidenum">
              <a:rPr lang="en-GB" smtClean="0"/>
              <a:t>6</a:t>
            </a:fld>
            <a:endParaRPr lang="en-GB"/>
          </a:p>
        </p:txBody>
      </p:sp>
    </p:spTree>
    <p:extLst>
      <p:ext uri="{BB962C8B-B14F-4D97-AF65-F5344CB8AC3E}">
        <p14:creationId xmlns:p14="http://schemas.microsoft.com/office/powerpoint/2010/main" val="1666215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4E480B-94D6-46F9-A2B6-B98D311FDC19}"/>
              </a:ext>
            </a:extLst>
          </p:cNvPr>
          <p:cNvGrpSpPr/>
          <p:nvPr/>
        </p:nvGrpSpPr>
        <p:grpSpPr>
          <a:xfrm>
            <a:off x="0" y="0"/>
            <a:ext cx="12191999" cy="6861600"/>
            <a:chOff x="1" y="0"/>
            <a:chExt cx="12191999" cy="6861600"/>
          </a:xfrm>
        </p:grpSpPr>
        <p:sp>
          <p:nvSpPr>
            <p:cNvPr id="10" name="Rectangle 9">
              <a:extLst>
                <a:ext uri="{FF2B5EF4-FFF2-40B4-BE49-F238E27FC236}">
                  <a16:creationId xmlns:a16="http://schemas.microsoft.com/office/drawing/2014/main" id="{07183CDE-91A1-40C3-8E80-66F89E1C2D53}"/>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 name="Oval 10">
              <a:extLst>
                <a:ext uri="{FF2B5EF4-FFF2-40B4-BE49-F238E27FC236}">
                  <a16:creationId xmlns:a16="http://schemas.microsoft.com/office/drawing/2014/main" id="{A6756515-F9AA-46BD-8DD2-AA15BA492AC0}"/>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BA365E2-8B71-408B-9092-0104216AC7AC}"/>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13" name="Group 12">
              <a:extLst>
                <a:ext uri="{FF2B5EF4-FFF2-40B4-BE49-F238E27FC236}">
                  <a16:creationId xmlns:a16="http://schemas.microsoft.com/office/drawing/2014/main" id="{BEDB8D7A-1BF6-4CDB-B93A-7736955F5043}"/>
                </a:ext>
              </a:extLst>
            </p:cNvPr>
            <p:cNvGrpSpPr>
              <a:grpSpLocks noChangeAspect="1"/>
            </p:cNvGrpSpPr>
            <p:nvPr/>
          </p:nvGrpSpPr>
          <p:grpSpPr>
            <a:xfrm>
              <a:off x="690092" y="0"/>
              <a:ext cx="10800000" cy="6858000"/>
              <a:chOff x="2328000" y="0"/>
              <a:chExt cx="2880000" cy="1440000"/>
            </a:xfrm>
          </p:grpSpPr>
          <p:sp>
            <p:nvSpPr>
              <p:cNvPr id="18" name="Rectangle 17">
                <a:extLst>
                  <a:ext uri="{FF2B5EF4-FFF2-40B4-BE49-F238E27FC236}">
                    <a16:creationId xmlns:a16="http://schemas.microsoft.com/office/drawing/2014/main" id="{5AACD774-5167-46C7-8A62-6E2FE4BE9469}"/>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06E0F2D8-452E-48F9-9912-C47EAEAE180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4" name="Group 13">
              <a:extLst>
                <a:ext uri="{FF2B5EF4-FFF2-40B4-BE49-F238E27FC236}">
                  <a16:creationId xmlns:a16="http://schemas.microsoft.com/office/drawing/2014/main" id="{91FBBF95-430B-427C-A6E8-DB899217FC00}"/>
                </a:ext>
              </a:extLst>
            </p:cNvPr>
            <p:cNvGrpSpPr>
              <a:grpSpLocks noChangeAspect="1"/>
            </p:cNvGrpSpPr>
            <p:nvPr/>
          </p:nvGrpSpPr>
          <p:grpSpPr>
            <a:xfrm rot="5400000">
              <a:off x="7048499" y="1714500"/>
              <a:ext cx="6858000" cy="3429000"/>
              <a:chOff x="0" y="0"/>
              <a:chExt cx="2880000" cy="1440000"/>
            </a:xfrm>
          </p:grpSpPr>
          <p:sp>
            <p:nvSpPr>
              <p:cNvPr id="16" name="Rectangle 15">
                <a:extLst>
                  <a:ext uri="{FF2B5EF4-FFF2-40B4-BE49-F238E27FC236}">
                    <a16:creationId xmlns:a16="http://schemas.microsoft.com/office/drawing/2014/main" id="{BEE64698-3ED2-4395-B7FC-65248E437E0A}"/>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Rectangle 16">
                <a:extLst>
                  <a:ext uri="{FF2B5EF4-FFF2-40B4-BE49-F238E27FC236}">
                    <a16:creationId xmlns:a16="http://schemas.microsoft.com/office/drawing/2014/main" id="{FE20B1E1-CE09-4C2A-A3FB-DB8026C54E9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5" name="Rectangle 14">
              <a:extLst>
                <a:ext uri="{FF2B5EF4-FFF2-40B4-BE49-F238E27FC236}">
                  <a16:creationId xmlns:a16="http://schemas.microsoft.com/office/drawing/2014/main" id="{0CB2405B-A907-48B3-906A-FB3573C0B282}"/>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0" name="Rectangle 19">
            <a:extLst>
              <a:ext uri="{FF2B5EF4-FFF2-40B4-BE49-F238E27FC236}">
                <a16:creationId xmlns:a16="http://schemas.microsoft.com/office/drawing/2014/main" id="{6DC8E2D9-6729-4614-8667-C1016D3182E4}"/>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85CEEBB1-1A1F-4A2C-B805-719CF98F68AB}"/>
              </a:ext>
            </a:extLst>
          </p:cNvPr>
          <p:cNvSpPr>
            <a:spLocks noGrp="1"/>
          </p:cNvSpPr>
          <p:nvPr>
            <p:ph type="ctrTitle"/>
          </p:nvPr>
        </p:nvSpPr>
        <p:spPr>
          <a:xfrm>
            <a:off x="540000" y="540000"/>
            <a:ext cx="11090273" cy="3798000"/>
          </a:xfrm>
        </p:spPr>
        <p:txBody>
          <a:bodyPr anchor="b"/>
          <a:lstStyle>
            <a:lvl1pPr algn="l">
              <a:defRPr sz="8800"/>
            </a:lvl1pPr>
          </a:lstStyle>
          <a:p>
            <a:r>
              <a:rPr lang="en-US"/>
              <a:t>Click to edit Master title style</a:t>
            </a:r>
          </a:p>
        </p:txBody>
      </p:sp>
      <p:sp>
        <p:nvSpPr>
          <p:cNvPr id="3" name="Subtitle 2">
            <a:extLst>
              <a:ext uri="{FF2B5EF4-FFF2-40B4-BE49-F238E27FC236}">
                <a16:creationId xmlns:a16="http://schemas.microsoft.com/office/drawing/2014/main" id="{3D6CC87B-ED2D-4303-BD40-E7AF14C03EF1}"/>
              </a:ext>
            </a:extLst>
          </p:cNvPr>
          <p:cNvSpPr>
            <a:spLocks noGrp="1"/>
          </p:cNvSpPr>
          <p:nvPr>
            <p:ph type="subTitle" idx="1"/>
          </p:nvPr>
        </p:nvSpPr>
        <p:spPr>
          <a:xfrm>
            <a:off x="540000" y="4508500"/>
            <a:ext cx="7345362" cy="1800224"/>
          </a:xfrm>
        </p:spPr>
        <p:txBody>
          <a:bodyPr/>
          <a:lstStyle>
            <a:lvl1pPr marL="0" indent="0" algn="l">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D880B4-5679-491C-963F-EC47B048C559}"/>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5" name="Footer Placeholder 4">
            <a:extLst>
              <a:ext uri="{FF2B5EF4-FFF2-40B4-BE49-F238E27FC236}">
                <a16:creationId xmlns:a16="http://schemas.microsoft.com/office/drawing/2014/main" id="{01865D6D-3F98-4BE8-A069-B96409902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CD51D-8E06-4959-88C9-647415079FC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319523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C461672-F18A-4768-9850-0531FD3720BA}"/>
              </a:ext>
            </a:extLst>
          </p:cNvPr>
          <p:cNvGrpSpPr/>
          <p:nvPr/>
        </p:nvGrpSpPr>
        <p:grpSpPr>
          <a:xfrm rot="10800000">
            <a:off x="5921828" y="2876440"/>
            <a:ext cx="6270171" cy="3981559"/>
            <a:chOff x="0" y="0"/>
            <a:chExt cx="10800000" cy="6858000"/>
          </a:xfrm>
        </p:grpSpPr>
        <p:sp>
          <p:nvSpPr>
            <p:cNvPr id="8" name="Rectangle 7">
              <a:extLst>
                <a:ext uri="{FF2B5EF4-FFF2-40B4-BE49-F238E27FC236}">
                  <a16:creationId xmlns:a16="http://schemas.microsoft.com/office/drawing/2014/main" id="{9FA73898-D78C-45F9-AFC1-2AB16F6725C2}"/>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9" name="Rectangle 8">
              <a:extLst>
                <a:ext uri="{FF2B5EF4-FFF2-40B4-BE49-F238E27FC236}">
                  <a16:creationId xmlns:a16="http://schemas.microsoft.com/office/drawing/2014/main" id="{4FC423E3-700B-43D6-A2CB-F3C871632C20}"/>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82F05B2A-1EC7-4131-B899-C7ECB9A502EB}"/>
              </a:ext>
            </a:extLst>
          </p:cNvPr>
          <p:cNvGrpSpPr>
            <a:grpSpLocks noChangeAspect="1"/>
          </p:cNvGrpSpPr>
          <p:nvPr/>
        </p:nvGrpSpPr>
        <p:grpSpPr>
          <a:xfrm flipH="1">
            <a:off x="0" y="-1"/>
            <a:ext cx="9361714" cy="4680857"/>
            <a:chOff x="0" y="0"/>
            <a:chExt cx="2880000" cy="1440000"/>
          </a:xfrm>
        </p:grpSpPr>
        <p:sp>
          <p:nvSpPr>
            <p:cNvPr id="11" name="Rectangle 10">
              <a:extLst>
                <a:ext uri="{FF2B5EF4-FFF2-40B4-BE49-F238E27FC236}">
                  <a16:creationId xmlns:a16="http://schemas.microsoft.com/office/drawing/2014/main" id="{97711D4C-4FFE-4151-B53D-60890F0F5827}"/>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F69D6393-413D-4151-BC2C-43161BE4A79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3" name="Rectangle 12">
            <a:extLst>
              <a:ext uri="{FF2B5EF4-FFF2-40B4-BE49-F238E27FC236}">
                <a16:creationId xmlns:a16="http://schemas.microsoft.com/office/drawing/2014/main" id="{A96370B9-6459-4B05-9A8B-A9E7FA8966CD}"/>
              </a:ext>
            </a:extLst>
          </p:cNvPr>
          <p:cNvSpPr>
            <a:spLocks noChangeAspect="1"/>
          </p:cNvSpPr>
          <p:nvPr/>
        </p:nvSpPr>
        <p:spPr>
          <a:xfrm rot="10800000">
            <a:off x="8430794" y="3096793"/>
            <a:ext cx="3761205" cy="3761205"/>
          </a:xfrm>
          <a:prstGeom prst="rect">
            <a:avLst/>
          </a:prstGeom>
          <a:gradFill flip="none" rotWithShape="1">
            <a:gsLst>
              <a:gs pos="0">
                <a:schemeClr val="accent1">
                  <a:alpha val="4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DA3AC0C6-74C3-4E55-AA42-A9F1A4B1B210}"/>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132C27A4-86D3-4C83-8022-E37A8672A993}"/>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88F1FF59-E1BE-4475-953B-5BF6FBC10C57}"/>
              </a:ext>
            </a:extLst>
          </p:cNvPr>
          <p:cNvSpPr>
            <a:spLocks noGrp="1"/>
          </p:cNvSpPr>
          <p:nvPr>
            <p:ph type="title"/>
          </p:nvPr>
        </p:nvSpPr>
        <p:spPr>
          <a:xfrm>
            <a:off x="540000" y="540000"/>
            <a:ext cx="11090273" cy="1800224"/>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F1F045-44C5-4165-A640-4E4D33A59580}"/>
              </a:ext>
            </a:extLst>
          </p:cNvPr>
          <p:cNvSpPr>
            <a:spLocks noGrp="1"/>
          </p:cNvSpPr>
          <p:nvPr>
            <p:ph type="body" orient="vert" idx="1"/>
          </p:nvPr>
        </p:nvSpPr>
        <p:spPr>
          <a:xfrm>
            <a:off x="540000" y="2528887"/>
            <a:ext cx="11090276" cy="3779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17047A-D05B-44E9-A240-BDB881C4296A}"/>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5" name="Footer Placeholder 4">
            <a:extLst>
              <a:ext uri="{FF2B5EF4-FFF2-40B4-BE49-F238E27FC236}">
                <a16:creationId xmlns:a16="http://schemas.microsoft.com/office/drawing/2014/main" id="{7FDCB2E8-A68D-478D-A728-C9612848C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E4F1D-3280-4DB5-B2E0-DA7F10717EB4}"/>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047270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C627D45-FE54-49FF-A37F-6206993AEFD8}"/>
              </a:ext>
            </a:extLst>
          </p:cNvPr>
          <p:cNvGrpSpPr/>
          <p:nvPr/>
        </p:nvGrpSpPr>
        <p:grpSpPr>
          <a:xfrm>
            <a:off x="0" y="-3"/>
            <a:ext cx="12192000" cy="6858003"/>
            <a:chOff x="0" y="-3"/>
            <a:chExt cx="12192000" cy="6858003"/>
          </a:xfrm>
        </p:grpSpPr>
        <p:sp useBgFill="1">
          <p:nvSpPr>
            <p:cNvPr id="8" name="Rectangle 7">
              <a:extLst>
                <a:ext uri="{FF2B5EF4-FFF2-40B4-BE49-F238E27FC236}">
                  <a16:creationId xmlns:a16="http://schemas.microsoft.com/office/drawing/2014/main" id="{879CEFA6-CCA5-4FEF-B53D-E74B1E67E9C7}"/>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CFCD768-2100-4B20-87EF-9F92EFBD8FA8}"/>
                </a:ext>
              </a:extLst>
            </p:cNvPr>
            <p:cNvGrpSpPr>
              <a:grpSpLocks noChangeAspect="1"/>
            </p:cNvGrpSpPr>
            <p:nvPr/>
          </p:nvGrpSpPr>
          <p:grpSpPr>
            <a:xfrm>
              <a:off x="672000" y="-3"/>
              <a:ext cx="11520000" cy="5760000"/>
              <a:chOff x="5981700" y="-1"/>
              <a:chExt cx="6042660" cy="3021330"/>
            </a:xfrm>
          </p:grpSpPr>
          <p:sp>
            <p:nvSpPr>
              <p:cNvPr id="16" name="Rectangle 15">
                <a:extLst>
                  <a:ext uri="{FF2B5EF4-FFF2-40B4-BE49-F238E27FC236}">
                    <a16:creationId xmlns:a16="http://schemas.microsoft.com/office/drawing/2014/main" id="{E0D1B599-DFF1-4E00-9EAE-EE32BD7B4860}"/>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FCF7F6-290B-4DE7-BA60-863CBF95C2AF}"/>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F59358AB-E1C9-402B-9F3F-28B4F50DAC6F}"/>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78C24EC-8C5D-4A7E-9D57-C752E0DC9485}"/>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6C0B30A-4855-4424-B3A8-AC110CA8356F}"/>
                </a:ext>
              </a:extLst>
            </p:cNvPr>
            <p:cNvGrpSpPr/>
            <p:nvPr/>
          </p:nvGrpSpPr>
          <p:grpSpPr>
            <a:xfrm rot="10800000">
              <a:off x="1" y="2948940"/>
              <a:ext cx="7818118" cy="3909059"/>
              <a:chOff x="0" y="0"/>
              <a:chExt cx="2880000" cy="1440000"/>
            </a:xfrm>
          </p:grpSpPr>
          <p:sp>
            <p:nvSpPr>
              <p:cNvPr id="14" name="Rectangle 13">
                <a:extLst>
                  <a:ext uri="{FF2B5EF4-FFF2-40B4-BE49-F238E27FC236}">
                    <a16:creationId xmlns:a16="http://schemas.microsoft.com/office/drawing/2014/main" id="{DC119EB9-1A9A-45A4-AE16-9968A70C5C35}"/>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5B7B85-4DC3-4343-B734-4852DD5DF03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3F3733E-DBA5-4A25-9315-B7A1A5E7A1FF}"/>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AAB30D07-BE85-45CD-8055-8C57B00E2957}"/>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Vertical Title 1">
            <a:extLst>
              <a:ext uri="{FF2B5EF4-FFF2-40B4-BE49-F238E27FC236}">
                <a16:creationId xmlns:a16="http://schemas.microsoft.com/office/drawing/2014/main" id="{737FFCCA-9DBF-4E0A-BDC6-F7B8F39BD72F}"/>
              </a:ext>
            </a:extLst>
          </p:cNvPr>
          <p:cNvSpPr>
            <a:spLocks noGrp="1"/>
          </p:cNvSpPr>
          <p:nvPr>
            <p:ph type="title" orient="vert"/>
          </p:nvPr>
        </p:nvSpPr>
        <p:spPr>
          <a:xfrm>
            <a:off x="9012238" y="539999"/>
            <a:ext cx="2628900" cy="5768726"/>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1F1B23-21CD-4A3B-938B-5502019A13CD}"/>
              </a:ext>
            </a:extLst>
          </p:cNvPr>
          <p:cNvSpPr>
            <a:spLocks noGrp="1"/>
          </p:cNvSpPr>
          <p:nvPr>
            <p:ph type="body" orient="vert" idx="1"/>
          </p:nvPr>
        </p:nvSpPr>
        <p:spPr>
          <a:xfrm>
            <a:off x="550863" y="539999"/>
            <a:ext cx="8245475" cy="5768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9C884-5A98-4C01-BB89-098AC6966496}"/>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5" name="Footer Placeholder 4">
            <a:extLst>
              <a:ext uri="{FF2B5EF4-FFF2-40B4-BE49-F238E27FC236}">
                <a16:creationId xmlns:a16="http://schemas.microsoft.com/office/drawing/2014/main" id="{7DF54D22-9CD7-4FC6-9444-21948246C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AECC14-D66C-401A-A0C9-DFCA5533A5C7}"/>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26714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7416F32-9D98-4340-82E8-E90CE00AD2AC}"/>
              </a:ext>
            </a:extLst>
          </p:cNvPr>
          <p:cNvGrpSpPr/>
          <p:nvPr/>
        </p:nvGrpSpPr>
        <p:grpSpPr>
          <a:xfrm flipV="1">
            <a:off x="0" y="-1"/>
            <a:ext cx="12191999" cy="6861601"/>
            <a:chOff x="0" y="-1"/>
            <a:chExt cx="12191999" cy="6861601"/>
          </a:xfrm>
        </p:grpSpPr>
        <p:sp>
          <p:nvSpPr>
            <p:cNvPr id="20" name="Rectangle 19">
              <a:extLst>
                <a:ext uri="{FF2B5EF4-FFF2-40B4-BE49-F238E27FC236}">
                  <a16:creationId xmlns:a16="http://schemas.microsoft.com/office/drawing/2014/main" id="{66375AB4-82BB-418F-A50F-6180F68724A4}"/>
                </a:ext>
              </a:extLst>
            </p:cNvPr>
            <p:cNvSpPr>
              <a:spLocks noChangeAspect="1"/>
            </p:cNvSpPr>
            <p:nvPr/>
          </p:nvSpPr>
          <p:spPr>
            <a:xfrm>
              <a:off x="0" y="0"/>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 name="Oval 20">
              <a:extLst>
                <a:ext uri="{FF2B5EF4-FFF2-40B4-BE49-F238E27FC236}">
                  <a16:creationId xmlns:a16="http://schemas.microsoft.com/office/drawing/2014/main" id="{3FDD54B2-4A3F-4BFE-8FF0-82CA73F4AE8F}"/>
                </a:ext>
              </a:extLst>
            </p:cNvPr>
            <p:cNvSpPr>
              <a:spLocks noChangeAspect="1"/>
            </p:cNvSpPr>
            <p:nvPr/>
          </p:nvSpPr>
          <p:spPr>
            <a:xfrm>
              <a:off x="5750280" y="2148106"/>
              <a:ext cx="4320000" cy="4320000"/>
            </a:xfrm>
            <a:prstGeom prst="ellipse">
              <a:avLst/>
            </a:prstGeom>
            <a:solidFill>
              <a:schemeClr val="accent3">
                <a:alpha val="6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Oval 21">
              <a:extLst>
                <a:ext uri="{FF2B5EF4-FFF2-40B4-BE49-F238E27FC236}">
                  <a16:creationId xmlns:a16="http://schemas.microsoft.com/office/drawing/2014/main" id="{30876F96-77AB-4E72-B1D2-FA45F4E3C04D}"/>
                </a:ext>
              </a:extLst>
            </p:cNvPr>
            <p:cNvSpPr>
              <a:spLocks noChangeAspect="1"/>
            </p:cNvSpPr>
            <p:nvPr/>
          </p:nvSpPr>
          <p:spPr>
            <a:xfrm>
              <a:off x="0" y="0"/>
              <a:ext cx="6347046" cy="6347046"/>
            </a:xfrm>
            <a:prstGeom prst="ellipse">
              <a:avLst/>
            </a:prstGeom>
            <a:solidFill>
              <a:schemeClr val="accent3">
                <a:alpha val="2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23" name="Group 22">
              <a:extLst>
                <a:ext uri="{FF2B5EF4-FFF2-40B4-BE49-F238E27FC236}">
                  <a16:creationId xmlns:a16="http://schemas.microsoft.com/office/drawing/2014/main" id="{BB08A2E9-6518-449E-940B-8518A1D850BB}"/>
                </a:ext>
              </a:extLst>
            </p:cNvPr>
            <p:cNvGrpSpPr>
              <a:grpSpLocks noChangeAspect="1"/>
            </p:cNvGrpSpPr>
            <p:nvPr/>
          </p:nvGrpSpPr>
          <p:grpSpPr>
            <a:xfrm rot="10800000">
              <a:off x="0" y="-1"/>
              <a:ext cx="10800000" cy="6858000"/>
              <a:chOff x="2328000" y="0"/>
              <a:chExt cx="2880000" cy="1440000"/>
            </a:xfrm>
          </p:grpSpPr>
          <p:sp>
            <p:nvSpPr>
              <p:cNvPr id="28" name="Rectangle 27">
                <a:extLst>
                  <a:ext uri="{FF2B5EF4-FFF2-40B4-BE49-F238E27FC236}">
                    <a16:creationId xmlns:a16="http://schemas.microsoft.com/office/drawing/2014/main" id="{60A86BE0-76B3-4EA0-BA2D-05266013A814}"/>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a:extLst>
                  <a:ext uri="{FF2B5EF4-FFF2-40B4-BE49-F238E27FC236}">
                    <a16:creationId xmlns:a16="http://schemas.microsoft.com/office/drawing/2014/main" id="{6BA13564-810C-4398-AA63-67B020811FCB}"/>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5" name="Rectangle 24">
              <a:extLst>
                <a:ext uri="{FF2B5EF4-FFF2-40B4-BE49-F238E27FC236}">
                  <a16:creationId xmlns:a16="http://schemas.microsoft.com/office/drawing/2014/main" id="{3555E1EF-6216-47FA-BBCA-7C0C8C2DAB8C}"/>
                </a:ext>
              </a:extLst>
            </p:cNvPr>
            <p:cNvSpPr>
              <a:spLocks noChangeAspect="1"/>
            </p:cNvSpPr>
            <p:nvPr/>
          </p:nvSpPr>
          <p:spPr>
            <a:xfrm rot="10800000">
              <a:off x="5602286" y="271887"/>
              <a:ext cx="6589713" cy="6589713"/>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32" name="Rectangle 31">
            <a:extLst>
              <a:ext uri="{FF2B5EF4-FFF2-40B4-BE49-F238E27FC236}">
                <a16:creationId xmlns:a16="http://schemas.microsoft.com/office/drawing/2014/main" id="{D8D85657-6A77-4466-887F-EE948B9CD2B2}"/>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C5D35498-B0C3-40BD-9407-6D0C0587E5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492F85E-0893-4D8C-816A-5193CC6DC9C0}"/>
              </a:ext>
            </a:extLst>
          </p:cNvPr>
          <p:cNvSpPr>
            <a:spLocks noGrp="1"/>
          </p:cNvSpPr>
          <p:nvPr>
            <p:ph idx="1"/>
          </p:nvPr>
        </p:nvSpPr>
        <p:spPr/>
        <p:txBody>
          <a:bodyPr/>
          <a:lstStyle>
            <a:lvl1pPr marL="270000">
              <a:defRPr/>
            </a:lvl1pPr>
            <a:lvl2pP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D46A9C-9655-49F5-85B3-A8A37F4F5A8F}"/>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5" name="Footer Placeholder 4">
            <a:extLst>
              <a:ext uri="{FF2B5EF4-FFF2-40B4-BE49-F238E27FC236}">
                <a16:creationId xmlns:a16="http://schemas.microsoft.com/office/drawing/2014/main" id="{72EF896C-71D7-487F-A1B9-CBBE6DF4D6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228E8-7B8A-4153-BEB2-BD5A69F2513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905839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E54407D-DBA4-414C-ACA5-30D7B87C652B}"/>
              </a:ext>
            </a:extLst>
          </p:cNvPr>
          <p:cNvGrpSpPr/>
          <p:nvPr/>
        </p:nvGrpSpPr>
        <p:grpSpPr>
          <a:xfrm>
            <a:off x="0" y="0"/>
            <a:ext cx="12192000" cy="6858000"/>
            <a:chOff x="0" y="0"/>
            <a:chExt cx="12192000" cy="6858000"/>
          </a:xfrm>
        </p:grpSpPr>
        <p:sp>
          <p:nvSpPr>
            <p:cNvPr id="7" name="Rectangle 6">
              <a:extLst>
                <a:ext uri="{FF2B5EF4-FFF2-40B4-BE49-F238E27FC236}">
                  <a16:creationId xmlns:a16="http://schemas.microsoft.com/office/drawing/2014/main" id="{6BD518BC-8E44-4DAA-A8B9-2CFBD91DCDCD}"/>
                </a:ext>
              </a:extLst>
            </p:cNvPr>
            <p:cNvSpPr/>
            <p:nvPr/>
          </p:nvSpPr>
          <p:spPr>
            <a:xfrm rot="10800000" flipH="1">
              <a:off x="0" y="2019649"/>
              <a:ext cx="4838350" cy="483835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7C3660-39CD-431D-8E64-37508FFEAC96}"/>
                </a:ext>
              </a:extLst>
            </p:cNvPr>
            <p:cNvGrpSpPr>
              <a:grpSpLocks noChangeAspect="1"/>
            </p:cNvGrpSpPr>
            <p:nvPr/>
          </p:nvGrpSpPr>
          <p:grpSpPr>
            <a:xfrm>
              <a:off x="5603875" y="0"/>
              <a:ext cx="6521820" cy="3260910"/>
              <a:chOff x="0" y="0"/>
              <a:chExt cx="2880000" cy="1440000"/>
            </a:xfrm>
          </p:grpSpPr>
          <p:sp>
            <p:nvSpPr>
              <p:cNvPr id="9" name="Rectangle 8">
                <a:extLst>
                  <a:ext uri="{FF2B5EF4-FFF2-40B4-BE49-F238E27FC236}">
                    <a16:creationId xmlns:a16="http://schemas.microsoft.com/office/drawing/2014/main" id="{C4CCE569-E461-438A-A235-B96A542AF82F}"/>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F9DF1F-1F74-476C-AD41-22AC3F8A65A0}"/>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EBE49ED5-9713-43D1-AE9E-3F9FE5574077}"/>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21A2854-1482-4441-85EA-D7B9F3EF56D2}"/>
                </a:ext>
              </a:extLst>
            </p:cNvPr>
            <p:cNvSpPr>
              <a:spLocks noChangeAspect="1"/>
            </p:cNvSpPr>
            <p:nvPr/>
          </p:nvSpPr>
          <p:spPr>
            <a:xfrm>
              <a:off x="494887" y="2538000"/>
              <a:ext cx="4320000" cy="4320000"/>
            </a:xfrm>
            <a:prstGeom prst="ellipse">
              <a:avLst/>
            </a:prstGeom>
            <a:solidFill>
              <a:schemeClr val="accent2">
                <a:alpha val="2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ED36A6D-894D-44DA-851C-345A414F3F68}"/>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9D36F1DF-CD42-4695-A7D0-2F5B193057E9}"/>
              </a:ext>
            </a:extLst>
          </p:cNvPr>
          <p:cNvSpPr>
            <a:spLocks noGrp="1"/>
          </p:cNvSpPr>
          <p:nvPr>
            <p:ph type="title"/>
          </p:nvPr>
        </p:nvSpPr>
        <p:spPr>
          <a:xfrm>
            <a:off x="540000" y="540000"/>
            <a:ext cx="7345362" cy="5768725"/>
          </a:xfrm>
        </p:spPr>
        <p:txBody>
          <a:bodyPr anchor="t"/>
          <a:lstStyle>
            <a:lvl1pPr>
              <a:defRPr sz="8800"/>
            </a:lvl1pPr>
          </a:lstStyle>
          <a:p>
            <a:r>
              <a:rPr lang="en-US"/>
              <a:t>Click to edit Master title style</a:t>
            </a:r>
          </a:p>
        </p:txBody>
      </p:sp>
      <p:sp>
        <p:nvSpPr>
          <p:cNvPr id="3" name="Text Placeholder 2">
            <a:extLst>
              <a:ext uri="{FF2B5EF4-FFF2-40B4-BE49-F238E27FC236}">
                <a16:creationId xmlns:a16="http://schemas.microsoft.com/office/drawing/2014/main" id="{FA549160-0F86-4FCA-8718-6980E99C7938}"/>
              </a:ext>
            </a:extLst>
          </p:cNvPr>
          <p:cNvSpPr>
            <a:spLocks noGrp="1"/>
          </p:cNvSpPr>
          <p:nvPr>
            <p:ph type="body" idx="1"/>
          </p:nvPr>
        </p:nvSpPr>
        <p:spPr>
          <a:xfrm>
            <a:off x="8075612" y="540000"/>
            <a:ext cx="3565523" cy="5768725"/>
          </a:xfrm>
        </p:spPr>
        <p:txBody>
          <a:bodyPr anchor="t"/>
          <a:lstStyle>
            <a:lvl1pPr marL="0" indent="0">
              <a:buNone/>
              <a:defRPr sz="18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5C6CBB-DABA-4F2E-8574-46747E15EA1A}"/>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5" name="Footer Placeholder 4">
            <a:extLst>
              <a:ext uri="{FF2B5EF4-FFF2-40B4-BE49-F238E27FC236}">
                <a16:creationId xmlns:a16="http://schemas.microsoft.com/office/drawing/2014/main" id="{8FAF86BC-9ECC-439C-BF2E-F0B7EF193B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742552-C4C9-44EE-B7CB-5A652393BA20}"/>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752057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5774299-531D-4CAC-881D-7EB68BC99FCC}"/>
              </a:ext>
            </a:extLst>
          </p:cNvPr>
          <p:cNvGrpSpPr/>
          <p:nvPr/>
        </p:nvGrpSpPr>
        <p:grpSpPr>
          <a:xfrm>
            <a:off x="0" y="-3"/>
            <a:ext cx="12192000" cy="6858003"/>
            <a:chOff x="0" y="-3"/>
            <a:chExt cx="12192000" cy="6858003"/>
          </a:xfrm>
        </p:grpSpPr>
        <p:sp useBgFill="1">
          <p:nvSpPr>
            <p:cNvPr id="9" name="Rectangle 8">
              <a:extLst>
                <a:ext uri="{FF2B5EF4-FFF2-40B4-BE49-F238E27FC236}">
                  <a16:creationId xmlns:a16="http://schemas.microsoft.com/office/drawing/2014/main" id="{A17676CF-DDCC-48C1-AC68-CDA0B9E47FD8}"/>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052D363-F6F5-455B-A2F2-A12B30CEE528}"/>
                </a:ext>
              </a:extLst>
            </p:cNvPr>
            <p:cNvGrpSpPr>
              <a:grpSpLocks noChangeAspect="1"/>
            </p:cNvGrpSpPr>
            <p:nvPr/>
          </p:nvGrpSpPr>
          <p:grpSpPr>
            <a:xfrm>
              <a:off x="672000" y="-3"/>
              <a:ext cx="11520000" cy="5760000"/>
              <a:chOff x="5981700" y="-1"/>
              <a:chExt cx="6042660" cy="3021330"/>
            </a:xfrm>
          </p:grpSpPr>
          <p:sp>
            <p:nvSpPr>
              <p:cNvPr id="17" name="Rectangle 16">
                <a:extLst>
                  <a:ext uri="{FF2B5EF4-FFF2-40B4-BE49-F238E27FC236}">
                    <a16:creationId xmlns:a16="http://schemas.microsoft.com/office/drawing/2014/main" id="{D0C396B8-00CA-4AE9-A0A5-B4E2B2A2AC07}"/>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660166-3107-4058-A259-59B0527306BD}"/>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42BE934E-3063-4D0F-AFDE-68D58D336CBE}"/>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39660FA-744A-4CB3-9BED-C59793E3BF32}"/>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E313EEC-733B-4019-8A0B-3FA768B8DB7A}"/>
                </a:ext>
              </a:extLst>
            </p:cNvPr>
            <p:cNvGrpSpPr/>
            <p:nvPr/>
          </p:nvGrpSpPr>
          <p:grpSpPr>
            <a:xfrm rot="10800000">
              <a:off x="1" y="2948940"/>
              <a:ext cx="7818118" cy="3909059"/>
              <a:chOff x="0" y="0"/>
              <a:chExt cx="2880000" cy="1440000"/>
            </a:xfrm>
          </p:grpSpPr>
          <p:sp>
            <p:nvSpPr>
              <p:cNvPr id="15" name="Rectangle 14">
                <a:extLst>
                  <a:ext uri="{FF2B5EF4-FFF2-40B4-BE49-F238E27FC236}">
                    <a16:creationId xmlns:a16="http://schemas.microsoft.com/office/drawing/2014/main" id="{421FE91F-780C-4ABD-ADE8-0EFDB7196A10}"/>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9EA389-EE78-4475-A390-5EDED23C2D6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5E492A94-8867-4C62-9D40-4023C41E0AF8}"/>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A3DAD7C5-BA12-4557-8BC4-72C69B0D59DD}"/>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854412EC-56C0-4009-B2E3-D63F9EECB9D4}"/>
              </a:ext>
            </a:extLst>
          </p:cNvPr>
          <p:cNvSpPr>
            <a:spLocks noGrp="1"/>
          </p:cNvSpPr>
          <p:nvPr>
            <p:ph type="title"/>
          </p:nvPr>
        </p:nvSpPr>
        <p:spPr>
          <a:xfrm>
            <a:off x="540000" y="539999"/>
            <a:ext cx="11090275" cy="120960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AB70C84F-F3B7-4BF4-A328-BCF5ADD32944}"/>
              </a:ext>
            </a:extLst>
          </p:cNvPr>
          <p:cNvSpPr>
            <a:spLocks noGrp="1"/>
          </p:cNvSpPr>
          <p:nvPr>
            <p:ph sz="half" idx="1"/>
          </p:nvPr>
        </p:nvSpPr>
        <p:spPr>
          <a:xfrm>
            <a:off x="54000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919CD5-DBB4-4749-980D-B5B40ECB67B9}"/>
              </a:ext>
            </a:extLst>
          </p:cNvPr>
          <p:cNvSpPr>
            <a:spLocks noGrp="1"/>
          </p:cNvSpPr>
          <p:nvPr>
            <p:ph sz="half" idx="2"/>
          </p:nvPr>
        </p:nvSpPr>
        <p:spPr>
          <a:xfrm>
            <a:off x="620395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CFC378-6572-43DF-8344-59DE8122CD12}"/>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6" name="Footer Placeholder 5">
            <a:extLst>
              <a:ext uri="{FF2B5EF4-FFF2-40B4-BE49-F238E27FC236}">
                <a16:creationId xmlns:a16="http://schemas.microsoft.com/office/drawing/2014/main" id="{36967A14-246A-4DDF-865C-68F6E1690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674B6D-E110-478C-94B9-2F8199E586DC}"/>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491519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130F7E5-A40E-4C9C-8E4F-3935B9182C4A}"/>
              </a:ext>
            </a:extLst>
          </p:cNvPr>
          <p:cNvGrpSpPr/>
          <p:nvPr/>
        </p:nvGrpSpPr>
        <p:grpSpPr>
          <a:xfrm>
            <a:off x="0" y="-2"/>
            <a:ext cx="12191999" cy="6858001"/>
            <a:chOff x="0" y="-2"/>
            <a:chExt cx="12191999" cy="6858001"/>
          </a:xfrm>
        </p:grpSpPr>
        <p:sp>
          <p:nvSpPr>
            <p:cNvPr id="12" name="Rectangle 11">
              <a:extLst>
                <a:ext uri="{FF2B5EF4-FFF2-40B4-BE49-F238E27FC236}">
                  <a16:creationId xmlns:a16="http://schemas.microsoft.com/office/drawing/2014/main" id="{AE67B504-02A7-4203-87D0-07D333D71917}"/>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A1158F3-E1C3-400D-8505-628DB94365CE}"/>
                </a:ext>
              </a:extLst>
            </p:cNvPr>
            <p:cNvGrpSpPr/>
            <p:nvPr/>
          </p:nvGrpSpPr>
          <p:grpSpPr>
            <a:xfrm rot="16200000">
              <a:off x="2295528" y="-2295528"/>
              <a:ext cx="6858000" cy="11449051"/>
              <a:chOff x="0" y="2333625"/>
              <a:chExt cx="9515474" cy="3766109"/>
            </a:xfrm>
          </p:grpSpPr>
          <p:sp>
            <p:nvSpPr>
              <p:cNvPr id="23" name="Rectangle 22">
                <a:extLst>
                  <a:ext uri="{FF2B5EF4-FFF2-40B4-BE49-F238E27FC236}">
                    <a16:creationId xmlns:a16="http://schemas.microsoft.com/office/drawing/2014/main" id="{0AEADDCE-3295-4F24-8700-C93B5457C2B7}"/>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F95C76A-5429-458C-BC9D-E1053EF7B84F}"/>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D0E8A42-259A-43FA-B284-B459D7364097}"/>
                </a:ext>
              </a:extLst>
            </p:cNvPr>
            <p:cNvGrpSpPr>
              <a:grpSpLocks noChangeAspect="1"/>
            </p:cNvGrpSpPr>
            <p:nvPr/>
          </p:nvGrpSpPr>
          <p:grpSpPr>
            <a:xfrm rot="5400000">
              <a:off x="3583369" y="-3583369"/>
              <a:ext cx="4713262" cy="11880000"/>
              <a:chOff x="1" y="0"/>
              <a:chExt cx="8305797" cy="6858000"/>
            </a:xfrm>
          </p:grpSpPr>
          <p:sp>
            <p:nvSpPr>
              <p:cNvPr id="21" name="Rectangle 20">
                <a:extLst>
                  <a:ext uri="{FF2B5EF4-FFF2-40B4-BE49-F238E27FC236}">
                    <a16:creationId xmlns:a16="http://schemas.microsoft.com/office/drawing/2014/main" id="{7900B4F1-619C-4C0E-B749-1843F22C946A}"/>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E6F70BB-DCCC-4CF0-B5BB-95A965A99947}"/>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83E6C50C-C1DA-44E1-B254-3B7228879DCD}"/>
                </a:ext>
              </a:extLst>
            </p:cNvPr>
            <p:cNvGrpSpPr/>
            <p:nvPr/>
          </p:nvGrpSpPr>
          <p:grpSpPr>
            <a:xfrm>
              <a:off x="2676525" y="0"/>
              <a:ext cx="9515473" cy="3766109"/>
              <a:chOff x="2333625" y="2433367"/>
              <a:chExt cx="9897159" cy="3766109"/>
            </a:xfrm>
          </p:grpSpPr>
          <p:sp>
            <p:nvSpPr>
              <p:cNvPr id="19" name="Rectangle 18">
                <a:extLst>
                  <a:ext uri="{FF2B5EF4-FFF2-40B4-BE49-F238E27FC236}">
                    <a16:creationId xmlns:a16="http://schemas.microsoft.com/office/drawing/2014/main" id="{DFC6EEED-A40A-4D1C-BE6B-11DD62770607}"/>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27FF3FB-FDFC-4659-A7D6-ABED74010E82}"/>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1548ED5-6668-4672-88DC-40E92508ACA2}"/>
                </a:ext>
              </a:extLst>
            </p:cNvPr>
            <p:cNvGrpSpPr/>
            <p:nvPr/>
          </p:nvGrpSpPr>
          <p:grpSpPr>
            <a:xfrm>
              <a:off x="0" y="0"/>
              <a:ext cx="9515473" cy="3766109"/>
              <a:chOff x="0" y="2333625"/>
              <a:chExt cx="9515473" cy="3766109"/>
            </a:xfrm>
          </p:grpSpPr>
          <p:sp>
            <p:nvSpPr>
              <p:cNvPr id="17" name="Rectangle 16">
                <a:extLst>
                  <a:ext uri="{FF2B5EF4-FFF2-40B4-BE49-F238E27FC236}">
                    <a16:creationId xmlns:a16="http://schemas.microsoft.com/office/drawing/2014/main" id="{975AE1B2-E73F-4E6E-AAFB-FB1C02684D3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50F2D6-C0E1-4AFE-AB87-083292737609}"/>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5" name="Rectangle 24">
            <a:extLst>
              <a:ext uri="{FF2B5EF4-FFF2-40B4-BE49-F238E27FC236}">
                <a16:creationId xmlns:a16="http://schemas.microsoft.com/office/drawing/2014/main" id="{4ECC0D66-F2BE-4BF4-87F6-CE618B5C8916}"/>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9A0BCA11-08C2-4C9A-B0A3-31C9051CDF9E}"/>
              </a:ext>
            </a:extLst>
          </p:cNvPr>
          <p:cNvSpPr>
            <a:spLocks noGrp="1"/>
          </p:cNvSpPr>
          <p:nvPr>
            <p:ph type="title"/>
          </p:nvPr>
        </p:nvSpPr>
        <p:spPr>
          <a:xfrm>
            <a:off x="540000" y="539999"/>
            <a:ext cx="11090273" cy="1210396"/>
          </a:xfrm>
        </p:spPr>
        <p:txBody>
          <a:bodyPr>
            <a:normAutofit/>
          </a:bodyPr>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62CEB0-C969-40EA-A5E2-8D875E28A6B6}"/>
              </a:ext>
            </a:extLst>
          </p:cNvPr>
          <p:cNvSpPr>
            <a:spLocks noGrp="1"/>
          </p:cNvSpPr>
          <p:nvPr>
            <p:ph type="body" idx="1"/>
          </p:nvPr>
        </p:nvSpPr>
        <p:spPr>
          <a:xfrm>
            <a:off x="540000" y="1929783"/>
            <a:ext cx="5448052" cy="792161"/>
          </a:xfrm>
        </p:spPr>
        <p:txBody>
          <a:bodyPr anchor="b"/>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F41A6-112E-4305-A0BA-6E119A77AC10}"/>
              </a:ext>
            </a:extLst>
          </p:cNvPr>
          <p:cNvSpPr>
            <a:spLocks noGrp="1"/>
          </p:cNvSpPr>
          <p:nvPr>
            <p:ph sz="half" idx="2"/>
          </p:nvPr>
        </p:nvSpPr>
        <p:spPr>
          <a:xfrm>
            <a:off x="54000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C672C5-31B9-443B-8DEE-5523646891F7}"/>
              </a:ext>
            </a:extLst>
          </p:cNvPr>
          <p:cNvSpPr>
            <a:spLocks noGrp="1"/>
          </p:cNvSpPr>
          <p:nvPr>
            <p:ph type="body" sz="quarter" idx="3"/>
          </p:nvPr>
        </p:nvSpPr>
        <p:spPr>
          <a:xfrm>
            <a:off x="6203949" y="1929782"/>
            <a:ext cx="5437187" cy="792000"/>
          </a:xfrm>
        </p:spPr>
        <p:txBody>
          <a:bodyPr anchor="b"/>
          <a:lstStyle>
            <a:lvl1pPr marL="0" indent="0">
              <a:buNone/>
              <a:defRPr sz="1600" b="0"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8B9D-8B21-4249-A3AD-8FBE48F0F55B}"/>
              </a:ext>
            </a:extLst>
          </p:cNvPr>
          <p:cNvSpPr>
            <a:spLocks noGrp="1"/>
          </p:cNvSpPr>
          <p:nvPr>
            <p:ph sz="quarter" idx="4"/>
          </p:nvPr>
        </p:nvSpPr>
        <p:spPr>
          <a:xfrm>
            <a:off x="620395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B60881-13B2-4064-84FB-6D071F36C433}"/>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8" name="Footer Placeholder 7">
            <a:extLst>
              <a:ext uri="{FF2B5EF4-FFF2-40B4-BE49-F238E27FC236}">
                <a16:creationId xmlns:a16="http://schemas.microsoft.com/office/drawing/2014/main" id="{249FCE5D-D5EF-485D-97FA-2614FF9642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F204FC-4F66-417C-8E4B-74772ED057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542041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9521FD20-B9D4-4FD1-9AAD-F4157555AD62}"/>
              </a:ext>
            </a:extLst>
          </p:cNvPr>
          <p:cNvGrpSpPr/>
          <p:nvPr/>
        </p:nvGrpSpPr>
        <p:grpSpPr>
          <a:xfrm rot="10800000">
            <a:off x="1392000" y="0"/>
            <a:ext cx="10800000" cy="6858000"/>
            <a:chOff x="0" y="0"/>
            <a:chExt cx="10800000" cy="6858000"/>
          </a:xfrm>
        </p:grpSpPr>
        <p:sp>
          <p:nvSpPr>
            <p:cNvPr id="15" name="Rectangle 14">
              <a:extLst>
                <a:ext uri="{FF2B5EF4-FFF2-40B4-BE49-F238E27FC236}">
                  <a16:creationId xmlns:a16="http://schemas.microsoft.com/office/drawing/2014/main" id="{27477A35-8424-45D6-A66E-8ACFA6C405B5}"/>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BFBA1CE-E9AC-40C0-A7F9-E5671F5FEF9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D0C2729A-59F8-46A4-9AAA-7665E5966E2D}"/>
              </a:ext>
            </a:extLst>
          </p:cNvPr>
          <p:cNvGrpSpPr>
            <a:grpSpLocks noChangeAspect="1"/>
          </p:cNvGrpSpPr>
          <p:nvPr/>
        </p:nvGrpSpPr>
        <p:grpSpPr>
          <a:xfrm rot="16200000" flipH="1">
            <a:off x="-1714500" y="1714500"/>
            <a:ext cx="6858000" cy="3429000"/>
            <a:chOff x="0" y="0"/>
            <a:chExt cx="2880000" cy="1440000"/>
          </a:xfrm>
        </p:grpSpPr>
        <p:sp>
          <p:nvSpPr>
            <p:cNvPr id="13" name="Rectangle 12">
              <a:extLst>
                <a:ext uri="{FF2B5EF4-FFF2-40B4-BE49-F238E27FC236}">
                  <a16:creationId xmlns:a16="http://schemas.microsoft.com/office/drawing/2014/main" id="{83EBBB96-590D-4704-87AD-A00AE2424DE8}"/>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889BAB7D-5298-40B9-910B-136D0C6A9934}"/>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2" name="Rectangle 11">
            <a:extLst>
              <a:ext uri="{FF2B5EF4-FFF2-40B4-BE49-F238E27FC236}">
                <a16:creationId xmlns:a16="http://schemas.microsoft.com/office/drawing/2014/main" id="{F323EA00-E168-4864-883B-358A7CDF9153}"/>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CA4F2DFA-2F27-43FB-B08C-0787FA44B0D1}"/>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7D750354-CD8D-4A3B-A7AC-04622BCB0499}"/>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7F3ED3C6-DA43-4D1C-9056-407A4FB1C6AB}"/>
              </a:ext>
            </a:extLst>
          </p:cNvPr>
          <p:cNvSpPr>
            <a:spLocks noGrp="1"/>
          </p:cNvSpPr>
          <p:nvPr>
            <p:ph type="title"/>
          </p:nvPr>
        </p:nvSpPr>
        <p:spPr>
          <a:xfrm>
            <a:off x="550863" y="549276"/>
            <a:ext cx="11090275" cy="5759450"/>
          </a:xfrm>
        </p:spPr>
        <p:txBody>
          <a:bodyPr/>
          <a:lstStyle>
            <a:lvl1pPr>
              <a:defRPr sz="8800"/>
            </a:lvl1pPr>
          </a:lstStyle>
          <a:p>
            <a:r>
              <a:rPr lang="en-US"/>
              <a:t>Click to edit Master title style</a:t>
            </a:r>
          </a:p>
        </p:txBody>
      </p:sp>
      <p:sp>
        <p:nvSpPr>
          <p:cNvPr id="3" name="Date Placeholder 2">
            <a:extLst>
              <a:ext uri="{FF2B5EF4-FFF2-40B4-BE49-F238E27FC236}">
                <a16:creationId xmlns:a16="http://schemas.microsoft.com/office/drawing/2014/main" id="{720CEB41-E921-45ED-951A-861E31E01336}"/>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4" name="Footer Placeholder 3">
            <a:extLst>
              <a:ext uri="{FF2B5EF4-FFF2-40B4-BE49-F238E27FC236}">
                <a16:creationId xmlns:a16="http://schemas.microsoft.com/office/drawing/2014/main" id="{8F6B422D-769C-4E63-8763-ABBB885007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38FB6F-2D68-40C0-B628-142011F34A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80544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D88E92-14F3-4B58-9E48-1D79E139A89E}"/>
              </a:ext>
            </a:extLst>
          </p:cNvPr>
          <p:cNvGrpSpPr/>
          <p:nvPr/>
        </p:nvGrpSpPr>
        <p:grpSpPr>
          <a:xfrm>
            <a:off x="0" y="0"/>
            <a:ext cx="12191999" cy="6861600"/>
            <a:chOff x="1" y="0"/>
            <a:chExt cx="12191999" cy="6861600"/>
          </a:xfrm>
        </p:grpSpPr>
        <p:sp>
          <p:nvSpPr>
            <p:cNvPr id="6" name="Rectangle 5">
              <a:extLst>
                <a:ext uri="{FF2B5EF4-FFF2-40B4-BE49-F238E27FC236}">
                  <a16:creationId xmlns:a16="http://schemas.microsoft.com/office/drawing/2014/main" id="{A6466AE7-32B6-4334-AF41-B9387E6726C5}"/>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Oval 6">
              <a:extLst>
                <a:ext uri="{FF2B5EF4-FFF2-40B4-BE49-F238E27FC236}">
                  <a16:creationId xmlns:a16="http://schemas.microsoft.com/office/drawing/2014/main" id="{659C09F8-90CD-443F-9AA1-D08C56A605BB}"/>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Oval 7">
              <a:extLst>
                <a:ext uri="{FF2B5EF4-FFF2-40B4-BE49-F238E27FC236}">
                  <a16:creationId xmlns:a16="http://schemas.microsoft.com/office/drawing/2014/main" id="{DC7304AB-BE7D-45AC-A876-4A24543AE5B3}"/>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9" name="Group 8">
              <a:extLst>
                <a:ext uri="{FF2B5EF4-FFF2-40B4-BE49-F238E27FC236}">
                  <a16:creationId xmlns:a16="http://schemas.microsoft.com/office/drawing/2014/main" id="{8E11922B-DDB3-46D7-B1BD-C1CCDB3C42E3}"/>
                </a:ext>
              </a:extLst>
            </p:cNvPr>
            <p:cNvGrpSpPr>
              <a:grpSpLocks noChangeAspect="1"/>
            </p:cNvGrpSpPr>
            <p:nvPr/>
          </p:nvGrpSpPr>
          <p:grpSpPr>
            <a:xfrm>
              <a:off x="690092" y="0"/>
              <a:ext cx="10800000" cy="6858000"/>
              <a:chOff x="2328000" y="0"/>
              <a:chExt cx="2880000" cy="1440000"/>
            </a:xfrm>
          </p:grpSpPr>
          <p:sp>
            <p:nvSpPr>
              <p:cNvPr id="14" name="Rectangle 13">
                <a:extLst>
                  <a:ext uri="{FF2B5EF4-FFF2-40B4-BE49-F238E27FC236}">
                    <a16:creationId xmlns:a16="http://schemas.microsoft.com/office/drawing/2014/main" id="{C580F8F6-E662-4BCD-AC9C-7E5DDBD5A773}"/>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9A333FE5-ADB0-48EE-A1A6-9AA36DA343A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0B09CD4F-6DF4-48AA-BD35-23E3F2A643F7}"/>
                </a:ext>
              </a:extLst>
            </p:cNvPr>
            <p:cNvGrpSpPr>
              <a:grpSpLocks noChangeAspect="1"/>
            </p:cNvGrpSpPr>
            <p:nvPr/>
          </p:nvGrpSpPr>
          <p:grpSpPr>
            <a:xfrm rot="5400000">
              <a:off x="7048499" y="1714500"/>
              <a:ext cx="6858000" cy="3429000"/>
              <a:chOff x="0" y="0"/>
              <a:chExt cx="2880000" cy="1440000"/>
            </a:xfrm>
          </p:grpSpPr>
          <p:sp>
            <p:nvSpPr>
              <p:cNvPr id="12" name="Rectangle 11">
                <a:extLst>
                  <a:ext uri="{FF2B5EF4-FFF2-40B4-BE49-F238E27FC236}">
                    <a16:creationId xmlns:a16="http://schemas.microsoft.com/office/drawing/2014/main" id="{02223219-ACCC-42F2-A1B4-E3C8C8AB12A4}"/>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510B0E9-9BA0-4357-9E04-554C19BAAC8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1" name="Rectangle 10">
              <a:extLst>
                <a:ext uri="{FF2B5EF4-FFF2-40B4-BE49-F238E27FC236}">
                  <a16:creationId xmlns:a16="http://schemas.microsoft.com/office/drawing/2014/main" id="{DF06DA80-525A-4C9E-A441-50630AA772A4}"/>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E841E027-8E53-4FEB-8605-2124D85731CA}"/>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Date Placeholder 1">
            <a:extLst>
              <a:ext uri="{FF2B5EF4-FFF2-40B4-BE49-F238E27FC236}">
                <a16:creationId xmlns:a16="http://schemas.microsoft.com/office/drawing/2014/main" id="{7DD871A2-AE80-4408-AA95-DC60D132E9E3}"/>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3" name="Footer Placeholder 2">
            <a:extLst>
              <a:ext uri="{FF2B5EF4-FFF2-40B4-BE49-F238E27FC236}">
                <a16:creationId xmlns:a16="http://schemas.microsoft.com/office/drawing/2014/main" id="{DDD122A1-7B97-4979-B319-1CE0A4A497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209A76-7DCD-477A-A6BA-EEA63FF94082}"/>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419166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5C0F5C-A529-490C-8941-78F10C6A00D3}"/>
              </a:ext>
            </a:extLst>
          </p:cNvPr>
          <p:cNvGrpSpPr/>
          <p:nvPr/>
        </p:nvGrpSpPr>
        <p:grpSpPr>
          <a:xfrm flipH="1">
            <a:off x="0" y="0"/>
            <a:ext cx="12191999" cy="6858001"/>
            <a:chOff x="0" y="-2"/>
            <a:chExt cx="12191999" cy="6858001"/>
          </a:xfrm>
        </p:grpSpPr>
        <p:sp>
          <p:nvSpPr>
            <p:cNvPr id="9" name="Rectangle 8">
              <a:extLst>
                <a:ext uri="{FF2B5EF4-FFF2-40B4-BE49-F238E27FC236}">
                  <a16:creationId xmlns:a16="http://schemas.microsoft.com/office/drawing/2014/main" id="{14A8D739-B942-4545-9459-A6CAF0444D1F}"/>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B38CCA-110B-4404-9363-BFFA76C096D2}"/>
                </a:ext>
              </a:extLst>
            </p:cNvPr>
            <p:cNvGrpSpPr/>
            <p:nvPr/>
          </p:nvGrpSpPr>
          <p:grpSpPr>
            <a:xfrm rot="16200000">
              <a:off x="2295528" y="-2295528"/>
              <a:ext cx="6858000" cy="11449051"/>
              <a:chOff x="0" y="2333625"/>
              <a:chExt cx="9515474" cy="3766109"/>
            </a:xfrm>
          </p:grpSpPr>
          <p:sp>
            <p:nvSpPr>
              <p:cNvPr id="20" name="Rectangle 19">
                <a:extLst>
                  <a:ext uri="{FF2B5EF4-FFF2-40B4-BE49-F238E27FC236}">
                    <a16:creationId xmlns:a16="http://schemas.microsoft.com/office/drawing/2014/main" id="{B223FE99-C58F-4A56-8F8E-2942FF74E4BD}"/>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BD4511-8AB6-4BD3-8410-7FB3EC8D42B2}"/>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A8CA067-2248-4BD3-B56E-2C014AEB2273}"/>
                </a:ext>
              </a:extLst>
            </p:cNvPr>
            <p:cNvGrpSpPr>
              <a:grpSpLocks noChangeAspect="1"/>
            </p:cNvGrpSpPr>
            <p:nvPr/>
          </p:nvGrpSpPr>
          <p:grpSpPr>
            <a:xfrm rot="5400000">
              <a:off x="3583369" y="-3583369"/>
              <a:ext cx="4713262" cy="11880000"/>
              <a:chOff x="1" y="0"/>
              <a:chExt cx="8305797" cy="6858000"/>
            </a:xfrm>
          </p:grpSpPr>
          <p:sp>
            <p:nvSpPr>
              <p:cNvPr id="18" name="Rectangle 17">
                <a:extLst>
                  <a:ext uri="{FF2B5EF4-FFF2-40B4-BE49-F238E27FC236}">
                    <a16:creationId xmlns:a16="http://schemas.microsoft.com/office/drawing/2014/main" id="{8C017B9B-2727-4255-8F80-9D4C2A5AE297}"/>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93C5F16-BC47-4707-B6B7-DC5262ACDC51}"/>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2E88FE13-0734-4BB3-B4D1-7C53A194DA84}"/>
                </a:ext>
              </a:extLst>
            </p:cNvPr>
            <p:cNvGrpSpPr/>
            <p:nvPr/>
          </p:nvGrpSpPr>
          <p:grpSpPr>
            <a:xfrm>
              <a:off x="2676525" y="0"/>
              <a:ext cx="9515473" cy="3766109"/>
              <a:chOff x="2333625" y="2433367"/>
              <a:chExt cx="9897159" cy="3766109"/>
            </a:xfrm>
          </p:grpSpPr>
          <p:sp>
            <p:nvSpPr>
              <p:cNvPr id="16" name="Rectangle 15">
                <a:extLst>
                  <a:ext uri="{FF2B5EF4-FFF2-40B4-BE49-F238E27FC236}">
                    <a16:creationId xmlns:a16="http://schemas.microsoft.com/office/drawing/2014/main" id="{5C9B7EF7-1EDF-4AC7-8E40-C2801783AC85}"/>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25CA0A0-9A3F-498E-983D-B3285EF5AD9A}"/>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5171814-E4F0-44B5-BC3F-588512210991}"/>
                </a:ext>
              </a:extLst>
            </p:cNvPr>
            <p:cNvGrpSpPr/>
            <p:nvPr/>
          </p:nvGrpSpPr>
          <p:grpSpPr>
            <a:xfrm>
              <a:off x="0" y="0"/>
              <a:ext cx="9515473" cy="3766109"/>
              <a:chOff x="0" y="2333625"/>
              <a:chExt cx="9515473" cy="3766109"/>
            </a:xfrm>
          </p:grpSpPr>
          <p:sp>
            <p:nvSpPr>
              <p:cNvPr id="14" name="Rectangle 13">
                <a:extLst>
                  <a:ext uri="{FF2B5EF4-FFF2-40B4-BE49-F238E27FC236}">
                    <a16:creationId xmlns:a16="http://schemas.microsoft.com/office/drawing/2014/main" id="{8E666ACD-EB1C-4732-971B-C3B26061DB8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4E213B-7F96-44C1-90B3-B72E9387BF73}"/>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Rectangle 21">
            <a:extLst>
              <a:ext uri="{FF2B5EF4-FFF2-40B4-BE49-F238E27FC236}">
                <a16:creationId xmlns:a16="http://schemas.microsoft.com/office/drawing/2014/main" id="{BFE392AA-35E5-40E5-9309-284A0C54106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71A8188C-9713-46E1-AA5C-C84FE515F3A2}"/>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p>
        </p:txBody>
      </p:sp>
      <p:sp>
        <p:nvSpPr>
          <p:cNvPr id="3" name="Content Placeholder 2">
            <a:extLst>
              <a:ext uri="{FF2B5EF4-FFF2-40B4-BE49-F238E27FC236}">
                <a16:creationId xmlns:a16="http://schemas.microsoft.com/office/drawing/2014/main" id="{59E192CC-893A-4A84-A7E9-F389D83F0B16}"/>
              </a:ext>
            </a:extLst>
          </p:cNvPr>
          <p:cNvSpPr>
            <a:spLocks noGrp="1"/>
          </p:cNvSpPr>
          <p:nvPr>
            <p:ph idx="1"/>
          </p:nvPr>
        </p:nvSpPr>
        <p:spPr>
          <a:xfrm>
            <a:off x="5232400" y="540000"/>
            <a:ext cx="6408736" cy="5759450"/>
          </a:xfrm>
        </p:spPr>
        <p:txBody>
          <a:bodyPr/>
          <a:lstStyle>
            <a:lvl1pPr>
              <a:defRPr sz="3200"/>
            </a:lvl1pPr>
            <a:lvl2pPr>
              <a:defRPr sz="24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6CC7765-7D44-43DD-A1DF-419D3E1C625F}"/>
              </a:ext>
            </a:extLst>
          </p:cNvPr>
          <p:cNvSpPr>
            <a:spLocks noGrp="1"/>
          </p:cNvSpPr>
          <p:nvPr>
            <p:ph type="body" sz="half" idx="2"/>
          </p:nvPr>
        </p:nvSpPr>
        <p:spPr>
          <a:xfrm>
            <a:off x="540000" y="3536950"/>
            <a:ext cx="4511426" cy="2771775"/>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36875-AFB0-4905-8C9E-A72B4F59775E}"/>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6" name="Footer Placeholder 5">
            <a:extLst>
              <a:ext uri="{FF2B5EF4-FFF2-40B4-BE49-F238E27FC236}">
                <a16:creationId xmlns:a16="http://schemas.microsoft.com/office/drawing/2014/main" id="{25437ABF-7E70-4E45-A67B-C503BF182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8016CA-2983-47BF-BA09-2130A40C8763}"/>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96920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97E00A2-2906-4C97-9D1F-C789D3ADD373}"/>
              </a:ext>
            </a:extLst>
          </p:cNvPr>
          <p:cNvGrpSpPr/>
          <p:nvPr/>
        </p:nvGrpSpPr>
        <p:grpSpPr>
          <a:xfrm rot="10800000">
            <a:off x="1392000" y="0"/>
            <a:ext cx="10800000" cy="6858000"/>
            <a:chOff x="0" y="0"/>
            <a:chExt cx="10800000" cy="6858000"/>
          </a:xfrm>
        </p:grpSpPr>
        <p:sp>
          <p:nvSpPr>
            <p:cNvPr id="9" name="Rectangle 8">
              <a:extLst>
                <a:ext uri="{FF2B5EF4-FFF2-40B4-BE49-F238E27FC236}">
                  <a16:creationId xmlns:a16="http://schemas.microsoft.com/office/drawing/2014/main" id="{59CE8EF9-87D6-47FD-B7D3-2D48D8E48AC3}"/>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6784998E-9D37-4D0D-889A-C67531E5295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8B575B0B-C502-438E-967C-64D268031426}"/>
              </a:ext>
            </a:extLst>
          </p:cNvPr>
          <p:cNvGrpSpPr>
            <a:grpSpLocks noChangeAspect="1"/>
          </p:cNvGrpSpPr>
          <p:nvPr/>
        </p:nvGrpSpPr>
        <p:grpSpPr>
          <a:xfrm rot="16200000" flipH="1">
            <a:off x="-1714500" y="1714500"/>
            <a:ext cx="6858000" cy="3429000"/>
            <a:chOff x="0" y="0"/>
            <a:chExt cx="2880000" cy="1440000"/>
          </a:xfrm>
        </p:grpSpPr>
        <p:sp>
          <p:nvSpPr>
            <p:cNvPr id="12" name="Rectangle 11">
              <a:extLst>
                <a:ext uri="{FF2B5EF4-FFF2-40B4-BE49-F238E27FC236}">
                  <a16:creationId xmlns:a16="http://schemas.microsoft.com/office/drawing/2014/main" id="{4FC29931-00EB-4F74-BE4C-172A4C282A26}"/>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989B4C87-FDD3-406D-BE06-3ABF69905E0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4" name="Rectangle 13">
            <a:extLst>
              <a:ext uri="{FF2B5EF4-FFF2-40B4-BE49-F238E27FC236}">
                <a16:creationId xmlns:a16="http://schemas.microsoft.com/office/drawing/2014/main" id="{FD817A89-A0E1-4190-90AE-0571E6CE8FC6}"/>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4FD20388-C666-4992-920D-5F034214950C}"/>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FCAB0CC3-A07E-43B8-9B34-0A67C1806DE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 name="Title 1">
            <a:extLst>
              <a:ext uri="{FF2B5EF4-FFF2-40B4-BE49-F238E27FC236}">
                <a16:creationId xmlns:a16="http://schemas.microsoft.com/office/drawing/2014/main" id="{F91800A6-9706-4B81-B957-C950A5F77490}"/>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p>
        </p:txBody>
      </p:sp>
      <p:sp>
        <p:nvSpPr>
          <p:cNvPr id="3" name="Picture Placeholder 2">
            <a:extLst>
              <a:ext uri="{FF2B5EF4-FFF2-40B4-BE49-F238E27FC236}">
                <a16:creationId xmlns:a16="http://schemas.microsoft.com/office/drawing/2014/main" id="{CA17652B-AA0D-4574-AF1D-7F7442D84B0B}"/>
              </a:ext>
            </a:extLst>
          </p:cNvPr>
          <p:cNvSpPr>
            <a:spLocks noGrp="1"/>
          </p:cNvSpPr>
          <p:nvPr>
            <p:ph type="pic" idx="1"/>
          </p:nvPr>
        </p:nvSpPr>
        <p:spPr>
          <a:xfrm>
            <a:off x="5232400" y="549275"/>
            <a:ext cx="6408736" cy="57594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CA19547-D24B-4BD1-8C26-318450B171B3}"/>
              </a:ext>
            </a:extLst>
          </p:cNvPr>
          <p:cNvSpPr>
            <a:spLocks noGrp="1"/>
          </p:cNvSpPr>
          <p:nvPr>
            <p:ph type="body" sz="half" idx="2"/>
          </p:nvPr>
        </p:nvSpPr>
        <p:spPr>
          <a:xfrm>
            <a:off x="539999" y="3536950"/>
            <a:ext cx="4511425" cy="2771774"/>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A22E6-7E01-4547-8555-B2C197543921}"/>
              </a:ext>
            </a:extLst>
          </p:cNvPr>
          <p:cNvSpPr>
            <a:spLocks noGrp="1"/>
          </p:cNvSpPr>
          <p:nvPr>
            <p:ph type="dt" sz="half" idx="10"/>
          </p:nvPr>
        </p:nvSpPr>
        <p:spPr/>
        <p:txBody>
          <a:bodyPr/>
          <a:lstStyle/>
          <a:p>
            <a:fld id="{7CF0BCE0-945C-4FDF-95A1-2149B1FF5B83}" type="datetimeFigureOut">
              <a:rPr lang="en-US" smtClean="0"/>
              <a:t>1/31/2024</a:t>
            </a:fld>
            <a:endParaRPr lang="en-US"/>
          </a:p>
        </p:txBody>
      </p:sp>
      <p:sp>
        <p:nvSpPr>
          <p:cNvPr id="6" name="Footer Placeholder 5">
            <a:extLst>
              <a:ext uri="{FF2B5EF4-FFF2-40B4-BE49-F238E27FC236}">
                <a16:creationId xmlns:a16="http://schemas.microsoft.com/office/drawing/2014/main" id="{A90F6BEC-98F3-43FE-BA9B-B046D8917F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2FAF54-57F0-46F9-A1BA-B554E14017DF}"/>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851816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749C77-AA3A-4DA0-9E20-32FCD2B8BD5F}"/>
              </a:ext>
            </a:extLst>
          </p:cNvPr>
          <p:cNvSpPr>
            <a:spLocks noGrp="1"/>
          </p:cNvSpPr>
          <p:nvPr>
            <p:ph type="title"/>
          </p:nvPr>
        </p:nvSpPr>
        <p:spPr>
          <a:xfrm>
            <a:off x="540000" y="540000"/>
            <a:ext cx="11101135" cy="18095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798DC81A-9B5E-4A92-AA7B-3D750F95F434}"/>
              </a:ext>
            </a:extLst>
          </p:cNvPr>
          <p:cNvSpPr>
            <a:spLocks noGrp="1"/>
          </p:cNvSpPr>
          <p:nvPr>
            <p:ph type="body" idx="1"/>
          </p:nvPr>
        </p:nvSpPr>
        <p:spPr>
          <a:xfrm>
            <a:off x="540000" y="2528887"/>
            <a:ext cx="11101136" cy="37798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604B8083-48FB-4D6A-B77A-262FE3E23D6C}"/>
              </a:ext>
            </a:extLst>
          </p:cNvPr>
          <p:cNvSpPr>
            <a:spLocks noGrp="1"/>
          </p:cNvSpPr>
          <p:nvPr>
            <p:ph type="ftr" sz="quarter" idx="3"/>
          </p:nvPr>
        </p:nvSpPr>
        <p:spPr>
          <a:xfrm>
            <a:off x="540000" y="6314400"/>
            <a:ext cx="7350795" cy="365125"/>
          </a:xfrm>
          <a:prstGeom prst="rect">
            <a:avLst/>
          </a:prstGeom>
        </p:spPr>
        <p:txBody>
          <a:bodyPr vert="horz" lIns="91440" tIns="45720" rIns="91440" bIns="45720" rtlCol="0" anchor="ctr"/>
          <a:lstStyle>
            <a:lvl1pPr algn="l">
              <a:defRPr sz="1000" spc="100" baseline="0">
                <a:solidFill>
                  <a:schemeClr val="tx1"/>
                </a:solidFill>
              </a:defRPr>
            </a:lvl1pPr>
          </a:lstStyle>
          <a:p>
            <a:endParaRPr lang="en-US" sz="1000"/>
          </a:p>
        </p:txBody>
      </p:sp>
      <p:sp>
        <p:nvSpPr>
          <p:cNvPr id="4" name="Date Placeholder 3">
            <a:extLst>
              <a:ext uri="{FF2B5EF4-FFF2-40B4-BE49-F238E27FC236}">
                <a16:creationId xmlns:a16="http://schemas.microsoft.com/office/drawing/2014/main" id="{41EDA5BD-F7C8-4883-81D1-EF1F6F00EF72}"/>
              </a:ext>
            </a:extLst>
          </p:cNvPr>
          <p:cNvSpPr>
            <a:spLocks noGrp="1"/>
          </p:cNvSpPr>
          <p:nvPr>
            <p:ph type="dt" sz="half" idx="2"/>
          </p:nvPr>
        </p:nvSpPr>
        <p:spPr>
          <a:xfrm>
            <a:off x="8075613" y="6314400"/>
            <a:ext cx="2623468" cy="365125"/>
          </a:xfrm>
          <a:prstGeom prst="rect">
            <a:avLst/>
          </a:prstGeom>
        </p:spPr>
        <p:txBody>
          <a:bodyPr vert="horz" lIns="91440" tIns="45720" rIns="91440" bIns="45720" rtlCol="0" anchor="ctr"/>
          <a:lstStyle>
            <a:lvl1pPr algn="r">
              <a:defRPr sz="1000" cap="none" spc="100" baseline="0">
                <a:solidFill>
                  <a:schemeClr val="tx1"/>
                </a:solidFill>
              </a:defRPr>
            </a:lvl1pPr>
          </a:lstStyle>
          <a:p>
            <a:pPr algn="r"/>
            <a:fld id="{7CF0BCE0-945C-4FDF-95A1-2149B1FF5B83}" type="datetimeFigureOut">
              <a:rPr lang="en-US" smtClean="0"/>
              <a:pPr algn="r"/>
              <a:t>1/31/2024</a:t>
            </a:fld>
            <a:endParaRPr lang="en-US"/>
          </a:p>
        </p:txBody>
      </p:sp>
      <p:sp>
        <p:nvSpPr>
          <p:cNvPr id="6" name="Slide Number Placeholder 5">
            <a:extLst>
              <a:ext uri="{FF2B5EF4-FFF2-40B4-BE49-F238E27FC236}">
                <a16:creationId xmlns:a16="http://schemas.microsoft.com/office/drawing/2014/main" id="{AB48FEDB-2614-400B-9C19-0F4D448D98AB}"/>
              </a:ext>
            </a:extLst>
          </p:cNvPr>
          <p:cNvSpPr>
            <a:spLocks noGrp="1"/>
          </p:cNvSpPr>
          <p:nvPr>
            <p:ph type="sldNum" sz="quarter" idx="4"/>
          </p:nvPr>
        </p:nvSpPr>
        <p:spPr>
          <a:xfrm>
            <a:off x="10883899" y="6314400"/>
            <a:ext cx="757237" cy="365125"/>
          </a:xfrm>
          <a:prstGeom prst="rect">
            <a:avLst/>
          </a:prstGeom>
        </p:spPr>
        <p:txBody>
          <a:bodyPr vert="horz" lIns="91440" tIns="45720" rIns="91440" bIns="45720" rtlCol="0" anchor="ctr"/>
          <a:lstStyle>
            <a:lvl1pPr algn="r">
              <a:defRPr sz="1000" spc="100" baseline="0">
                <a:solidFill>
                  <a:schemeClr val="tx1"/>
                </a:solidFill>
              </a:defRPr>
            </a:lvl1pPr>
          </a:lstStyle>
          <a:p>
            <a:fld id="{4CD77608-3819-479B-BB98-C216BA724EFE}" type="slidenum">
              <a:rPr lang="en-US" smtClean="0"/>
              <a:pPr/>
              <a:t>‹#›</a:t>
            </a:fld>
            <a:endParaRPr lang="en-US" sz="1000"/>
          </a:p>
        </p:txBody>
      </p:sp>
    </p:spTree>
    <p:extLst>
      <p:ext uri="{BB962C8B-B14F-4D97-AF65-F5344CB8AC3E}">
        <p14:creationId xmlns:p14="http://schemas.microsoft.com/office/powerpoint/2010/main" val="1382062993"/>
      </p:ext>
    </p:extLst>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88" r:id="rId5"/>
    <p:sldLayoutId id="2147483693" r:id="rId6"/>
    <p:sldLayoutId id="2147483689" r:id="rId7"/>
    <p:sldLayoutId id="2147483690" r:id="rId8"/>
    <p:sldLayoutId id="2147483691" r:id="rId9"/>
    <p:sldLayoutId id="2147483692" r:id="rId10"/>
    <p:sldLayoutId id="2147483694" r:id="rId11"/>
  </p:sldLayoutIdLst>
  <p:txStyles>
    <p:titleStyle>
      <a:lvl1pPr algn="l" defTabSz="914400" rtl="0" eaLnBrk="1" latinLnBrk="0" hangingPunct="1">
        <a:lnSpc>
          <a:spcPct val="90000"/>
        </a:lnSpc>
        <a:spcBef>
          <a:spcPct val="0"/>
        </a:spcBef>
        <a:buNone/>
        <a:defRPr sz="6000" kern="1200">
          <a:solidFill>
            <a:schemeClr val="tx1"/>
          </a:solidFill>
          <a:latin typeface="+mj-lt"/>
          <a:ea typeface="+mj-ea"/>
          <a:cs typeface="+mj-cs"/>
        </a:defRPr>
      </a:lvl1pPr>
    </p:titleStyle>
    <p:bodyStyle>
      <a:lvl1pPr marL="270000" indent="-270000" algn="l" defTabSz="914400" rtl="0" eaLnBrk="1" latinLnBrk="0" hangingPunct="1">
        <a:lnSpc>
          <a:spcPct val="125000"/>
        </a:lnSpc>
        <a:spcBef>
          <a:spcPts val="1000"/>
        </a:spcBef>
        <a:buFont typeface="Arial" panose="020B0604020202020204" pitchFamily="34" charset="0"/>
        <a:buChar char="•"/>
        <a:defRPr sz="1800" kern="1200" spc="50" baseline="0">
          <a:solidFill>
            <a:schemeClr val="tx1"/>
          </a:solidFill>
          <a:latin typeface="+mn-lt"/>
          <a:ea typeface="+mn-ea"/>
          <a:cs typeface="+mn-cs"/>
        </a:defRPr>
      </a:lvl1pPr>
      <a:lvl2pPr marL="72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2pPr>
      <a:lvl3pPr marL="108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3pPr>
      <a:lvl4pPr marL="144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4pPr>
      <a:lvl5pPr marL="1800000" indent="-270000" algn="l" defTabSz="914400" rtl="0" eaLnBrk="1" latinLnBrk="0" hangingPunct="1">
        <a:lnSpc>
          <a:spcPct val="125000"/>
        </a:lnSpc>
        <a:spcBef>
          <a:spcPts val="500"/>
        </a:spcBef>
        <a:buFont typeface="Arial" panose="020B0604020202020204" pitchFamily="34" charset="0"/>
        <a:buChar char="•"/>
        <a:defRPr sz="1800" kern="1200" spc="5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LhsPDBNkDXE?start=14&amp;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C51935E-4A08-4AE4-8E13-F40CD3C4F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363DC9-32EF-B43A-B720-556928F56B87}"/>
              </a:ext>
            </a:extLst>
          </p:cNvPr>
          <p:cNvSpPr>
            <a:spLocks noGrp="1"/>
          </p:cNvSpPr>
          <p:nvPr>
            <p:ph type="ctrTitle"/>
          </p:nvPr>
        </p:nvSpPr>
        <p:spPr>
          <a:xfrm>
            <a:off x="7153200" y="540000"/>
            <a:ext cx="4500561" cy="4259814"/>
          </a:xfrm>
        </p:spPr>
        <p:txBody>
          <a:bodyPr>
            <a:normAutofit/>
          </a:bodyPr>
          <a:lstStyle/>
          <a:p>
            <a:r>
              <a:rPr lang="en-GB" sz="7500"/>
              <a:t>Racism, Migration and the NHS</a:t>
            </a:r>
          </a:p>
        </p:txBody>
      </p:sp>
      <p:sp>
        <p:nvSpPr>
          <p:cNvPr id="3" name="Subtitle 2">
            <a:extLst>
              <a:ext uri="{FF2B5EF4-FFF2-40B4-BE49-F238E27FC236}">
                <a16:creationId xmlns:a16="http://schemas.microsoft.com/office/drawing/2014/main" id="{7EC2895A-2246-A03A-862D-43B1C9258667}"/>
              </a:ext>
            </a:extLst>
          </p:cNvPr>
          <p:cNvSpPr>
            <a:spLocks noGrp="1"/>
          </p:cNvSpPr>
          <p:nvPr>
            <p:ph type="subTitle" idx="1"/>
          </p:nvPr>
        </p:nvSpPr>
        <p:spPr>
          <a:xfrm>
            <a:off x="7153200" y="4988476"/>
            <a:ext cx="4500561" cy="1320249"/>
          </a:xfrm>
        </p:spPr>
        <p:txBody>
          <a:bodyPr>
            <a:normAutofit/>
          </a:bodyPr>
          <a:lstStyle/>
          <a:p>
            <a:r>
              <a:rPr lang="en-GB"/>
              <a:t>ria, Bethan and Ellie</a:t>
            </a:r>
          </a:p>
        </p:txBody>
      </p:sp>
      <p:grpSp>
        <p:nvGrpSpPr>
          <p:cNvPr id="11" name="Group 10">
            <a:extLst>
              <a:ext uri="{FF2B5EF4-FFF2-40B4-BE49-F238E27FC236}">
                <a16:creationId xmlns:a16="http://schemas.microsoft.com/office/drawing/2014/main" id="{4B7AF231-444C-44D0-B791-BAFE395E36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1" y="3600"/>
            <a:ext cx="7266875" cy="6854400"/>
            <a:chOff x="4925125" y="3600"/>
            <a:chExt cx="7266875" cy="6854400"/>
          </a:xfrm>
        </p:grpSpPr>
        <p:sp>
          <p:nvSpPr>
            <p:cNvPr id="12" name="Oval 11">
              <a:extLst>
                <a:ext uri="{FF2B5EF4-FFF2-40B4-BE49-F238E27FC236}">
                  <a16:creationId xmlns:a16="http://schemas.microsoft.com/office/drawing/2014/main" id="{6152793A-5125-41FA-AEF6-96C5463D0A76}"/>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4925125" y="1098000"/>
              <a:ext cx="5760000" cy="5760000"/>
            </a:xfrm>
            <a:prstGeom prst="ellipse">
              <a:avLst/>
            </a:prstGeom>
            <a:solidFill>
              <a:schemeClr val="accent1">
                <a:alpha val="8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63C1632F-098D-4A05-B248-04B7ABFE0060}"/>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5105686" y="65314"/>
              <a:ext cx="4320000" cy="4320000"/>
            </a:xfrm>
            <a:prstGeom prst="ellipse">
              <a:avLst/>
            </a:prstGeom>
            <a:solidFill>
              <a:schemeClr val="accent3"/>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A85C0F5-DDEB-454E-A0E4-B6F0FB4CAB12}"/>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5337600" y="3600"/>
              <a:ext cx="6854400" cy="6854400"/>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colorful swirls of paint&#10;&#10;Description automatically generated with medium confidence">
            <a:extLst>
              <a:ext uri="{FF2B5EF4-FFF2-40B4-BE49-F238E27FC236}">
                <a16:creationId xmlns:a16="http://schemas.microsoft.com/office/drawing/2014/main" id="{F8A3D3DA-98EF-F5C0-D3B6-DD55576254EA}"/>
              </a:ext>
            </a:extLst>
          </p:cNvPr>
          <p:cNvPicPr>
            <a:picLocks noChangeAspect="1"/>
          </p:cNvPicPr>
          <p:nvPr/>
        </p:nvPicPr>
        <p:blipFill rotWithShape="1">
          <a:blip r:embed="rId2"/>
          <a:srcRect l="11739" r="22261" b="-1"/>
          <a:stretch/>
        </p:blipFill>
        <p:spPr>
          <a:xfrm>
            <a:off x="20" y="-1"/>
            <a:ext cx="6857980" cy="6858000"/>
          </a:xfrm>
          <a:custGeom>
            <a:avLst/>
            <a:gdLst/>
            <a:ahLst/>
            <a:cxnLst/>
            <a:rect l="l" t="t" r="r" b="b"/>
            <a:pathLst>
              <a:path w="6858000" h="6858000">
                <a:moveTo>
                  <a:pt x="3429001" y="0"/>
                </a:moveTo>
                <a:cubicBezTo>
                  <a:pt x="5322784" y="0"/>
                  <a:pt x="6858000" y="1535216"/>
                  <a:pt x="6858000" y="3429001"/>
                </a:cubicBezTo>
                <a:cubicBezTo>
                  <a:pt x="6858000" y="5322785"/>
                  <a:pt x="5322784" y="6858000"/>
                  <a:pt x="3429001" y="6858000"/>
                </a:cubicBezTo>
                <a:cubicBezTo>
                  <a:pt x="1535216" y="6858000"/>
                  <a:pt x="0" y="5322785"/>
                  <a:pt x="0" y="3429001"/>
                </a:cubicBezTo>
                <a:cubicBezTo>
                  <a:pt x="0" y="1535216"/>
                  <a:pt x="1535216" y="0"/>
                  <a:pt x="3429001" y="0"/>
                </a:cubicBezTo>
                <a:close/>
              </a:path>
            </a:pathLst>
          </a:custGeom>
          <a:effectLst>
            <a:softEdge rad="1016000"/>
          </a:effectLst>
        </p:spPr>
      </p:pic>
    </p:spTree>
    <p:extLst>
      <p:ext uri="{BB962C8B-B14F-4D97-AF65-F5344CB8AC3E}">
        <p14:creationId xmlns:p14="http://schemas.microsoft.com/office/powerpoint/2010/main" val="1916959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F4E480B-94D6-46F9-A2B6-B98D311FDC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1999" cy="6861600"/>
            <a:chOff x="1" y="0"/>
            <a:chExt cx="12191999" cy="6861600"/>
          </a:xfrm>
        </p:grpSpPr>
        <p:sp>
          <p:nvSpPr>
            <p:cNvPr id="11" name="Rectangle 10">
              <a:extLst>
                <a:ext uri="{FF2B5EF4-FFF2-40B4-BE49-F238E27FC236}">
                  <a16:creationId xmlns:a16="http://schemas.microsoft.com/office/drawing/2014/main" id="{07183CDE-91A1-40C3-8E80-66F89E1C2D53}"/>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6756515-F9AA-46BD-8DD2-AA15BA492AC0}"/>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Oval 12">
              <a:extLst>
                <a:ext uri="{FF2B5EF4-FFF2-40B4-BE49-F238E27FC236}">
                  <a16:creationId xmlns:a16="http://schemas.microsoft.com/office/drawing/2014/main" id="{ABA365E2-8B71-408B-9092-0104216AC7AC}"/>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nvGrpSpPr>
            <p:cNvPr id="14" name="Group 13">
              <a:extLst>
                <a:ext uri="{FF2B5EF4-FFF2-40B4-BE49-F238E27FC236}">
                  <a16:creationId xmlns:a16="http://schemas.microsoft.com/office/drawing/2014/main" id="{BEDB8D7A-1BF6-4CDB-B93A-7736955F5043}"/>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a:off x="690092" y="0"/>
              <a:ext cx="10800000" cy="6858000"/>
              <a:chOff x="2328000" y="0"/>
              <a:chExt cx="2880000" cy="1440000"/>
            </a:xfrm>
          </p:grpSpPr>
          <p:sp>
            <p:nvSpPr>
              <p:cNvPr id="19" name="Rectangle 18">
                <a:extLst>
                  <a:ext uri="{FF2B5EF4-FFF2-40B4-BE49-F238E27FC236}">
                    <a16:creationId xmlns:a16="http://schemas.microsoft.com/office/drawing/2014/main" id="{5AACD774-5167-46C7-8A62-6E2FE4BE94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Rectangle 19">
                <a:extLst>
                  <a:ext uri="{FF2B5EF4-FFF2-40B4-BE49-F238E27FC236}">
                    <a16:creationId xmlns:a16="http://schemas.microsoft.com/office/drawing/2014/main" id="{06E0F2D8-452E-48F9-9912-C47EAEAE18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5" name="Group 14">
              <a:extLst>
                <a:ext uri="{FF2B5EF4-FFF2-40B4-BE49-F238E27FC236}">
                  <a16:creationId xmlns:a16="http://schemas.microsoft.com/office/drawing/2014/main" id="{91FBBF95-430B-427C-A6E8-DB899217FC00}"/>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17" name="Rectangle 16">
                <a:extLst>
                  <a:ext uri="{FF2B5EF4-FFF2-40B4-BE49-F238E27FC236}">
                    <a16:creationId xmlns:a16="http://schemas.microsoft.com/office/drawing/2014/main" id="{BEE64698-3ED2-4395-B7FC-65248E437E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FE20B1E1-CE09-4C2A-A3FB-DB8026C54E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0CB2405B-A907-48B3-906A-FB3573C0B282}"/>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2" name="Rectangle 21">
            <a:extLst>
              <a:ext uri="{FF2B5EF4-FFF2-40B4-BE49-F238E27FC236}">
                <a16:creationId xmlns:a16="http://schemas.microsoft.com/office/drawing/2014/main" id="{6DC8E2D9-6729-4614-8667-C1016D318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useBgFill="1">
        <p:nvSpPr>
          <p:cNvPr id="24" name="Rectangle 23">
            <a:extLst>
              <a:ext uri="{FF2B5EF4-FFF2-40B4-BE49-F238E27FC236}">
                <a16:creationId xmlns:a16="http://schemas.microsoft.com/office/drawing/2014/main" id="{9C51935E-4A08-4AE4-8E13-F40CD3C4F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93F1402-2867-4C4F-A1BA-606198AD7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4514" y="-87086"/>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9887A981-7310-4FDA-96E6-73ECCD6C47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3874" y="3600"/>
            <a:ext cx="6854400" cy="6854400"/>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ED4C940-D8EF-42FB-B65E-81A70494B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56A1B230-58D0-41AA-8ACD-0AE93078B8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96000" y="0"/>
            <a:ext cx="10800000" cy="6858000"/>
            <a:chOff x="2328000" y="0"/>
            <a:chExt cx="2880000" cy="1440000"/>
          </a:xfrm>
        </p:grpSpPr>
        <p:sp>
          <p:nvSpPr>
            <p:cNvPr id="33" name="Rectangle 32">
              <a:extLst>
                <a:ext uri="{FF2B5EF4-FFF2-40B4-BE49-F238E27FC236}">
                  <a16:creationId xmlns:a16="http://schemas.microsoft.com/office/drawing/2014/main" id="{91B32BAF-B8A7-40EA-8C6C-3409A4268B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AB64E17-54DF-4E9F-BB8F-9619CAE1A1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F7AEDD01-B338-442A-9214-A38E48E3FF2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37" name="Rectangle 36">
              <a:extLst>
                <a:ext uri="{FF2B5EF4-FFF2-40B4-BE49-F238E27FC236}">
                  <a16:creationId xmlns:a16="http://schemas.microsoft.com/office/drawing/2014/main" id="{1444701A-B337-4728-803C-208856DCB3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7B1125A-A245-40E7-937C-DB195DADF5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Rectangle 39">
            <a:extLst>
              <a:ext uri="{FF2B5EF4-FFF2-40B4-BE49-F238E27FC236}">
                <a16:creationId xmlns:a16="http://schemas.microsoft.com/office/drawing/2014/main" id="{445038F8-360D-46AD-B2F1-47DAB7AA07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602287" y="268286"/>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E1297267-64FC-46DE-88B8-E76DC4691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itle 1">
            <a:extLst>
              <a:ext uri="{FF2B5EF4-FFF2-40B4-BE49-F238E27FC236}">
                <a16:creationId xmlns:a16="http://schemas.microsoft.com/office/drawing/2014/main" id="{04CB8B5F-7299-FBA4-53CB-66A027990D97}"/>
              </a:ext>
            </a:extLst>
          </p:cNvPr>
          <p:cNvSpPr>
            <a:spLocks noGrp="1"/>
          </p:cNvSpPr>
          <p:nvPr>
            <p:ph type="title"/>
          </p:nvPr>
        </p:nvSpPr>
        <p:spPr>
          <a:xfrm>
            <a:off x="540000" y="549276"/>
            <a:ext cx="4500561" cy="4259814"/>
          </a:xfrm>
        </p:spPr>
        <p:txBody>
          <a:bodyPr vert="horz" lIns="91440" tIns="45720" rIns="91440" bIns="45720" rtlCol="0" anchor="b">
            <a:normAutofit/>
          </a:bodyPr>
          <a:lstStyle/>
          <a:p>
            <a:r>
              <a:rPr lang="en-US" sz="3500"/>
              <a:t>Virginity tests alleged in India Bose, Ajoy The Guardian (1959-2003); Feb 7, 1979; ProQuest Historical Newspapers: The Guardian and The Observer pg. 7</a:t>
            </a:r>
            <a:br>
              <a:rPr lang="en-US" sz="3500"/>
            </a:br>
            <a:endParaRPr lang="en-US" sz="3500"/>
          </a:p>
        </p:txBody>
      </p:sp>
      <p:sp>
        <p:nvSpPr>
          <p:cNvPr id="44" name="Freeform: Shape 43">
            <a:extLst>
              <a:ext uri="{FF2B5EF4-FFF2-40B4-BE49-F238E27FC236}">
                <a16:creationId xmlns:a16="http://schemas.microsoft.com/office/drawing/2014/main" id="{D0A09031-1697-4CF1-8372-9D6B798ED9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47424" y="0"/>
            <a:ext cx="6444576" cy="6858000"/>
          </a:xfrm>
          <a:custGeom>
            <a:avLst/>
            <a:gdLst>
              <a:gd name="connsiteX0" fmla="*/ 0 w 6444576"/>
              <a:gd name="connsiteY0" fmla="*/ 0 h 6858000"/>
              <a:gd name="connsiteX1" fmla="*/ 6444576 w 6444576"/>
              <a:gd name="connsiteY1" fmla="*/ 0 h 6858000"/>
              <a:gd name="connsiteX2" fmla="*/ 6444576 w 6444576"/>
              <a:gd name="connsiteY2" fmla="*/ 6858000 h 6858000"/>
              <a:gd name="connsiteX3" fmla="*/ 0 w 644457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44576" h="6858000">
                <a:moveTo>
                  <a:pt x="0" y="0"/>
                </a:moveTo>
                <a:lnTo>
                  <a:pt x="6444576" y="0"/>
                </a:lnTo>
                <a:lnTo>
                  <a:pt x="6444576"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close up of a newspaper&#10;&#10;Description automatically generated">
            <a:extLst>
              <a:ext uri="{FF2B5EF4-FFF2-40B4-BE49-F238E27FC236}">
                <a16:creationId xmlns:a16="http://schemas.microsoft.com/office/drawing/2014/main" id="{D529FE73-6C6D-CE04-4BA6-06D18465F1B6}"/>
              </a:ext>
            </a:extLst>
          </p:cNvPr>
          <p:cNvPicPr>
            <a:picLocks noChangeAspect="1"/>
          </p:cNvPicPr>
          <p:nvPr/>
        </p:nvPicPr>
        <p:blipFill>
          <a:blip r:embed="rId2"/>
          <a:stretch>
            <a:fillRect/>
          </a:stretch>
        </p:blipFill>
        <p:spPr>
          <a:xfrm>
            <a:off x="7705920" y="549274"/>
            <a:ext cx="2519760" cy="5759451"/>
          </a:xfrm>
          <a:prstGeom prst="rect">
            <a:avLst/>
          </a:prstGeom>
        </p:spPr>
      </p:pic>
    </p:spTree>
    <p:extLst>
      <p:ext uri="{BB962C8B-B14F-4D97-AF65-F5344CB8AC3E}">
        <p14:creationId xmlns:p14="http://schemas.microsoft.com/office/powerpoint/2010/main" val="2121730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DB14C-CA1C-73A2-0837-415D9D85725D}"/>
              </a:ext>
            </a:extLst>
          </p:cNvPr>
          <p:cNvSpPr>
            <a:spLocks noGrp="1"/>
          </p:cNvSpPr>
          <p:nvPr>
            <p:ph type="title"/>
          </p:nvPr>
        </p:nvSpPr>
        <p:spPr/>
        <p:txBody>
          <a:bodyPr>
            <a:noAutofit/>
          </a:bodyPr>
          <a:lstStyle/>
          <a:p>
            <a:r>
              <a:rPr lang="en-US" sz="3600"/>
              <a:t>"</a:t>
            </a:r>
            <a:r>
              <a:rPr lang="en-US" sz="3600" err="1"/>
              <a:t>Coloured</a:t>
            </a:r>
            <a:r>
              <a:rPr lang="en-US" sz="3600"/>
              <a:t> immigrants 'create slums' " - The Guardian (1959-2003); Sep 9, 1966; ProQuest Historical Newspapers: The Guardian and The Observer pg. 11</a:t>
            </a:r>
            <a:endParaRPr lang="en-GB" sz="3600"/>
          </a:p>
        </p:txBody>
      </p:sp>
      <p:pic>
        <p:nvPicPr>
          <p:cNvPr id="5" name="Content Placeholder 4">
            <a:extLst>
              <a:ext uri="{FF2B5EF4-FFF2-40B4-BE49-F238E27FC236}">
                <a16:creationId xmlns:a16="http://schemas.microsoft.com/office/drawing/2014/main" id="{797DBAE2-B24B-90D5-95C3-DA46F9DD3ABD}"/>
              </a:ext>
            </a:extLst>
          </p:cNvPr>
          <p:cNvPicPr>
            <a:picLocks noGrp="1" noChangeAspect="1"/>
          </p:cNvPicPr>
          <p:nvPr>
            <p:ph idx="1"/>
          </p:nvPr>
        </p:nvPicPr>
        <p:blipFill>
          <a:blip r:embed="rId3"/>
          <a:stretch>
            <a:fillRect/>
          </a:stretch>
        </p:blipFill>
        <p:spPr>
          <a:xfrm>
            <a:off x="2609056" y="2656681"/>
            <a:ext cx="6962775" cy="3524250"/>
          </a:xfrm>
        </p:spPr>
      </p:pic>
    </p:spTree>
    <p:extLst>
      <p:ext uri="{BB962C8B-B14F-4D97-AF65-F5344CB8AC3E}">
        <p14:creationId xmlns:p14="http://schemas.microsoft.com/office/powerpoint/2010/main" val="2977645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1E8B3-715E-F1C6-308A-98F6A6692944}"/>
              </a:ext>
            </a:extLst>
          </p:cNvPr>
          <p:cNvSpPr>
            <a:spLocks noGrp="1"/>
          </p:cNvSpPr>
          <p:nvPr>
            <p:ph type="title"/>
          </p:nvPr>
        </p:nvSpPr>
        <p:spPr>
          <a:xfrm>
            <a:off x="540000" y="540000"/>
            <a:ext cx="6974612" cy="1809500"/>
          </a:xfrm>
        </p:spPr>
        <p:txBody>
          <a:bodyPr>
            <a:noAutofit/>
          </a:bodyPr>
          <a:lstStyle/>
          <a:p>
            <a:r>
              <a:rPr lang="en-US" sz="4000"/>
              <a:t>Integration--but control of disease first Our own Reporter The Guardian (1959-2003); Mar 22, 1965; ProQuest Historical Newspapers: The Guardian and The Observer pg. 2</a:t>
            </a:r>
            <a:endParaRPr lang="en-GB" sz="4000"/>
          </a:p>
        </p:txBody>
      </p:sp>
      <p:pic>
        <p:nvPicPr>
          <p:cNvPr id="5" name="Content Placeholder 4">
            <a:extLst>
              <a:ext uri="{FF2B5EF4-FFF2-40B4-BE49-F238E27FC236}">
                <a16:creationId xmlns:a16="http://schemas.microsoft.com/office/drawing/2014/main" id="{99ADBDBC-A76D-711A-3F80-46F9C6AF87EA}"/>
              </a:ext>
            </a:extLst>
          </p:cNvPr>
          <p:cNvPicPr>
            <a:picLocks noGrp="1" noChangeAspect="1"/>
          </p:cNvPicPr>
          <p:nvPr>
            <p:ph idx="1"/>
          </p:nvPr>
        </p:nvPicPr>
        <p:blipFill rotWithShape="1">
          <a:blip r:embed="rId3"/>
          <a:srcRect b="36250"/>
          <a:stretch/>
        </p:blipFill>
        <p:spPr>
          <a:xfrm>
            <a:off x="7887512" y="313227"/>
            <a:ext cx="2211528" cy="5874396"/>
          </a:xfrm>
        </p:spPr>
      </p:pic>
    </p:spTree>
    <p:extLst>
      <p:ext uri="{BB962C8B-B14F-4D97-AF65-F5344CB8AC3E}">
        <p14:creationId xmlns:p14="http://schemas.microsoft.com/office/powerpoint/2010/main" val="3499500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61" name="Rectangle 1060">
            <a:extLst>
              <a:ext uri="{FF2B5EF4-FFF2-40B4-BE49-F238E27FC236}">
                <a16:creationId xmlns:a16="http://schemas.microsoft.com/office/drawing/2014/main" id="{81C8C0F4-5C44-4C3F-B321-5CB3E2BABC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3" name="Group 1062">
            <a:extLst>
              <a:ext uri="{FF2B5EF4-FFF2-40B4-BE49-F238E27FC236}">
                <a16:creationId xmlns:a16="http://schemas.microsoft.com/office/drawing/2014/main" id="{987A62DB-71D7-497D-BE1C-933ECB515A6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925125" y="3600"/>
            <a:ext cx="7266875" cy="6854400"/>
            <a:chOff x="4925125" y="3600"/>
            <a:chExt cx="7266875" cy="6854400"/>
          </a:xfrm>
        </p:grpSpPr>
        <p:sp>
          <p:nvSpPr>
            <p:cNvPr id="1064" name="Oval 1063">
              <a:extLst>
                <a:ext uri="{FF2B5EF4-FFF2-40B4-BE49-F238E27FC236}">
                  <a16:creationId xmlns:a16="http://schemas.microsoft.com/office/drawing/2014/main" id="{FDAC2767-A7E3-4697-90F6-443A58314030}"/>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4925125" y="1098000"/>
              <a:ext cx="5760000" cy="5760000"/>
            </a:xfrm>
            <a:prstGeom prst="ellipse">
              <a:avLst/>
            </a:prstGeom>
            <a:solidFill>
              <a:schemeClr val="accent1">
                <a:alpha val="8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5" name="Oval 1064">
              <a:extLst>
                <a:ext uri="{FF2B5EF4-FFF2-40B4-BE49-F238E27FC236}">
                  <a16:creationId xmlns:a16="http://schemas.microsoft.com/office/drawing/2014/main" id="{AB23E396-A746-411A-8709-32ABC4DDEAAC}"/>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5105686" y="65314"/>
              <a:ext cx="4320000" cy="4320000"/>
            </a:xfrm>
            <a:prstGeom prst="ellipse">
              <a:avLst/>
            </a:prstGeom>
            <a:solidFill>
              <a:schemeClr val="accent3"/>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6" name="Oval 1065">
              <a:extLst>
                <a:ext uri="{FF2B5EF4-FFF2-40B4-BE49-F238E27FC236}">
                  <a16:creationId xmlns:a16="http://schemas.microsoft.com/office/drawing/2014/main" id="{D135C986-CB82-4211-A910-D232B9BCA1E0}"/>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5337600" y="3600"/>
              <a:ext cx="6854400" cy="6854400"/>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68" name="Freeform: Shape 1067">
            <a:extLst>
              <a:ext uri="{FF2B5EF4-FFF2-40B4-BE49-F238E27FC236}">
                <a16:creationId xmlns:a16="http://schemas.microsoft.com/office/drawing/2014/main" id="{837F2C8F-CC11-4A18-AA7E-AE8C022CDC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6000" y="1"/>
            <a:ext cx="6858000" cy="6857999"/>
          </a:xfrm>
          <a:custGeom>
            <a:avLst/>
            <a:gdLst>
              <a:gd name="connsiteX0" fmla="*/ 3428961 w 6858000"/>
              <a:gd name="connsiteY0" fmla="*/ 0 h 6857999"/>
              <a:gd name="connsiteX1" fmla="*/ 3429042 w 6858000"/>
              <a:gd name="connsiteY1" fmla="*/ 0 h 6857999"/>
              <a:gd name="connsiteX2" fmla="*/ 3605457 w 6858000"/>
              <a:gd name="connsiteY2" fmla="*/ 4461 h 6857999"/>
              <a:gd name="connsiteX3" fmla="*/ 6858000 w 6858000"/>
              <a:gd name="connsiteY3" fmla="*/ 3429000 h 6857999"/>
              <a:gd name="connsiteX4" fmla="*/ 3429001 w 6858000"/>
              <a:gd name="connsiteY4" fmla="*/ 6857999 h 6857999"/>
              <a:gd name="connsiteX5" fmla="*/ 0 w 6858000"/>
              <a:gd name="connsiteY5" fmla="*/ 3429000 h 6857999"/>
              <a:gd name="connsiteX6" fmla="*/ 3252545 w 6858000"/>
              <a:gd name="connsiteY6" fmla="*/ 446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0" h="6857999">
                <a:moveTo>
                  <a:pt x="3428961" y="0"/>
                </a:moveTo>
                <a:lnTo>
                  <a:pt x="3429042" y="0"/>
                </a:lnTo>
                <a:lnTo>
                  <a:pt x="3605457" y="4461"/>
                </a:lnTo>
                <a:cubicBezTo>
                  <a:pt x="5417236" y="96300"/>
                  <a:pt x="6858000" y="1594396"/>
                  <a:pt x="6858000" y="3429000"/>
                </a:cubicBezTo>
                <a:cubicBezTo>
                  <a:pt x="6858000" y="5322784"/>
                  <a:pt x="5322784" y="6857999"/>
                  <a:pt x="3429001" y="6857999"/>
                </a:cubicBezTo>
                <a:cubicBezTo>
                  <a:pt x="1535216" y="6857999"/>
                  <a:pt x="0" y="5322784"/>
                  <a:pt x="0" y="3429000"/>
                </a:cubicBezTo>
                <a:cubicBezTo>
                  <a:pt x="0" y="1594396"/>
                  <a:pt x="1440765" y="96300"/>
                  <a:pt x="3252545" y="4461"/>
                </a:cubicBezTo>
                <a:close/>
              </a:path>
            </a:pathLst>
          </a:custGeom>
          <a:solidFill>
            <a:srgbClr val="FFFFFF"/>
          </a:solidFill>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3FA5265-DCE9-D4D3-F62F-E8BC6B3A8979}"/>
              </a:ext>
            </a:extLst>
          </p:cNvPr>
          <p:cNvSpPr>
            <a:spLocks noGrp="1"/>
          </p:cNvSpPr>
          <p:nvPr>
            <p:ph type="title"/>
          </p:nvPr>
        </p:nvSpPr>
        <p:spPr>
          <a:xfrm>
            <a:off x="540000" y="540000"/>
            <a:ext cx="4500561" cy="2181946"/>
          </a:xfrm>
        </p:spPr>
        <p:txBody>
          <a:bodyPr anchor="t">
            <a:noAutofit/>
          </a:bodyPr>
          <a:lstStyle/>
          <a:p>
            <a:r>
              <a:rPr lang="en-US" sz="2800"/>
              <a:t>"Two tablets every day, Mrs. Powell - these hallucinations of 'black bogymen everywhere' should soon pass."</a:t>
            </a:r>
            <a:endParaRPr lang="en-GB" sz="2800"/>
          </a:p>
        </p:txBody>
      </p:sp>
      <p:sp>
        <p:nvSpPr>
          <p:cNvPr id="1058" name="Content Placeholder 1057">
            <a:extLst>
              <a:ext uri="{FF2B5EF4-FFF2-40B4-BE49-F238E27FC236}">
                <a16:creationId xmlns:a16="http://schemas.microsoft.com/office/drawing/2014/main" id="{70B8E48E-39FD-7B9C-3D2D-30F1F4165414}"/>
              </a:ext>
            </a:extLst>
          </p:cNvPr>
          <p:cNvSpPr>
            <a:spLocks noGrp="1"/>
          </p:cNvSpPr>
          <p:nvPr>
            <p:ph idx="1"/>
          </p:nvPr>
        </p:nvSpPr>
        <p:spPr>
          <a:xfrm>
            <a:off x="550863" y="2947121"/>
            <a:ext cx="4500562" cy="3361604"/>
          </a:xfrm>
        </p:spPr>
        <p:txBody>
          <a:bodyPr anchor="t">
            <a:normAutofit/>
          </a:bodyPr>
          <a:lstStyle/>
          <a:p>
            <a:r>
              <a:rPr lang="en-US"/>
              <a:t>17 Feb 1971</a:t>
            </a:r>
          </a:p>
          <a:p>
            <a:r>
              <a:rPr lang="en-US"/>
              <a:t>News: 16 February: The Times headline: </a:t>
            </a:r>
            <a:r>
              <a:rPr lang="en-US" err="1"/>
              <a:t>Coloured</a:t>
            </a:r>
            <a:r>
              <a:rPr lang="en-US"/>
              <a:t> population four million by 1985, says </a:t>
            </a:r>
            <a:r>
              <a:rPr lang="en-US" err="1"/>
              <a:t>Mr</a:t>
            </a:r>
            <a:r>
              <a:rPr lang="en-US"/>
              <a:t> Powell. "If the prospects are to be averted there is one means only: a massive, albeit voluntary, repatriation." Speech addressing Carshalton and Banstead Young Conservatives.</a:t>
            </a:r>
          </a:p>
        </p:txBody>
      </p:sp>
      <p:pic>
        <p:nvPicPr>
          <p:cNvPr id="7" name="Content Placeholder 6" descr="Cartoon of a cartoon of a person in a hospital bed and a person in a mask&#10;&#10;Description automatically generated">
            <a:extLst>
              <a:ext uri="{FF2B5EF4-FFF2-40B4-BE49-F238E27FC236}">
                <a16:creationId xmlns:a16="http://schemas.microsoft.com/office/drawing/2014/main" id="{9C8AB334-8888-8CAA-C85F-B0AE22F4FF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6999" y="1097999"/>
            <a:ext cx="6602126" cy="4951595"/>
          </a:xfrm>
          <a:prstGeom prst="rect">
            <a:avLst/>
          </a:prstGeom>
        </p:spPr>
      </p:pic>
    </p:spTree>
    <p:extLst>
      <p:ext uri="{BB962C8B-B14F-4D97-AF65-F5344CB8AC3E}">
        <p14:creationId xmlns:p14="http://schemas.microsoft.com/office/powerpoint/2010/main" val="1886870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7D2FD795-8DF5-44F0-8664-4D8F626DD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7C6B683D-13FA-4605-8648-01FC9C82FE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9" cy="6861600"/>
            <a:chOff x="1" y="0"/>
            <a:chExt cx="12191999" cy="6861600"/>
          </a:xfrm>
        </p:grpSpPr>
        <p:sp>
          <p:nvSpPr>
            <p:cNvPr id="52" name="Rectangle 51">
              <a:extLst>
                <a:ext uri="{FF2B5EF4-FFF2-40B4-BE49-F238E27FC236}">
                  <a16:creationId xmlns:a16="http://schemas.microsoft.com/office/drawing/2014/main" id="{9852A959-AA36-4E4C-940B-F33A7BE0ABCF}"/>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FFFC38A9-EA65-4BD6-A6E1-CAD07CCB8105}"/>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F9E36CA9-9013-4306-B36F-2E349B6FEDB6}"/>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CE8D3FFE-4362-43F6-99D3-1B83F7AD5946}"/>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a:off x="690092" y="0"/>
              <a:ext cx="10800000" cy="6858000"/>
              <a:chOff x="2328000" y="0"/>
              <a:chExt cx="2880000" cy="1440000"/>
            </a:xfrm>
          </p:grpSpPr>
          <p:sp>
            <p:nvSpPr>
              <p:cNvPr id="60" name="Rectangle 59">
                <a:extLst>
                  <a:ext uri="{FF2B5EF4-FFF2-40B4-BE49-F238E27FC236}">
                    <a16:creationId xmlns:a16="http://schemas.microsoft.com/office/drawing/2014/main" id="{F7AA39D6-8796-468A-8C18-D17C0BBF21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75967788-298A-4B75-B02F-0625E5F848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a:extLst>
                <a:ext uri="{FF2B5EF4-FFF2-40B4-BE49-F238E27FC236}">
                  <a16:creationId xmlns:a16="http://schemas.microsoft.com/office/drawing/2014/main" id="{8D0FB4E1-29BE-427B-9999-B25351A07CB1}"/>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58" name="Rectangle 57">
                <a:extLst>
                  <a:ext uri="{FF2B5EF4-FFF2-40B4-BE49-F238E27FC236}">
                    <a16:creationId xmlns:a16="http://schemas.microsoft.com/office/drawing/2014/main" id="{39914662-C165-4AD1-89C0-F6C47C109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384C8199-BC83-4D02-8937-CF9AB0F4CF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a:extLst>
                <a:ext uri="{FF2B5EF4-FFF2-40B4-BE49-F238E27FC236}">
                  <a16:creationId xmlns:a16="http://schemas.microsoft.com/office/drawing/2014/main" id="{4A28F3F3-1D22-45C2-8627-C7E4E74BDD00}"/>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Rectangle 62">
            <a:extLst>
              <a:ext uri="{FF2B5EF4-FFF2-40B4-BE49-F238E27FC236}">
                <a16:creationId xmlns:a16="http://schemas.microsoft.com/office/drawing/2014/main" id="{9D8267F7-1115-4F9A-BEF5-BB6664BCF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92000" cy="6858000"/>
          </a:xfrm>
          <a:prstGeom prst="rect">
            <a:avLst/>
          </a:prstGeom>
          <a:gradFill>
            <a:gsLst>
              <a:gs pos="0">
                <a:schemeClr val="bg2">
                  <a:alpha val="40000"/>
                </a:schemeClr>
              </a:gs>
              <a:gs pos="100000">
                <a:schemeClr val="bg2">
                  <a:alpha val="80000"/>
                </a:schemeClr>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pic>
        <p:nvPicPr>
          <p:cNvPr id="5" name="image1.png" descr="Cartoon of a doctor pushing a patient on a stretcher in a hospital&#10;&#10;Description automatically generated">
            <a:extLst>
              <a:ext uri="{FF2B5EF4-FFF2-40B4-BE49-F238E27FC236}">
                <a16:creationId xmlns:a16="http://schemas.microsoft.com/office/drawing/2014/main" id="{697F5861-F6FF-EE21-8A9C-2755B14710F0}"/>
              </a:ext>
            </a:extLst>
          </p:cNvPr>
          <p:cNvPicPr/>
          <p:nvPr/>
        </p:nvPicPr>
        <p:blipFill>
          <a:blip r:embed="rId3"/>
          <a:stretch>
            <a:fillRect/>
          </a:stretch>
        </p:blipFill>
        <p:spPr>
          <a:xfrm>
            <a:off x="666000" y="540000"/>
            <a:ext cx="5797714" cy="5768725"/>
          </a:xfrm>
          <a:prstGeom prst="rect">
            <a:avLst/>
          </a:prstGeom>
        </p:spPr>
      </p:pic>
      <p:sp>
        <p:nvSpPr>
          <p:cNvPr id="8" name="Content Placeholder 7">
            <a:extLst>
              <a:ext uri="{FF2B5EF4-FFF2-40B4-BE49-F238E27FC236}">
                <a16:creationId xmlns:a16="http://schemas.microsoft.com/office/drawing/2014/main" id="{CE8EDC2A-D93F-C1EF-BFD4-9C35C7847FC6}"/>
              </a:ext>
            </a:extLst>
          </p:cNvPr>
          <p:cNvSpPr>
            <a:spLocks noGrp="1"/>
          </p:cNvSpPr>
          <p:nvPr>
            <p:ph idx="1"/>
          </p:nvPr>
        </p:nvSpPr>
        <p:spPr>
          <a:xfrm>
            <a:off x="6798069" y="1713455"/>
            <a:ext cx="4537073" cy="1498938"/>
          </a:xfrm>
        </p:spPr>
        <p:txBody>
          <a:bodyPr anchor="t">
            <a:noAutofit/>
          </a:bodyPr>
          <a:lstStyle/>
          <a:p>
            <a:pPr marL="0" indent="0">
              <a:buNone/>
            </a:pPr>
            <a:r>
              <a:rPr lang="en-US" sz="3200">
                <a:latin typeface="Bell MT"/>
              </a:rPr>
              <a:t>'I beg you to excuse the release of any deep-seated prejudices while I'm going under '.</a:t>
            </a:r>
          </a:p>
        </p:txBody>
      </p:sp>
      <p:sp>
        <p:nvSpPr>
          <p:cNvPr id="6" name="TextBox 5">
            <a:extLst>
              <a:ext uri="{FF2B5EF4-FFF2-40B4-BE49-F238E27FC236}">
                <a16:creationId xmlns:a16="http://schemas.microsoft.com/office/drawing/2014/main" id="{3B36D808-3CC6-84EF-2951-04C3F897EFE2}"/>
              </a:ext>
            </a:extLst>
          </p:cNvPr>
          <p:cNvSpPr txBox="1"/>
          <p:nvPr/>
        </p:nvSpPr>
        <p:spPr>
          <a:xfrm>
            <a:off x="6617739" y="5384131"/>
            <a:ext cx="441677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t>Published in 1970</a:t>
            </a:r>
          </a:p>
          <a:p>
            <a:pPr marL="285750" indent="-285750">
              <a:buFont typeface="Arial"/>
              <a:buChar char="•"/>
            </a:pPr>
            <a:r>
              <a:rPr lang="en-US"/>
              <a:t>By David Langdon </a:t>
            </a:r>
          </a:p>
          <a:p>
            <a:pPr marL="285750" indent="-285750">
              <a:buFont typeface="Arial"/>
              <a:buChar char="•"/>
            </a:pPr>
            <a:r>
              <a:rPr lang="en-US"/>
              <a:t>Published in Punch Magazine </a:t>
            </a:r>
          </a:p>
        </p:txBody>
      </p:sp>
    </p:spTree>
    <p:extLst>
      <p:ext uri="{BB962C8B-B14F-4D97-AF65-F5344CB8AC3E}">
        <p14:creationId xmlns:p14="http://schemas.microsoft.com/office/powerpoint/2010/main" val="3318073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2FB56-87E9-9F78-C685-04BFC02BA1BD}"/>
              </a:ext>
            </a:extLst>
          </p:cNvPr>
          <p:cNvSpPr>
            <a:spLocks noGrp="1"/>
          </p:cNvSpPr>
          <p:nvPr>
            <p:ph type="title"/>
          </p:nvPr>
        </p:nvSpPr>
        <p:spPr/>
        <p:txBody>
          <a:bodyPr>
            <a:noAutofit/>
          </a:bodyPr>
          <a:lstStyle/>
          <a:p>
            <a:pPr algn="ctr"/>
            <a:r>
              <a:rPr lang="en-US" sz="4400"/>
              <a:t>Windrush and the NHS: Sherill Gregory on career progression in the NHS</a:t>
            </a:r>
          </a:p>
        </p:txBody>
      </p:sp>
      <p:pic>
        <p:nvPicPr>
          <p:cNvPr id="4" name="Online Media 3" title="Windrush and the NHS: Sherill Gregory on career progression in the NHS">
            <a:hlinkClick r:id="" action="ppaction://media"/>
            <a:extLst>
              <a:ext uri="{FF2B5EF4-FFF2-40B4-BE49-F238E27FC236}">
                <a16:creationId xmlns:a16="http://schemas.microsoft.com/office/drawing/2014/main" id="{CEFDD5EC-82E2-05F9-B376-1753720A0276}"/>
              </a:ext>
            </a:extLst>
          </p:cNvPr>
          <p:cNvPicPr>
            <a:picLocks noGrp="1" noRot="1" noChangeAspect="1"/>
          </p:cNvPicPr>
          <p:nvPr>
            <p:ph idx="1"/>
            <a:videoFile r:link="rId1"/>
          </p:nvPr>
        </p:nvPicPr>
        <p:blipFill>
          <a:blip r:embed="rId3"/>
          <a:stretch>
            <a:fillRect/>
          </a:stretch>
        </p:blipFill>
        <p:spPr>
          <a:xfrm>
            <a:off x="2744788" y="2528888"/>
            <a:ext cx="6689725" cy="3779837"/>
          </a:xfrm>
          <a:prstGeom prst="rect">
            <a:avLst/>
          </a:prstGeom>
        </p:spPr>
      </p:pic>
    </p:spTree>
    <p:extLst>
      <p:ext uri="{BB962C8B-B14F-4D97-AF65-F5344CB8AC3E}">
        <p14:creationId xmlns:p14="http://schemas.microsoft.com/office/powerpoint/2010/main" val="38130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GlowVTI">
  <a:themeElements>
    <a:clrScheme name="AnalogousFromDarkSeedLeftStep">
      <a:dk1>
        <a:srgbClr val="000000"/>
      </a:dk1>
      <a:lt1>
        <a:srgbClr val="FFFFFF"/>
      </a:lt1>
      <a:dk2>
        <a:srgbClr val="1A2C2F"/>
      </a:dk2>
      <a:lt2>
        <a:srgbClr val="F1F3F0"/>
      </a:lt2>
      <a:accent1>
        <a:srgbClr val="AE4DC3"/>
      </a:accent1>
      <a:accent2>
        <a:srgbClr val="6E3FB3"/>
      </a:accent2>
      <a:accent3>
        <a:srgbClr val="4D4EC3"/>
      </a:accent3>
      <a:accent4>
        <a:srgbClr val="3B6DB1"/>
      </a:accent4>
      <a:accent5>
        <a:srgbClr val="4DB1C3"/>
      </a:accent5>
      <a:accent6>
        <a:srgbClr val="3BB193"/>
      </a:accent6>
      <a:hlink>
        <a:srgbClr val="3E93BC"/>
      </a:hlink>
      <a:folHlink>
        <a:srgbClr val="7F7F7F"/>
      </a:folHlink>
    </a:clrScheme>
    <a:fontScheme name="Blur">
      <a:majorFont>
        <a:latin typeface="Bell M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owVTI" id="{D5B5AA20-F6D3-43B8-AF6B-ECAF69256418}" vid="{93025AB5-1D44-4CD3-9BC3-729F6E11E0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D22829646A6443BC2077B05DFF0EB1" ma:contentTypeVersion="9" ma:contentTypeDescription="Create a new document." ma:contentTypeScope="" ma:versionID="4643073a9e41a42822909227e8849433">
  <xsd:schema xmlns:xsd="http://www.w3.org/2001/XMLSchema" xmlns:xs="http://www.w3.org/2001/XMLSchema" xmlns:p="http://schemas.microsoft.com/office/2006/metadata/properties" xmlns:ns3="3fcbdf5d-5ce9-488c-8f56-473ebe7968bf" xmlns:ns4="bd7591e1-4450-443e-b2e3-4b1fdae8d89b" targetNamespace="http://schemas.microsoft.com/office/2006/metadata/properties" ma:root="true" ma:fieldsID="cf8feb433eec67344d3121e3091240a1" ns3:_="" ns4:_="">
    <xsd:import namespace="3fcbdf5d-5ce9-488c-8f56-473ebe7968bf"/>
    <xsd:import namespace="bd7591e1-4450-443e-b2e3-4b1fdae8d89b"/>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cbdf5d-5ce9-488c-8f56-473ebe7968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_activity" ma:index="15"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7591e1-4450-443e-b2e3-4b1fdae8d89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3fcbdf5d-5ce9-488c-8f56-473ebe7968bf" xsi:nil="true"/>
  </documentManagement>
</p:properties>
</file>

<file path=customXml/itemProps1.xml><?xml version="1.0" encoding="utf-8"?>
<ds:datastoreItem xmlns:ds="http://schemas.openxmlformats.org/officeDocument/2006/customXml" ds:itemID="{8F988711-5635-4FCD-AA83-B00FBEC95B6F}">
  <ds:schemaRefs>
    <ds:schemaRef ds:uri="http://schemas.microsoft.com/sharepoint/v3/contenttype/forms"/>
  </ds:schemaRefs>
</ds:datastoreItem>
</file>

<file path=customXml/itemProps2.xml><?xml version="1.0" encoding="utf-8"?>
<ds:datastoreItem xmlns:ds="http://schemas.openxmlformats.org/officeDocument/2006/customXml" ds:itemID="{6653D102-7E8D-494E-8107-5BCB7549DF2B}">
  <ds:schemaRefs>
    <ds:schemaRef ds:uri="3fcbdf5d-5ce9-488c-8f56-473ebe7968bf"/>
    <ds:schemaRef ds:uri="bd7591e1-4450-443e-b2e3-4b1fdae8d89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97F8169-DA8A-4557-93BC-97B9F7F91375}">
  <ds:schemaRefs>
    <ds:schemaRef ds:uri="3fcbdf5d-5ce9-488c-8f56-473ebe7968bf"/>
    <ds:schemaRef ds:uri="bd7591e1-4450-443e-b2e3-4b1fdae8d89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7</Slides>
  <Notes>4</Notes>
  <HiddenSlides>0</HiddenSlide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GlowVTI</vt:lpstr>
      <vt:lpstr>Racism, Migration and the NHS</vt:lpstr>
      <vt:lpstr>Virginity tests alleged in India Bose, Ajoy The Guardian (1959-2003); Feb 7, 1979; ProQuest Historical Newspapers: The Guardian and The Observer pg. 7 </vt:lpstr>
      <vt:lpstr>"Coloured immigrants 'create slums' " - The Guardian (1959-2003); Sep 9, 1966; ProQuest Historical Newspapers: The Guardian and The Observer pg. 11</vt:lpstr>
      <vt:lpstr>Integration--but control of disease first Our own Reporter The Guardian (1959-2003); Mar 22, 1965; ProQuest Historical Newspapers: The Guardian and The Observer pg. 2</vt:lpstr>
      <vt:lpstr>"Two tablets every day, Mrs. Powell - these hallucinations of 'black bogymen everywhere' should soon pass."</vt:lpstr>
      <vt:lpstr>PowerPoint Presentation</vt:lpstr>
      <vt:lpstr>Windrush and the NHS: Sherill Gregory on career progression in the NHS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Racism, Migration and the NHS</dc:title>
  <dc:creator>DAVIES, BETHAN (UG)</dc:creator>
  <cp:revision>2</cp:revision>
  <dcterms:created xsi:type="dcterms:W3CDTF">2024-01-18T15:57:02Z</dcterms:created>
  <dcterms:modified xsi:type="dcterms:W3CDTF">2024-01-31T12:06:26Z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0x01010077D22829646A6443BC2077B05DFF0EB1</vt:lpwstr>
  </property>
</Properties>
</file>