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8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723DC-E4AB-F6CA-6FFD-2E0F646D75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BA7D8F-6D0A-FC0C-1D2E-82CBB02532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CAB960-E7EB-4E2B-C6E9-44F3CF9B0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C128-2E8C-B340-9EA4-BEB3120B7450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273BC-C111-5DB9-2DAD-34D2DDE2A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849A30-54AB-A22E-5D73-CFE63DC95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F6F-9C3B-944F-8BC4-F356A3AFF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0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25B37-5361-3F67-9F62-D0D9117C8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E10FED-1DD1-334C-9B27-578F083FBA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C00F6B-7DC6-E950-BBF2-0421E5B3A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C128-2E8C-B340-9EA4-BEB3120B7450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DDE2BF-FCC9-C7BA-E985-632B2141B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9A262A-8663-7363-3CB2-211E292E4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F6F-9C3B-944F-8BC4-F356A3AFF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487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AD7999-F7ED-3A50-031B-21D05E862D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C4865C-FE60-54FF-4C5B-60DBD79D3E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D6E079-BF46-055B-3180-A2691CF66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C128-2E8C-B340-9EA4-BEB3120B7450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B00A35-38D5-F78C-541D-FC9CDC8BD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5C8284-E4EF-FA16-26C6-207724B63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F6F-9C3B-944F-8BC4-F356A3AFF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073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92566-A583-870B-F17E-1A569A984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25AC0-2485-CD0C-9F89-14C84D635C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29CE7D-524E-5430-BBA8-5DA6C920F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C128-2E8C-B340-9EA4-BEB3120B7450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7E3BCC-0125-64CB-1C53-E987A87C0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E76147-AA88-3061-E2F3-EF2C85BAA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F6F-9C3B-944F-8BC4-F356A3AFF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187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B5105-0D89-BE1E-C734-ED718029D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C22037-F702-685B-718F-5BDFFCB02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05BCF-0154-BADC-F959-EA66A4BC6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C128-2E8C-B340-9EA4-BEB3120B7450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D1D50-C66E-EF9D-2EF0-B23E6467B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D6F35-C02A-9CD7-627F-F9D0AD1CE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F6F-9C3B-944F-8BC4-F356A3AFF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712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03225-F547-4588-5952-0B0EEDF0B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492C4E-ABB3-F2F6-A67C-7CD7F91B45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08FB6B-7759-AFD2-8B41-EFE7B03BA5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3E2ABE-6B9C-C42C-4F08-DD4C54A0D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C128-2E8C-B340-9EA4-BEB3120B7450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C69940-03B9-097A-A191-EBED2BCC3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76C927-A57E-6C36-633F-15B690457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F6F-9C3B-944F-8BC4-F356A3AFF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79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AE4DD-E0D0-4688-CF65-8981A1491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60CB8-48C8-23A2-8D3E-33B02D6664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6423BE-9590-3F48-93D1-8FA910532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C97BBC-196B-B100-30D2-87E3A86F3A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4229A9-55A9-CB05-A473-2DE8985A41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87B042-F250-4FD1-7693-21F2113E4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C128-2E8C-B340-9EA4-BEB3120B7450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8D6ECA-66D4-CD89-22A2-E7F2ED634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A62A0B-1811-F2C4-C467-D6A738E8D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F6F-9C3B-944F-8BC4-F356A3AFF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515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F6E87-2514-3859-1B33-0E389088B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A656FD-F632-D779-C618-4112C44D5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C128-2E8C-B340-9EA4-BEB3120B7450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012FE1-4F36-F02F-C892-878D0C665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4B3E8C-CADD-7405-EACC-DFC6760FC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F6F-9C3B-944F-8BC4-F356A3AFF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410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083F0C-C7A0-1067-CBFB-BCD8A359C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C128-2E8C-B340-9EA4-BEB3120B7450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30E310-C18F-99FA-65FE-606AD6E63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AC9C5F-BEF2-DFB1-9FFB-698DD0331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F6F-9C3B-944F-8BC4-F356A3AFF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72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32E98-0B17-5D4D-E0C8-EB216DAF7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CF2FF-5321-0FB6-E583-6AF871B774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CE5D22-27F4-BC64-E215-B52779EE94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11E4B6-667B-BF32-1264-A7E805932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C128-2E8C-B340-9EA4-BEB3120B7450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E87AC5-66D0-E89B-3EC7-95F437BB2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12865-127A-8EC3-6F4B-9E5599470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F6F-9C3B-944F-8BC4-F356A3AFF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521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4FD96-3E87-5709-06C6-8903D304B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B53ABD-D73C-41EA-ED40-F2983213FE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7DAC2C-FB3A-0838-F47B-F4DD7E1AD5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C42D23-54C0-4D8D-6908-B9DCB1586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C128-2E8C-B340-9EA4-BEB3120B7450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996594-100B-D33A-B36A-932A84140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FD4F41-703F-31F2-3BAE-35CE4BF77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F6F-9C3B-944F-8BC4-F356A3AFF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20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892F22-E8C4-851F-9CB5-2F3AE7747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0E5F29-0BCA-3CD5-6AFB-974AB7D580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29DCE-5BFB-FD04-58E3-C244DB00F6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92FC128-2E8C-B340-9EA4-BEB3120B7450}" type="datetimeFigureOut">
              <a:rPr lang="en-GB" smtClean="0"/>
              <a:t>24/10/2025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32CF9D-6629-7A24-6945-D68DCE0BFE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686AC6-58CE-35C1-A221-C1225C67CA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D8FF6F-9C3B-944F-8BC4-F356A3AFF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260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9AA96-C56A-5A45-705C-EDDC5B3DFA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 little admin business!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D7F000-44FA-F084-43B7-92CF2B8890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Sorry about this…</a:t>
            </a:r>
          </a:p>
        </p:txBody>
      </p:sp>
    </p:spTree>
    <p:extLst>
      <p:ext uri="{BB962C8B-B14F-4D97-AF65-F5344CB8AC3E}">
        <p14:creationId xmlns:p14="http://schemas.microsoft.com/office/powerpoint/2010/main" val="1687019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BDC99-D2C9-901A-FBBF-140177082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little tour of the website for key info (since we couldn’t do that last week!)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184F08-2F32-AC6B-1E58-1F5C6409CC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372" y="1776248"/>
            <a:ext cx="10975428" cy="440071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I would normally </a:t>
            </a:r>
            <a:r>
              <a:rPr lang="en-GB" b="1" dirty="0"/>
              <a:t>talk</a:t>
            </a:r>
            <a:r>
              <a:rPr lang="en-GB" dirty="0"/>
              <a:t> you through this, but today I am afraid it will be more of a demo in silence. Apologies – and </a:t>
            </a:r>
            <a:r>
              <a:rPr lang="en-GB" b="1" dirty="0"/>
              <a:t>do still ask questions</a:t>
            </a:r>
            <a:r>
              <a:rPr lang="en-GB" dirty="0"/>
              <a:t>. I can write out answers or whisper them, depending on how my voice is doing!</a:t>
            </a:r>
          </a:p>
          <a:p>
            <a:endParaRPr lang="en-GB" dirty="0"/>
          </a:p>
          <a:p>
            <a:r>
              <a:rPr lang="en-GB" dirty="0"/>
              <a:t>I HOPE that most of the kinds of questions that come up about assessments, participation, and the rest of the ‘non-content’ aspects of the module are answered for you on the website – but you can always email me. </a:t>
            </a:r>
            <a:r>
              <a:rPr lang="en-GB" b="1" dirty="0"/>
              <a:t>Key point on email, though: because of my visual disability, I don’t email in the evenings or weekends – so do try to get your Qs to me before 4, especially on Fridays!</a:t>
            </a:r>
          </a:p>
        </p:txBody>
      </p:sp>
    </p:spTree>
    <p:extLst>
      <p:ext uri="{BB962C8B-B14F-4D97-AF65-F5344CB8AC3E}">
        <p14:creationId xmlns:p14="http://schemas.microsoft.com/office/powerpoint/2010/main" val="4205147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9D88F-4389-076B-40C0-F849724A4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Let’s pick weeks!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B6C3A7-2AE4-9CE7-C437-16E373BFB9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Remember: each group will choose </a:t>
            </a:r>
            <a:r>
              <a:rPr lang="en-GB" b="1" dirty="0"/>
              <a:t>one week </a:t>
            </a:r>
            <a:r>
              <a:rPr lang="en-GB" dirty="0"/>
              <a:t>across the year in which they will lead a discussion of historical primary sources – ‘archive finds’ – that they have identified. 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dirty="0"/>
              <a:t>Every member of the group should identify and research a primary source. </a:t>
            </a:r>
          </a:p>
          <a:p>
            <a:pPr lvl="1"/>
            <a:r>
              <a:rPr lang="en-GB" dirty="0"/>
              <a:t>Then as a group you will introduce them to the class (you can pick a ‘best’ one if you like, or each present your own). </a:t>
            </a:r>
          </a:p>
          <a:p>
            <a:pPr lvl="1"/>
            <a:r>
              <a:rPr lang="en-GB" dirty="0"/>
              <a:t>You will </a:t>
            </a:r>
            <a:r>
              <a:rPr lang="en-GB" b="1" dirty="0"/>
              <a:t>probably</a:t>
            </a:r>
            <a:r>
              <a:rPr lang="en-GB" dirty="0"/>
              <a:t> want to put your archive items onto slides for discussion – </a:t>
            </a:r>
            <a:r>
              <a:rPr lang="en-GB" b="1" i="1" dirty="0"/>
              <a:t>send the ppt to me the day before </a:t>
            </a:r>
            <a:r>
              <a:rPr lang="en-GB" dirty="0"/>
              <a:t>and I will have it ready for class. </a:t>
            </a:r>
          </a:p>
          <a:p>
            <a:endParaRPr lang="en-GB" dirty="0"/>
          </a:p>
          <a:p>
            <a:r>
              <a:rPr lang="en-GB" dirty="0"/>
              <a:t>This should be FUN – presentations should be c. 10 minutes altogether! (and remember, if you struggle with presentations, let me know and we can find a solution).</a:t>
            </a:r>
          </a:p>
        </p:txBody>
      </p:sp>
    </p:spTree>
    <p:extLst>
      <p:ext uri="{BB962C8B-B14F-4D97-AF65-F5344CB8AC3E}">
        <p14:creationId xmlns:p14="http://schemas.microsoft.com/office/powerpoint/2010/main" val="2437427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52D90-4689-E6E1-E513-B5C8BA683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Rearranged groups (11:00 seminar)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BA8CA-BC9E-41FB-E6C0-AA0274E259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948" y="1615418"/>
            <a:ext cx="11154104" cy="4667250"/>
          </a:xfrm>
        </p:spPr>
        <p:txBody>
          <a:bodyPr>
            <a:normAutofit fontScale="92500"/>
          </a:bodyPr>
          <a:lstStyle/>
          <a:p>
            <a:r>
              <a:rPr lang="en-GB" dirty="0"/>
              <a:t>I’ve decided that it will work better to have you in groups of 3, rather than three, just to be sure each group has enough ‘volume’ for good discussions! </a:t>
            </a:r>
          </a:p>
          <a:p>
            <a:pPr marL="0" indent="0">
              <a:buNone/>
            </a:pPr>
            <a:r>
              <a:rPr lang="en-GB" dirty="0"/>
              <a:t>SO:</a:t>
            </a:r>
          </a:p>
          <a:p>
            <a:pPr lvl="1"/>
            <a:r>
              <a:rPr lang="en-GB" dirty="0"/>
              <a:t>Group 1 is now: Tom,  Michelangelo, Aidan, and Jakob</a:t>
            </a:r>
          </a:p>
          <a:p>
            <a:pPr lvl="1"/>
            <a:r>
              <a:rPr lang="en-GB" dirty="0"/>
              <a:t>Group 2 is now: Julia, Elizabeth, Pinal, and Ridhi</a:t>
            </a:r>
          </a:p>
          <a:p>
            <a:pPr lvl="1"/>
            <a:r>
              <a:rPr lang="en-GB" dirty="0"/>
              <a:t>Group 3 is now: Komal, James, Azeem, and Soroosh</a:t>
            </a:r>
          </a:p>
          <a:p>
            <a:pPr lvl="1"/>
            <a:r>
              <a:rPr lang="en-GB" dirty="0"/>
              <a:t>And Group 4 is now: Rory, Madi, Mia, and Sofia</a:t>
            </a:r>
          </a:p>
          <a:p>
            <a:pPr lvl="1"/>
            <a:endParaRPr lang="en-GB" dirty="0"/>
          </a:p>
          <a:p>
            <a:r>
              <a:rPr lang="en-GB" dirty="0"/>
              <a:t>Any questions/issues, by all means, let me know. I know that these have weirdly fallen into 3 single sex groups (!?!) but that is just a coincidental result of how you all sat in week two, and not something deliberate!</a:t>
            </a:r>
          </a:p>
        </p:txBody>
      </p:sp>
    </p:spTree>
    <p:extLst>
      <p:ext uri="{BB962C8B-B14F-4D97-AF65-F5344CB8AC3E}">
        <p14:creationId xmlns:p14="http://schemas.microsoft.com/office/powerpoint/2010/main" val="1243660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444</Words>
  <Application>Microsoft Macintosh PowerPoint</Application>
  <PresentationFormat>Widescreen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A little admin business!</vt:lpstr>
      <vt:lpstr>A little tour of the website for key info (since we couldn’t do that last week!)</vt:lpstr>
      <vt:lpstr>Let’s pick weeks!</vt:lpstr>
      <vt:lpstr>Rearranged groups (11:00 seminar)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Bivins, Roberta</dc:creator>
  <cp:lastModifiedBy>Bivins, Roberta</cp:lastModifiedBy>
  <cp:revision>5</cp:revision>
  <dcterms:created xsi:type="dcterms:W3CDTF">2025-10-24T07:55:10Z</dcterms:created>
  <dcterms:modified xsi:type="dcterms:W3CDTF">2025-10-24T09:16:36Z</dcterms:modified>
</cp:coreProperties>
</file>