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0f4c46108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0f4c46108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0" y="52850"/>
            <a:ext cx="3343800" cy="33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200">
                <a:solidFill>
                  <a:srgbClr val="000000"/>
                </a:solidFill>
              </a:rPr>
              <a:t>Choate, John. </a:t>
            </a:r>
            <a:r>
              <a:rPr i="1" lang="es" sz="1200">
                <a:solidFill>
                  <a:srgbClr val="000000"/>
                </a:solidFill>
              </a:rPr>
              <a:t>Souvenir of the Carlisle Indian School</a:t>
            </a:r>
            <a:r>
              <a:rPr lang="es" sz="1200">
                <a:solidFill>
                  <a:srgbClr val="000000"/>
                </a:solidFill>
              </a:rPr>
              <a:t>. 1902. 1902, carlisleindian.dickinson.edu/publications/souvenir-carlisle-indian-school. Accessed 6 Nov. 2025.</a:t>
            </a:r>
            <a:endParaRPr sz="12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 title="scis_0006_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3825" y="0"/>
            <a:ext cx="5715000" cy="421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