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ECCE6-AF5A-49C4-A92D-2E5361ACC3F7}" v="43" dt="2025-11-06T15:19:19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330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STRY, KOMAL (UG)" userId="234b80bc-a7be-4e10-a0f0-0998077fbbf9" providerId="ADAL" clId="{9D7F168C-B3B8-4720-8FBB-8F4003E45E78}"/>
    <pc:docChg chg="undo custSel addSld delSld modSld sldOrd">
      <pc:chgData name="MISTRY, KOMAL (UG)" userId="234b80bc-a7be-4e10-a0f0-0998077fbbf9" providerId="ADAL" clId="{9D7F168C-B3B8-4720-8FBB-8F4003E45E78}" dt="2025-11-06T15:22:21.576" v="1539" actId="47"/>
      <pc:docMkLst>
        <pc:docMk/>
      </pc:docMkLst>
      <pc:sldChg chg="addSp delSp modSp mod">
        <pc:chgData name="MISTRY, KOMAL (UG)" userId="234b80bc-a7be-4e10-a0f0-0998077fbbf9" providerId="ADAL" clId="{9D7F168C-B3B8-4720-8FBB-8F4003E45E78}" dt="2025-11-06T14:46:01.466" v="270" actId="1076"/>
        <pc:sldMkLst>
          <pc:docMk/>
          <pc:sldMk cId="1613204735" sldId="256"/>
        </pc:sldMkLst>
        <pc:spChg chg="del mod">
          <ac:chgData name="MISTRY, KOMAL (UG)" userId="234b80bc-a7be-4e10-a0f0-0998077fbbf9" providerId="ADAL" clId="{9D7F168C-B3B8-4720-8FBB-8F4003E45E78}" dt="2025-11-06T14:32:07.827" v="13" actId="478"/>
          <ac:spMkLst>
            <pc:docMk/>
            <pc:sldMk cId="1613204735" sldId="256"/>
            <ac:spMk id="2" creationId="{52C7BDC1-17FD-B71E-C19F-2AC749489775}"/>
          </ac:spMkLst>
        </pc:spChg>
        <pc:spChg chg="mod">
          <ac:chgData name="MISTRY, KOMAL (UG)" userId="234b80bc-a7be-4e10-a0f0-0998077fbbf9" providerId="ADAL" clId="{9D7F168C-B3B8-4720-8FBB-8F4003E45E78}" dt="2025-11-06T14:46:01.466" v="270" actId="1076"/>
          <ac:spMkLst>
            <pc:docMk/>
            <pc:sldMk cId="1613204735" sldId="256"/>
            <ac:spMk id="3" creationId="{AA6B4E2B-2529-1ACF-E6D0-035BD8DA595A}"/>
          </ac:spMkLst>
        </pc:spChg>
        <pc:spChg chg="add del mod">
          <ac:chgData name="MISTRY, KOMAL (UG)" userId="234b80bc-a7be-4e10-a0f0-0998077fbbf9" providerId="ADAL" clId="{9D7F168C-B3B8-4720-8FBB-8F4003E45E78}" dt="2025-11-06T14:40:15.417" v="99" actId="478"/>
          <ac:spMkLst>
            <pc:docMk/>
            <pc:sldMk cId="1613204735" sldId="256"/>
            <ac:spMk id="5" creationId="{94427285-9D44-5D04-E336-E2D2607B78C7}"/>
          </ac:spMkLst>
        </pc:spChg>
        <pc:spChg chg="add del mod">
          <ac:chgData name="MISTRY, KOMAL (UG)" userId="234b80bc-a7be-4e10-a0f0-0998077fbbf9" providerId="ADAL" clId="{9D7F168C-B3B8-4720-8FBB-8F4003E45E78}" dt="2025-11-06T14:35:14.014" v="63" actId="478"/>
          <ac:spMkLst>
            <pc:docMk/>
            <pc:sldMk cId="1613204735" sldId="256"/>
            <ac:spMk id="7" creationId="{3977564A-DC78-09C7-08B9-8AE4D3F2C978}"/>
          </ac:spMkLst>
        </pc:spChg>
        <pc:spChg chg="add del mod">
          <ac:chgData name="MISTRY, KOMAL (UG)" userId="234b80bc-a7be-4e10-a0f0-0998077fbbf9" providerId="ADAL" clId="{9D7F168C-B3B8-4720-8FBB-8F4003E45E78}" dt="2025-11-06T14:40:17.322" v="100" actId="478"/>
          <ac:spMkLst>
            <pc:docMk/>
            <pc:sldMk cId="1613204735" sldId="256"/>
            <ac:spMk id="12" creationId="{2BE21D63-0EFE-AB83-08BD-556D6F36D335}"/>
          </ac:spMkLst>
        </pc:spChg>
        <pc:spChg chg="add mod">
          <ac:chgData name="MISTRY, KOMAL (UG)" userId="234b80bc-a7be-4e10-a0f0-0998077fbbf9" providerId="ADAL" clId="{9D7F168C-B3B8-4720-8FBB-8F4003E45E78}" dt="2025-11-06T14:45:49.744" v="269" actId="1076"/>
          <ac:spMkLst>
            <pc:docMk/>
            <pc:sldMk cId="1613204735" sldId="256"/>
            <ac:spMk id="13" creationId="{95A26853-1868-29E2-4122-80328B99EBAC}"/>
          </ac:spMkLst>
        </pc:spChg>
        <pc:picChg chg="add del mod modCrop">
          <ac:chgData name="MISTRY, KOMAL (UG)" userId="234b80bc-a7be-4e10-a0f0-0998077fbbf9" providerId="ADAL" clId="{9D7F168C-B3B8-4720-8FBB-8F4003E45E78}" dt="2025-11-06T14:38:18.348" v="87" actId="478"/>
          <ac:picMkLst>
            <pc:docMk/>
            <pc:sldMk cId="1613204735" sldId="256"/>
            <ac:picMk id="8" creationId="{ABFBF7FC-1CA3-F177-B5DF-5A9AA93D285D}"/>
          </ac:picMkLst>
        </pc:picChg>
        <pc:picChg chg="add del">
          <ac:chgData name="MISTRY, KOMAL (UG)" userId="234b80bc-a7be-4e10-a0f0-0998077fbbf9" providerId="ADAL" clId="{9D7F168C-B3B8-4720-8FBB-8F4003E45E78}" dt="2025-11-06T14:39:14.899" v="89" actId="478"/>
          <ac:picMkLst>
            <pc:docMk/>
            <pc:sldMk cId="1613204735" sldId="256"/>
            <ac:picMk id="9" creationId="{E18819A8-CE46-5DB4-BC83-2D093ABCC561}"/>
          </ac:picMkLst>
        </pc:picChg>
        <pc:picChg chg="add mod ord modCrop">
          <ac:chgData name="MISTRY, KOMAL (UG)" userId="234b80bc-a7be-4e10-a0f0-0998077fbbf9" providerId="ADAL" clId="{9D7F168C-B3B8-4720-8FBB-8F4003E45E78}" dt="2025-11-06T14:42:23.681" v="145" actId="1076"/>
          <ac:picMkLst>
            <pc:docMk/>
            <pc:sldMk cId="1613204735" sldId="256"/>
            <ac:picMk id="10" creationId="{EC540A5C-0958-FC5F-FC58-7DEDE61B8725}"/>
          </ac:picMkLst>
        </pc:picChg>
      </pc:sldChg>
      <pc:sldChg chg="addSp delSp modSp new mod setBg">
        <pc:chgData name="MISTRY, KOMAL (UG)" userId="234b80bc-a7be-4e10-a0f0-0998077fbbf9" providerId="ADAL" clId="{9D7F168C-B3B8-4720-8FBB-8F4003E45E78}" dt="2025-11-06T15:22:15.593" v="1538" actId="1076"/>
        <pc:sldMkLst>
          <pc:docMk/>
          <pc:sldMk cId="278151483" sldId="257"/>
        </pc:sldMkLst>
        <pc:spChg chg="add del">
          <ac:chgData name="MISTRY, KOMAL (UG)" userId="234b80bc-a7be-4e10-a0f0-0998077fbbf9" providerId="ADAL" clId="{9D7F168C-B3B8-4720-8FBB-8F4003E45E78}" dt="2025-11-06T14:32:15.487" v="16" actId="478"/>
          <ac:spMkLst>
            <pc:docMk/>
            <pc:sldMk cId="278151483" sldId="257"/>
            <ac:spMk id="3" creationId="{02ABCFB6-EAAB-F37F-92DB-8B6F08D9187B}"/>
          </ac:spMkLst>
        </pc:spChg>
        <pc:spChg chg="add del">
          <ac:chgData name="MISTRY, KOMAL (UG)" userId="234b80bc-a7be-4e10-a0f0-0998077fbbf9" providerId="ADAL" clId="{9D7F168C-B3B8-4720-8FBB-8F4003E45E78}" dt="2025-11-06T14:32:19.116" v="18" actId="478"/>
          <ac:spMkLst>
            <pc:docMk/>
            <pc:sldMk cId="278151483" sldId="257"/>
            <ac:spMk id="5" creationId="{C4E519F3-BFAF-3663-10E9-E501EE52C7F0}"/>
          </ac:spMkLst>
        </pc:spChg>
        <pc:spChg chg="add del mod">
          <ac:chgData name="MISTRY, KOMAL (UG)" userId="234b80bc-a7be-4e10-a0f0-0998077fbbf9" providerId="ADAL" clId="{9D7F168C-B3B8-4720-8FBB-8F4003E45E78}" dt="2025-11-06T14:54:35.337" v="394" actId="478"/>
          <ac:spMkLst>
            <pc:docMk/>
            <pc:sldMk cId="278151483" sldId="257"/>
            <ac:spMk id="10" creationId="{908E2CE1-D581-2B81-068A-AEAFC31AF5A1}"/>
          </ac:spMkLst>
        </pc:spChg>
        <pc:spChg chg="add mod">
          <ac:chgData name="MISTRY, KOMAL (UG)" userId="234b80bc-a7be-4e10-a0f0-0998077fbbf9" providerId="ADAL" clId="{9D7F168C-B3B8-4720-8FBB-8F4003E45E78}" dt="2025-11-06T15:16:44.723" v="1188" actId="1076"/>
          <ac:spMkLst>
            <pc:docMk/>
            <pc:sldMk cId="278151483" sldId="257"/>
            <ac:spMk id="11" creationId="{D396ED12-15D6-CDFA-F4FC-855461548F15}"/>
          </ac:spMkLst>
        </pc:spChg>
        <pc:spChg chg="add mod">
          <ac:chgData name="MISTRY, KOMAL (UG)" userId="234b80bc-a7be-4e10-a0f0-0998077fbbf9" providerId="ADAL" clId="{9D7F168C-B3B8-4720-8FBB-8F4003E45E78}" dt="2025-11-06T15:16:45.943" v="1190" actId="1076"/>
          <ac:spMkLst>
            <pc:docMk/>
            <pc:sldMk cId="278151483" sldId="257"/>
            <ac:spMk id="12" creationId="{09365A4F-4819-F21C-21AB-F6EAD191AED3}"/>
          </ac:spMkLst>
        </pc:spChg>
        <pc:spChg chg="add mod">
          <ac:chgData name="MISTRY, KOMAL (UG)" userId="234b80bc-a7be-4e10-a0f0-0998077fbbf9" providerId="ADAL" clId="{9D7F168C-B3B8-4720-8FBB-8F4003E45E78}" dt="2025-11-06T15:16:45.314" v="1189" actId="1076"/>
          <ac:spMkLst>
            <pc:docMk/>
            <pc:sldMk cId="278151483" sldId="257"/>
            <ac:spMk id="13" creationId="{FCD682E5-AD58-1F91-08BA-0227EDCA1C29}"/>
          </ac:spMkLst>
        </pc:spChg>
        <pc:spChg chg="add mod">
          <ac:chgData name="MISTRY, KOMAL (UG)" userId="234b80bc-a7be-4e10-a0f0-0998077fbbf9" providerId="ADAL" clId="{9D7F168C-B3B8-4720-8FBB-8F4003E45E78}" dt="2025-11-06T15:22:15.593" v="1538" actId="1076"/>
          <ac:spMkLst>
            <pc:docMk/>
            <pc:sldMk cId="278151483" sldId="257"/>
            <ac:spMk id="17" creationId="{8445B547-9419-E8A7-7F87-7CEF45D71D4A}"/>
          </ac:spMkLst>
        </pc:spChg>
        <pc:picChg chg="add mod modCrop">
          <ac:chgData name="MISTRY, KOMAL (UG)" userId="234b80bc-a7be-4e10-a0f0-0998077fbbf9" providerId="ADAL" clId="{9D7F168C-B3B8-4720-8FBB-8F4003E45E78}" dt="2025-11-06T15:16:14.087" v="1184" actId="1076"/>
          <ac:picMkLst>
            <pc:docMk/>
            <pc:sldMk cId="278151483" sldId="257"/>
            <ac:picMk id="7" creationId="{303D9E5B-B344-66DC-44E4-7CA7C9272D5D}"/>
          </ac:picMkLst>
        </pc:picChg>
        <pc:picChg chg="add del mod">
          <ac:chgData name="MISTRY, KOMAL (UG)" userId="234b80bc-a7be-4e10-a0f0-0998077fbbf9" providerId="ADAL" clId="{9D7F168C-B3B8-4720-8FBB-8F4003E45E78}" dt="2025-11-06T14:35:44.872" v="67" actId="478"/>
          <ac:picMkLst>
            <pc:docMk/>
            <pc:sldMk cId="278151483" sldId="257"/>
            <ac:picMk id="8" creationId="{34FC02A8-3F04-A9E7-FD60-75AF33478447}"/>
          </ac:picMkLst>
        </pc:picChg>
        <pc:picChg chg="add del mod modCrop">
          <ac:chgData name="MISTRY, KOMAL (UG)" userId="234b80bc-a7be-4e10-a0f0-0998077fbbf9" providerId="ADAL" clId="{9D7F168C-B3B8-4720-8FBB-8F4003E45E78}" dt="2025-11-06T14:54:36.492" v="395" actId="478"/>
          <ac:picMkLst>
            <pc:docMk/>
            <pc:sldMk cId="278151483" sldId="257"/>
            <ac:picMk id="9" creationId="{BAE6B2D0-C3D5-2731-8E2A-06EE40784E19}"/>
          </ac:picMkLst>
        </pc:picChg>
        <pc:picChg chg="add del">
          <ac:chgData name="MISTRY, KOMAL (UG)" userId="234b80bc-a7be-4e10-a0f0-0998077fbbf9" providerId="ADAL" clId="{9D7F168C-B3B8-4720-8FBB-8F4003E45E78}" dt="2025-11-06T15:14:41.235" v="1166" actId="478"/>
          <ac:picMkLst>
            <pc:docMk/>
            <pc:sldMk cId="278151483" sldId="257"/>
            <ac:picMk id="14" creationId="{35EAF0A3-7A60-1794-5042-FA635DEBCEE2}"/>
          </ac:picMkLst>
        </pc:picChg>
        <pc:picChg chg="add del mod modCrop">
          <ac:chgData name="MISTRY, KOMAL (UG)" userId="234b80bc-a7be-4e10-a0f0-0998077fbbf9" providerId="ADAL" clId="{9D7F168C-B3B8-4720-8FBB-8F4003E45E78}" dt="2025-11-06T15:15:14.173" v="1174" actId="478"/>
          <ac:picMkLst>
            <pc:docMk/>
            <pc:sldMk cId="278151483" sldId="257"/>
            <ac:picMk id="15" creationId="{F65D505C-8A3C-ECA5-FECA-AC707B1A72A6}"/>
          </ac:picMkLst>
        </pc:picChg>
        <pc:picChg chg="add del mod">
          <ac:chgData name="MISTRY, KOMAL (UG)" userId="234b80bc-a7be-4e10-a0f0-0998077fbbf9" providerId="ADAL" clId="{9D7F168C-B3B8-4720-8FBB-8F4003E45E78}" dt="2025-11-06T15:17:07.112" v="1193" actId="478"/>
          <ac:picMkLst>
            <pc:docMk/>
            <pc:sldMk cId="278151483" sldId="257"/>
            <ac:picMk id="16" creationId="{57368ADE-4171-9263-4B9E-8AC5317140E0}"/>
          </ac:picMkLst>
        </pc:picChg>
      </pc:sldChg>
      <pc:sldChg chg="addSp modSp new del mod ord">
        <pc:chgData name="MISTRY, KOMAL (UG)" userId="234b80bc-a7be-4e10-a0f0-0998077fbbf9" providerId="ADAL" clId="{9D7F168C-B3B8-4720-8FBB-8F4003E45E78}" dt="2025-11-06T15:22:21.576" v="1539" actId="47"/>
        <pc:sldMkLst>
          <pc:docMk/>
          <pc:sldMk cId="2106664521" sldId="258"/>
        </pc:sldMkLst>
        <pc:spChg chg="add mod">
          <ac:chgData name="MISTRY, KOMAL (UG)" userId="234b80bc-a7be-4e10-a0f0-0998077fbbf9" providerId="ADAL" clId="{9D7F168C-B3B8-4720-8FBB-8F4003E45E78}" dt="2025-11-06T14:44:12.574" v="158" actId="2711"/>
          <ac:spMkLst>
            <pc:docMk/>
            <pc:sldMk cId="2106664521" sldId="258"/>
            <ac:spMk id="3" creationId="{E379AAD2-8CDA-0E94-42A2-6B47F101F559}"/>
          </ac:spMkLst>
        </pc:spChg>
        <pc:spChg chg="add mod">
          <ac:chgData name="MISTRY, KOMAL (UG)" userId="234b80bc-a7be-4e10-a0f0-0998077fbbf9" providerId="ADAL" clId="{9D7F168C-B3B8-4720-8FBB-8F4003E45E78}" dt="2025-11-06T14:44:08.258" v="157" actId="2711"/>
          <ac:spMkLst>
            <pc:docMk/>
            <pc:sldMk cId="2106664521" sldId="258"/>
            <ac:spMk id="5" creationId="{1CDC9A76-55E2-8008-5338-AC4EADA64EF0}"/>
          </ac:spMkLst>
        </pc:spChg>
      </pc:sldChg>
      <pc:sldChg chg="addSp delSp modSp new del mod">
        <pc:chgData name="MISTRY, KOMAL (UG)" userId="234b80bc-a7be-4e10-a0f0-0998077fbbf9" providerId="ADAL" clId="{9D7F168C-B3B8-4720-8FBB-8F4003E45E78}" dt="2025-11-06T15:16:55.168" v="1191" actId="47"/>
        <pc:sldMkLst>
          <pc:docMk/>
          <pc:sldMk cId="2683109730" sldId="259"/>
        </pc:sldMkLst>
        <pc:spChg chg="add del mod">
          <ac:chgData name="MISTRY, KOMAL (UG)" userId="234b80bc-a7be-4e10-a0f0-0998077fbbf9" providerId="ADAL" clId="{9D7F168C-B3B8-4720-8FBB-8F4003E45E78}" dt="2025-11-06T15:01:38.282" v="531" actId="478"/>
          <ac:spMkLst>
            <pc:docMk/>
            <pc:sldMk cId="2683109730" sldId="259"/>
            <ac:spMk id="3" creationId="{DC96FC26-5221-0FC0-583B-59936FB4F4F5}"/>
          </ac:spMkLst>
        </pc:spChg>
        <pc:spChg chg="add del mod">
          <ac:chgData name="MISTRY, KOMAL (UG)" userId="234b80bc-a7be-4e10-a0f0-0998077fbbf9" providerId="ADAL" clId="{9D7F168C-B3B8-4720-8FBB-8F4003E45E78}" dt="2025-11-06T15:02:11.955" v="541" actId="478"/>
          <ac:spMkLst>
            <pc:docMk/>
            <pc:sldMk cId="2683109730" sldId="259"/>
            <ac:spMk id="5" creationId="{F170C6C6-28D1-83C9-A469-1217EE2C27AD}"/>
          </ac:spMkLst>
        </pc:spChg>
        <pc:picChg chg="add del mod modCrop">
          <ac:chgData name="MISTRY, KOMAL (UG)" userId="234b80bc-a7be-4e10-a0f0-0998077fbbf9" providerId="ADAL" clId="{9D7F168C-B3B8-4720-8FBB-8F4003E45E78}" dt="2025-11-06T15:01:34.355" v="530" actId="478"/>
          <ac:picMkLst>
            <pc:docMk/>
            <pc:sldMk cId="2683109730" sldId="259"/>
            <ac:picMk id="2" creationId="{A6B3DD0F-ABF7-1E06-15B6-B01B56189BD1}"/>
          </ac:picMkLst>
        </pc:picChg>
      </pc:sldChg>
      <pc:sldChg chg="add del setBg">
        <pc:chgData name="MISTRY, KOMAL (UG)" userId="234b80bc-a7be-4e10-a0f0-0998077fbbf9" providerId="ADAL" clId="{9D7F168C-B3B8-4720-8FBB-8F4003E45E78}" dt="2025-11-06T15:02:11.130" v="540"/>
        <pc:sldMkLst>
          <pc:docMk/>
          <pc:sldMk cId="1503962416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D5204-D2F0-E0AE-01BC-F02F5BEF5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80D9F6-4F34-36FF-D4E5-71664BAAC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D695F-47DF-FDB8-49F6-BBBC5BC9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63EBD-FE91-3B66-AAAB-122C54D32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53E40-37AF-54C9-8574-9A31CFFF1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7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C2A0C-10FD-43B2-16E0-37242C897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ECFA2-A4D5-4CE3-0C37-8CCE02D4B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90A0C-9D5D-59E2-20AB-283160136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C250C-EA81-6A0B-948D-40C87C34A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B3091-6415-73E0-3685-BFBB3458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06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73B9BE-8920-1C98-2AA8-4CCCB4AC9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555B27-D7E7-2F01-A18A-190FAC4CD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28832-9390-817A-46DE-AEB9D578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31EAB-9CCE-19C9-9204-7E66914C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BDC28-B891-313A-A711-11024D155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95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286CB-FE52-4F72-772B-2A253765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B0770-22A1-4DC3-912E-6BA9EA2DE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06768-8174-5CF8-0262-293487EC2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F42B4-DCFE-FC3F-AB86-B1F261C4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90C6C-3582-671F-891F-83A53A5F7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7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ED162-9310-7EE8-7EC7-759736A0B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76F8A-18D9-1024-9F9C-57B61A2A1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5E6B2-CDBA-2997-B923-C481506B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C9359-EFEF-D450-3306-3C341BCF9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3E92D-840D-103C-2C04-174F32210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66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47099-6E72-5E0F-3BC6-10AB7D546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64D4C-0A5A-E957-EB55-C662E7F3AE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7C2A62-9570-92E0-3CCE-68677FE80E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52748-C994-ABC9-E6E8-83E171EA7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330E56-FF00-E93F-A28F-1AF87657C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21F41-0115-E0A2-D2E9-13A5F02CD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1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12304-ADF1-838F-182E-533C7966A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5B184-00DE-35F2-4F54-AEC775BB7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19CC0-3FB6-09CB-2BA4-45DC920CB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D858E8-1015-54D0-7695-57A6FB04EE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307AE6-2994-2544-200C-A785B80A7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FE8C60-3432-08B4-49D2-30BD03846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61E9B0-EB52-644E-A806-04B170EBE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D6BAEE-2A7C-E1D6-08D8-591D0A977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34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F653-C6D9-70C1-560B-AEDE150EE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5A4649-0853-1E4A-902B-99CB4C33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A1DD59-F91E-85F6-B406-5A476E78D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F6C38-AFE6-5A15-DC53-B298304E2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69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916420-1A07-04A9-6A9C-D92133932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5B213-21E4-DCC3-26EF-4C8FD1E9D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2A76E-5276-8FD5-DED0-18154DFEA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78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62E3-AFBC-ED73-7B29-7C20DD04A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38246-1F30-86B2-FCA0-D97EDC52E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ACF22-5165-3CA7-4878-2DA83B91F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AB98D-71C8-2147-7452-26E116E3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13005-3D7F-6DF5-8F7F-C7DBD17A7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0B025-0CC9-D390-FDBD-776A6E80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43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8D611-12CB-0A17-72F1-5F159B3E0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D58EC6-3D84-D1B8-B185-4A9B55DEB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0A504-45C5-2A0A-47F5-178906BEB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5E80CD-A615-58F3-BD5D-F40BED924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C6F86-B12B-A5D4-88D7-576EDB174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399C7-D950-A85F-B30B-F2AFE0662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5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66593-D75B-4045-B91E-BE470845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07903-D293-E0A7-B4C5-290E6C9FF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AC9AB-2A4C-E214-F244-628FB1DB9D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97D9AC-D63F-45CF-BA42-B39E04DABEA9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BA3C5-92B4-4209-6AF8-F3078050D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3D190-0F47-38A4-477D-786F2800B9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894DAC-6787-42DB-A158-23E90EFA50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67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540A5C-0958-FC5F-FC58-7DEDE61B87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97" t="16943" r="2553" b="8416"/>
          <a:stretch>
            <a:fillRect/>
          </a:stretch>
        </p:blipFill>
        <p:spPr>
          <a:xfrm>
            <a:off x="-15637" y="0"/>
            <a:ext cx="12207637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A6B4E2B-2529-1ACF-E6D0-035BD8DA5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6181" y="5116772"/>
            <a:ext cx="9144000" cy="1178307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Archive Source on Settlement: The Limits of Assimilation and Integration 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95A26853-1868-29E2-4122-80328B99EBAC}"/>
              </a:ext>
            </a:extLst>
          </p:cNvPr>
          <p:cNvSpPr txBox="1">
            <a:spLocks/>
          </p:cNvSpPr>
          <p:nvPr/>
        </p:nvSpPr>
        <p:spPr>
          <a:xfrm>
            <a:off x="4023013" y="6359514"/>
            <a:ext cx="4130336" cy="5629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3: Komal Mistry</a:t>
            </a:r>
          </a:p>
        </p:txBody>
      </p:sp>
    </p:spTree>
    <p:extLst>
      <p:ext uri="{BB962C8B-B14F-4D97-AF65-F5344CB8AC3E}">
        <p14:creationId xmlns:p14="http://schemas.microsoft.com/office/powerpoint/2010/main" val="161320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artoon of a couple of people standing next to a building&#10;&#10;AI-generated content may be incorrect.">
            <a:extLst>
              <a:ext uri="{FF2B5EF4-FFF2-40B4-BE49-F238E27FC236}">
                <a16:creationId xmlns:a16="http://schemas.microsoft.com/office/drawing/2014/main" id="{303D9E5B-B344-66DC-44E4-7CA7C9272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1" t="16724" r="37085" b="1595"/>
          <a:stretch>
            <a:fillRect/>
          </a:stretch>
        </p:blipFill>
        <p:spPr>
          <a:xfrm>
            <a:off x="3639643" y="-37770"/>
            <a:ext cx="4907666" cy="689577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D396ED12-15D6-CDFA-F4FC-855461548F15}"/>
              </a:ext>
            </a:extLst>
          </p:cNvPr>
          <p:cNvSpPr txBox="1">
            <a:spLocks/>
          </p:cNvSpPr>
          <p:nvPr/>
        </p:nvSpPr>
        <p:spPr>
          <a:xfrm>
            <a:off x="8689395" y="5732362"/>
            <a:ext cx="3360516" cy="12529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Congressman Burnett (1854-1919):</a:t>
            </a: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1907, he called Syrians ‘the most undesirable of the undesirable peoples of Asia Minor.’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365A4F-4819-F21C-21AB-F6EAD191AED3}"/>
              </a:ext>
            </a:extLst>
          </p:cNvPr>
          <p:cNvSpPr txBox="1"/>
          <p:nvPr/>
        </p:nvSpPr>
        <p:spPr>
          <a:xfrm>
            <a:off x="8547309" y="0"/>
            <a:ext cx="364469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1917 Immigration (Barred Zone) Act:</a:t>
            </a:r>
          </a:p>
          <a:p>
            <a:pPr algn="ctr"/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en-GB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‘That after three months from the passage of this Act, in addition to the 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aliens</a:t>
            </a:r>
            <a:r>
              <a:rPr lang="en-GB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who are by law now excluded from admission into the United States, the following persons shall also be excluded from admission thereto, to wit: All aliens over sixteen years of age, physically capable of reading, who can not read the English language, or some other language or dialect, including Hebrew or Yiddish.’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CD682E5-AD58-1F91-08BA-0227EDCA1C29}"/>
              </a:ext>
            </a:extLst>
          </p:cNvPr>
          <p:cNvSpPr txBox="1">
            <a:spLocks/>
          </p:cNvSpPr>
          <p:nvPr/>
        </p:nvSpPr>
        <p:spPr>
          <a:xfrm>
            <a:off x="8749197" y="3184533"/>
            <a:ext cx="3240911" cy="12529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people aged 14 or over who were illiterate (unable to read and write in any language), by race and nativity 1910:    </a:t>
            </a: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Total: 7.7%                                 White Total: 5%                              White Native: 3%                       White Foreign-born: 12.7%          Black and Other: 30.5% 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8445B547-9419-E8A7-7F87-7CEF45D71D4A}"/>
              </a:ext>
            </a:extLst>
          </p:cNvPr>
          <p:cNvSpPr txBox="1">
            <a:spLocks/>
          </p:cNvSpPr>
          <p:nvPr/>
        </p:nvSpPr>
        <p:spPr>
          <a:xfrm>
            <a:off x="0" y="238776"/>
            <a:ext cx="3639643" cy="6619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Title: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Americanese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wall - as Congressman Burnett would build it / Evans. "Watchful waiting" ; A case where it is one of "My policies" / J. Held.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Summary: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Prints of cartoon drawings show: 1. high wall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labeled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"Literacy Test" and spiked with pen nibs to keep out immigrants, built as Congressman John Lawson Burnett would like it, with Uncle Sam saying to immigrant family below: "You're welcome, if you can climb it"; 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Artist:                                                 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Evans, Raymond Oscar 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Created/Published:                                  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1916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                                         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Library of Congress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51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MISTRY, KOMAL (UG)</dc:creator>
  <cp:lastModifiedBy>MISTRY, KOMAL (UG)</cp:lastModifiedBy>
  <cp:revision>1</cp:revision>
  <dcterms:created xsi:type="dcterms:W3CDTF">2025-11-06T14:28:03Z</dcterms:created>
  <dcterms:modified xsi:type="dcterms:W3CDTF">2025-11-06T15:22:24Z</dcterms:modified>
</cp:coreProperties>
</file>