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5143500" cx="9144000"/>
  <p:notesSz cx="6858000" cy="9144000"/>
  <p:embeddedFontLst>
    <p:embeddedFont>
      <p:font typeface="Frank Ruhl Libre Medium"/>
      <p:regular r:id="rId24"/>
      <p:bold r:id="rId25"/>
    </p:embeddedFont>
    <p:embeddedFont>
      <p:font typeface="Frank Ruhl Libre"/>
      <p:regular r:id="rId26"/>
      <p:bold r:id="rId27"/>
    </p:embeddedFont>
    <p:embeddedFont>
      <p:font typeface="Libre Baskerville"/>
      <p:regular r:id="rId28"/>
      <p:bold r:id="rId29"/>
      <p: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FrankRuhlLibreMedium-regular.fntdata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FrankRuhlLibre-regular.fntdata"/><Relationship Id="rId25" Type="http://schemas.openxmlformats.org/officeDocument/2006/relationships/font" Target="fonts/FrankRuhlLibreMedium-bold.fntdata"/><Relationship Id="rId28" Type="http://schemas.openxmlformats.org/officeDocument/2006/relationships/font" Target="fonts/LibreBaskerville-regular.fntdata"/><Relationship Id="rId27" Type="http://schemas.openxmlformats.org/officeDocument/2006/relationships/font" Target="fonts/FrankRuhlLibre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LibreBaskerville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font" Target="fonts/LibreBaskerville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23360ad3e7_0_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23360ad3e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23360ad3e7_1_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23360ad3e7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bbc 1965: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‘tonight’ show about world affairs 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it was filmed in 1965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Hostels were not luxurious but it was better than coming to nothing, but expectations were raised in advertising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Hotels were meant to be temporary, a 2 year lease, </a:t>
            </a:r>
            <a:r>
              <a:rPr lang="en" sz="1000">
                <a:solidFill>
                  <a:schemeClr val="dk1"/>
                </a:solidFill>
              </a:rPr>
              <a:t>where migrants expected to save enough to buy a home, but many did not manage and moved back to england after the 2 year contract, 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23360ad3e7_1_3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23360ad3e7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Bbc filmed was filmed in 1965, this </a:t>
            </a:r>
            <a:r>
              <a:rPr lang="en" sz="1000">
                <a:solidFill>
                  <a:schemeClr val="dk1"/>
                </a:solidFill>
              </a:rPr>
              <a:t>newsletter - 1961, </a:t>
            </a:r>
            <a:r>
              <a:rPr lang="en" sz="1000">
                <a:solidFill>
                  <a:schemeClr val="dk1"/>
                </a:solidFill>
              </a:rPr>
              <a:t>a surge of brits seeking better economic opportunities and warmer climates, especially after the long cold snowy winter in 1962-63.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23360ad3e7_1_4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323360ad3e7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25% of british moved back to england due to homesickness and unsatisfied expectations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⅓ of them returned to australia again, ‘boomerang pom’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23360ad3e7_1_1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323360ad3e7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23360ad3e7_0_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23360ad3e7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d78bac078f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2d78bac078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238ff0a677_0_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3238ff0a677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238ff0a677_0_2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3238ff0a677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2d78bac078f_0_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2d78bac078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23325909b2_2_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23325909b2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233201958d_1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233201958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233201958d_1_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233201958d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23325909b2_2_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23325909b2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23360ad3e7_1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23360ad3e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233efa51d3_3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233efa51d3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233efa51d3_3_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233efa51d3_3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233efa51d3_3_1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3233efa51d3_3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Relationship Id="rId3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Relationship Id="rId3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2316267" y="304925"/>
            <a:ext cx="4511142" cy="4526109"/>
            <a:chOff x="2316267" y="304925"/>
            <a:chExt cx="4511142" cy="4526109"/>
          </a:xfrm>
        </p:grpSpPr>
        <p:sp>
          <p:nvSpPr>
            <p:cNvPr id="11" name="Google Shape;11;p2"/>
            <p:cNvSpPr/>
            <p:nvPr/>
          </p:nvSpPr>
          <p:spPr>
            <a:xfrm>
              <a:off x="2550175" y="541175"/>
              <a:ext cx="4043700" cy="4053600"/>
            </a:xfrm>
            <a:prstGeom prst="snip2DiagRect">
              <a:avLst>
                <a:gd fmla="val 0" name="adj1"/>
                <a:gd fmla="val 8729" name="adj2"/>
              </a:avLst>
            </a:prstGeom>
            <a:solidFill>
              <a:srgbClr val="FFFFFF"/>
            </a:solidFill>
            <a:ln>
              <a:noFill/>
            </a:ln>
            <a:effectLst>
              <a:outerShdw blurRad="42863" rotWithShape="0" algn="bl" dist="9525">
                <a:srgbClr val="000000">
                  <a:alpha val="68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2626375" y="617375"/>
              <a:ext cx="3676062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3" name="Google Shape;13;p2"/>
            <p:cNvSpPr/>
            <p:nvPr/>
          </p:nvSpPr>
          <p:spPr>
            <a:xfrm rot="10800000">
              <a:off x="2841625" y="811975"/>
              <a:ext cx="3676062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pic>
          <p:nvPicPr>
            <p:cNvPr id="14" name="Google Shape;14;p2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 rot="-2700000">
              <a:off x="2700667" y="3795246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5;p2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 rot="8100000">
              <a:off x="6290608" y="190338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2787625" y="1991825"/>
            <a:ext cx="35721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grpSp>
        <p:nvGrpSpPr>
          <p:cNvPr id="17" name="Google Shape;17;p2"/>
          <p:cNvGrpSpPr/>
          <p:nvPr/>
        </p:nvGrpSpPr>
        <p:grpSpPr>
          <a:xfrm>
            <a:off x="4357664" y="3735189"/>
            <a:ext cx="428350" cy="428530"/>
            <a:chOff x="1191725" y="238125"/>
            <a:chExt cx="5236550" cy="5238750"/>
          </a:xfrm>
        </p:grpSpPr>
        <p:sp>
          <p:nvSpPr>
            <p:cNvPr id="18" name="Google Shape;18;p2"/>
            <p:cNvSpPr/>
            <p:nvPr/>
          </p:nvSpPr>
          <p:spPr>
            <a:xfrm>
              <a:off x="2218800" y="1278375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0" y="1"/>
                  </a:moveTo>
                  <a:lnTo>
                    <a:pt x="23225" y="40116"/>
                  </a:lnTo>
                  <a:lnTo>
                    <a:pt x="37212" y="36158"/>
                  </a:lnTo>
                  <a:lnTo>
                    <a:pt x="40731" y="229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2227575" y="3429300"/>
              <a:ext cx="1002925" cy="1018300"/>
            </a:xfrm>
            <a:custGeom>
              <a:rect b="b" l="l" r="r" t="t"/>
              <a:pathLst>
                <a:path extrusionOk="0" h="40732" w="40117">
                  <a:moveTo>
                    <a:pt x="22962" y="1"/>
                  </a:moveTo>
                  <a:lnTo>
                    <a:pt x="1" y="40732"/>
                  </a:lnTo>
                  <a:lnTo>
                    <a:pt x="40116" y="17595"/>
                  </a:lnTo>
                  <a:lnTo>
                    <a:pt x="36158" y="3608"/>
                  </a:lnTo>
                  <a:lnTo>
                    <a:pt x="22962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385100" y="1267400"/>
              <a:ext cx="1005125" cy="1020500"/>
            </a:xfrm>
            <a:custGeom>
              <a:rect b="b" l="l" r="r" t="t"/>
              <a:pathLst>
                <a:path extrusionOk="0" h="40820" w="40205">
                  <a:moveTo>
                    <a:pt x="40204" y="0"/>
                  </a:moveTo>
                  <a:lnTo>
                    <a:pt x="1" y="23313"/>
                  </a:lnTo>
                  <a:lnTo>
                    <a:pt x="3872" y="37300"/>
                  </a:lnTo>
                  <a:lnTo>
                    <a:pt x="17155" y="40819"/>
                  </a:lnTo>
                  <a:lnTo>
                    <a:pt x="40204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380700" y="3435900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17507" y="1"/>
                  </a:moveTo>
                  <a:lnTo>
                    <a:pt x="3520" y="3872"/>
                  </a:lnTo>
                  <a:lnTo>
                    <a:pt x="1" y="17155"/>
                  </a:lnTo>
                  <a:lnTo>
                    <a:pt x="40732" y="40116"/>
                  </a:lnTo>
                  <a:lnTo>
                    <a:pt x="17507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191725" y="238125"/>
              <a:ext cx="5236550" cy="5238750"/>
            </a:xfrm>
            <a:custGeom>
              <a:rect b="b" l="l" r="r" t="t"/>
              <a:pathLst>
                <a:path extrusionOk="0" h="209550" w="209462">
                  <a:moveTo>
                    <a:pt x="103807" y="20761"/>
                  </a:moveTo>
                  <a:lnTo>
                    <a:pt x="103983" y="105391"/>
                  </a:lnTo>
                  <a:lnTo>
                    <a:pt x="103983" y="105391"/>
                  </a:lnTo>
                  <a:lnTo>
                    <a:pt x="89292" y="85245"/>
                  </a:lnTo>
                  <a:lnTo>
                    <a:pt x="103807" y="20761"/>
                  </a:lnTo>
                  <a:close/>
                  <a:moveTo>
                    <a:pt x="125097" y="89644"/>
                  </a:moveTo>
                  <a:lnTo>
                    <a:pt x="189668" y="104335"/>
                  </a:lnTo>
                  <a:lnTo>
                    <a:pt x="103983" y="105391"/>
                  </a:lnTo>
                  <a:lnTo>
                    <a:pt x="120170" y="124481"/>
                  </a:lnTo>
                  <a:lnTo>
                    <a:pt x="105479" y="188964"/>
                  </a:lnTo>
                  <a:lnTo>
                    <a:pt x="103983" y="105391"/>
                  </a:lnTo>
                  <a:lnTo>
                    <a:pt x="84277" y="120082"/>
                  </a:lnTo>
                  <a:lnTo>
                    <a:pt x="19706" y="105391"/>
                  </a:lnTo>
                  <a:lnTo>
                    <a:pt x="103983" y="105391"/>
                  </a:lnTo>
                  <a:lnTo>
                    <a:pt x="125097" y="89644"/>
                  </a:lnTo>
                  <a:close/>
                  <a:moveTo>
                    <a:pt x="104423" y="0"/>
                  </a:moveTo>
                  <a:lnTo>
                    <a:pt x="82518" y="82078"/>
                  </a:lnTo>
                  <a:lnTo>
                    <a:pt x="0" y="105127"/>
                  </a:lnTo>
                  <a:lnTo>
                    <a:pt x="81902" y="127032"/>
                  </a:lnTo>
                  <a:lnTo>
                    <a:pt x="104951" y="209550"/>
                  </a:lnTo>
                  <a:lnTo>
                    <a:pt x="126856" y="127472"/>
                  </a:lnTo>
                  <a:lnTo>
                    <a:pt x="209462" y="104511"/>
                  </a:lnTo>
                  <a:lnTo>
                    <a:pt x="127384" y="82694"/>
                  </a:lnTo>
                  <a:lnTo>
                    <a:pt x="104423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1"/>
          <p:cNvSpPr/>
          <p:nvPr/>
        </p:nvSpPr>
        <p:spPr>
          <a:xfrm>
            <a:off x="25" y="-7525"/>
            <a:ext cx="9144000" cy="5151000"/>
          </a:xfrm>
          <a:prstGeom prst="rect">
            <a:avLst/>
          </a:prstGeom>
          <a:solidFill>
            <a:srgbClr val="040E11">
              <a:alpha val="2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3" name="Google Shape;153;p11"/>
          <p:cNvGrpSpPr/>
          <p:nvPr/>
        </p:nvGrpSpPr>
        <p:grpSpPr>
          <a:xfrm>
            <a:off x="312475" y="304925"/>
            <a:ext cx="8519109" cy="4526109"/>
            <a:chOff x="312475" y="304925"/>
            <a:chExt cx="8519109" cy="4526109"/>
          </a:xfrm>
        </p:grpSpPr>
        <p:sp>
          <p:nvSpPr>
            <p:cNvPr id="154" name="Google Shape;154;p11"/>
            <p:cNvSpPr/>
            <p:nvPr/>
          </p:nvSpPr>
          <p:spPr>
            <a:xfrm>
              <a:off x="548725" y="541175"/>
              <a:ext cx="8046600" cy="4053600"/>
            </a:xfrm>
            <a:prstGeom prst="snip2DiagRect">
              <a:avLst>
                <a:gd fmla="val 0" name="adj1"/>
                <a:gd fmla="val 8729" name="adj2"/>
              </a:avLst>
            </a:prstGeom>
            <a:solidFill>
              <a:srgbClr val="FFFFFF"/>
            </a:solidFill>
            <a:ln>
              <a:noFill/>
            </a:ln>
            <a:effectLst>
              <a:outerShdw blurRad="42863" rotWithShape="0" algn="bl" dist="9525">
                <a:srgbClr val="000000">
                  <a:alpha val="68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1"/>
            <p:cNvSpPr/>
            <p:nvPr/>
          </p:nvSpPr>
          <p:spPr>
            <a:xfrm>
              <a:off x="624925" y="6173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56" name="Google Shape;156;p11"/>
            <p:cNvSpPr/>
            <p:nvPr/>
          </p:nvSpPr>
          <p:spPr>
            <a:xfrm rot="10800000">
              <a:off x="799550" y="8119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pic>
          <p:nvPicPr>
            <p:cNvPr id="157" name="Google Shape;157;p1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700000">
              <a:off x="696875" y="3795246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p1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8100000">
              <a:off x="8294783" y="190338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9" name="Google Shape;159;p11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background">
  <p:cSld name="BLANK_2">
    <p:bg>
      <p:bgPr>
        <a:solidFill>
          <a:srgbClr val="B0C6D3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2"/>
          <p:cNvSpPr/>
          <p:nvPr/>
        </p:nvSpPr>
        <p:spPr>
          <a:xfrm>
            <a:off x="-7650" y="-7650"/>
            <a:ext cx="9151500" cy="5151300"/>
          </a:xfrm>
          <a:prstGeom prst="frame">
            <a:avLst>
              <a:gd fmla="val 4756" name="adj1"/>
            </a:avLst>
          </a:prstGeom>
          <a:solidFill>
            <a:srgbClr val="F2EDD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grpSp>
        <p:nvGrpSpPr>
          <p:cNvPr id="162" name="Google Shape;162;p12"/>
          <p:cNvGrpSpPr/>
          <p:nvPr/>
        </p:nvGrpSpPr>
        <p:grpSpPr>
          <a:xfrm>
            <a:off x="114491" y="106842"/>
            <a:ext cx="1127645" cy="1153976"/>
            <a:chOff x="152400" y="152400"/>
            <a:chExt cx="1127645" cy="1153976"/>
          </a:xfrm>
        </p:grpSpPr>
        <p:sp>
          <p:nvSpPr>
            <p:cNvPr id="163" name="Google Shape;163;p12"/>
            <p:cNvSpPr/>
            <p:nvPr/>
          </p:nvSpPr>
          <p:spPr>
            <a:xfrm>
              <a:off x="152400" y="152400"/>
              <a:ext cx="921300" cy="921300"/>
            </a:xfrm>
            <a:prstGeom prst="diagStripe">
              <a:avLst>
                <a:gd fmla="val 50000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28575" rotWithShape="0" algn="bl" dir="2700000" dist="9525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64" name="Google Shape;164;p12"/>
            <p:cNvPicPr preferRelativeResize="0"/>
            <p:nvPr/>
          </p:nvPicPr>
          <p:blipFill>
            <a:blip r:embed="rId2">
              <a:alphaModFix amt="70000"/>
            </a:blip>
            <a:stretch>
              <a:fillRect/>
            </a:stretch>
          </p:blipFill>
          <p:spPr>
            <a:xfrm rot="5400000">
              <a:off x="745611" y="-256999"/>
              <a:ext cx="125035" cy="9438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" name="Google Shape;165;p12"/>
            <p:cNvPicPr preferRelativeResize="0"/>
            <p:nvPr/>
          </p:nvPicPr>
          <p:blipFill>
            <a:blip r:embed="rId2">
              <a:alphaModFix amt="70000"/>
            </a:blip>
            <a:stretch>
              <a:fillRect/>
            </a:stretch>
          </p:blipFill>
          <p:spPr>
            <a:xfrm>
              <a:off x="152411" y="362543"/>
              <a:ext cx="125035" cy="94383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6" name="Google Shape;166;p12"/>
          <p:cNvGrpSpPr/>
          <p:nvPr/>
        </p:nvGrpSpPr>
        <p:grpSpPr>
          <a:xfrm rot="10800000">
            <a:off x="7901725" y="3874892"/>
            <a:ext cx="1127645" cy="1154423"/>
            <a:chOff x="152400" y="151952"/>
            <a:chExt cx="1127645" cy="1154423"/>
          </a:xfrm>
        </p:grpSpPr>
        <p:sp>
          <p:nvSpPr>
            <p:cNvPr id="167" name="Google Shape;167;p12"/>
            <p:cNvSpPr/>
            <p:nvPr/>
          </p:nvSpPr>
          <p:spPr>
            <a:xfrm>
              <a:off x="152400" y="152400"/>
              <a:ext cx="921300" cy="921300"/>
            </a:xfrm>
            <a:prstGeom prst="diagStripe">
              <a:avLst>
                <a:gd fmla="val 50000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28575" rotWithShape="0" algn="bl" dir="13500000" dist="9525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68" name="Google Shape;168;p12"/>
            <p:cNvPicPr preferRelativeResize="0"/>
            <p:nvPr/>
          </p:nvPicPr>
          <p:blipFill>
            <a:blip r:embed="rId2">
              <a:alphaModFix amt="70000"/>
            </a:blip>
            <a:stretch>
              <a:fillRect/>
            </a:stretch>
          </p:blipFill>
          <p:spPr>
            <a:xfrm rot="5400000">
              <a:off x="745611" y="-257447"/>
              <a:ext cx="125035" cy="9438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" name="Google Shape;169;p12"/>
            <p:cNvPicPr preferRelativeResize="0"/>
            <p:nvPr/>
          </p:nvPicPr>
          <p:blipFill>
            <a:blip r:embed="rId2">
              <a:alphaModFix amt="70000"/>
            </a:blip>
            <a:stretch>
              <a:fillRect/>
            </a:stretch>
          </p:blipFill>
          <p:spPr>
            <a:xfrm>
              <a:off x="152411" y="362543"/>
              <a:ext cx="125035" cy="94383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0" name="Google Shape;170;p12"/>
          <p:cNvSpPr txBox="1"/>
          <p:nvPr>
            <p:ph idx="12" type="sldNum"/>
          </p:nvPr>
        </p:nvSpPr>
        <p:spPr>
          <a:xfrm>
            <a:off x="4297650" y="4594775"/>
            <a:ext cx="548700" cy="306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tally blank">
  <p:cSld name="BLANK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3"/>
          <p:cNvSpPr/>
          <p:nvPr/>
        </p:nvSpPr>
        <p:spPr>
          <a:xfrm>
            <a:off x="25" y="-7525"/>
            <a:ext cx="9144000" cy="5151000"/>
          </a:xfrm>
          <a:prstGeom prst="rect">
            <a:avLst/>
          </a:prstGeom>
          <a:solidFill>
            <a:srgbClr val="040E11">
              <a:alpha val="2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3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3"/>
          <p:cNvGrpSpPr/>
          <p:nvPr/>
        </p:nvGrpSpPr>
        <p:grpSpPr>
          <a:xfrm>
            <a:off x="2316267" y="304925"/>
            <a:ext cx="4511142" cy="4526109"/>
            <a:chOff x="2316267" y="304925"/>
            <a:chExt cx="4511142" cy="4526109"/>
          </a:xfrm>
        </p:grpSpPr>
        <p:sp>
          <p:nvSpPr>
            <p:cNvPr id="25" name="Google Shape;25;p3"/>
            <p:cNvSpPr/>
            <p:nvPr/>
          </p:nvSpPr>
          <p:spPr>
            <a:xfrm>
              <a:off x="2550175" y="541175"/>
              <a:ext cx="4043700" cy="4053600"/>
            </a:xfrm>
            <a:prstGeom prst="snip2DiagRect">
              <a:avLst>
                <a:gd fmla="val 0" name="adj1"/>
                <a:gd fmla="val 8729" name="adj2"/>
              </a:avLst>
            </a:prstGeom>
            <a:solidFill>
              <a:srgbClr val="FFFFFF"/>
            </a:solidFill>
            <a:ln>
              <a:noFill/>
            </a:ln>
            <a:effectLst>
              <a:outerShdw blurRad="42863" rotWithShape="0" algn="bl" dist="9525">
                <a:srgbClr val="000000">
                  <a:alpha val="68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2626375" y="617375"/>
              <a:ext cx="3676062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7" name="Google Shape;27;p3"/>
            <p:cNvSpPr/>
            <p:nvPr/>
          </p:nvSpPr>
          <p:spPr>
            <a:xfrm rot="10800000">
              <a:off x="2841625" y="811975"/>
              <a:ext cx="3676062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pic>
          <p:nvPicPr>
            <p:cNvPr id="28" name="Google Shape;28;p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700000">
              <a:off x="2700667" y="3795246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oogle Shape;29;p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8100000">
              <a:off x="6290608" y="190338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" name="Google Shape;30;p3"/>
          <p:cNvSpPr txBox="1"/>
          <p:nvPr>
            <p:ph type="ctrTitle"/>
          </p:nvPr>
        </p:nvSpPr>
        <p:spPr>
          <a:xfrm>
            <a:off x="2795175" y="1668850"/>
            <a:ext cx="35535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1" name="Google Shape;31;p3"/>
          <p:cNvSpPr txBox="1"/>
          <p:nvPr>
            <p:ph idx="1" type="subTitle"/>
          </p:nvPr>
        </p:nvSpPr>
        <p:spPr>
          <a:xfrm>
            <a:off x="2795175" y="2948146"/>
            <a:ext cx="3553500" cy="29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B0C6D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B0C6D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B0C6D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B0C6D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B0C6D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B0C6D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B0C6D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B0C6D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B0C6D3"/>
                </a:solidFill>
              </a:defRPr>
            </a:lvl9pPr>
          </a:lstStyle>
          <a:p/>
        </p:txBody>
      </p:sp>
      <p:grpSp>
        <p:nvGrpSpPr>
          <p:cNvPr id="32" name="Google Shape;32;p3"/>
          <p:cNvGrpSpPr/>
          <p:nvPr/>
        </p:nvGrpSpPr>
        <p:grpSpPr>
          <a:xfrm>
            <a:off x="4357664" y="3735189"/>
            <a:ext cx="428350" cy="428530"/>
            <a:chOff x="1191725" y="238125"/>
            <a:chExt cx="5236550" cy="5238750"/>
          </a:xfrm>
        </p:grpSpPr>
        <p:sp>
          <p:nvSpPr>
            <p:cNvPr id="33" name="Google Shape;33;p3"/>
            <p:cNvSpPr/>
            <p:nvPr/>
          </p:nvSpPr>
          <p:spPr>
            <a:xfrm>
              <a:off x="2218800" y="1278375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0" y="1"/>
                  </a:moveTo>
                  <a:lnTo>
                    <a:pt x="23225" y="40116"/>
                  </a:lnTo>
                  <a:lnTo>
                    <a:pt x="37212" y="36158"/>
                  </a:lnTo>
                  <a:lnTo>
                    <a:pt x="40731" y="229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2227575" y="3429300"/>
              <a:ext cx="1002925" cy="1018300"/>
            </a:xfrm>
            <a:custGeom>
              <a:rect b="b" l="l" r="r" t="t"/>
              <a:pathLst>
                <a:path extrusionOk="0" h="40732" w="40117">
                  <a:moveTo>
                    <a:pt x="22962" y="1"/>
                  </a:moveTo>
                  <a:lnTo>
                    <a:pt x="1" y="40732"/>
                  </a:lnTo>
                  <a:lnTo>
                    <a:pt x="40116" y="17595"/>
                  </a:lnTo>
                  <a:lnTo>
                    <a:pt x="36158" y="3608"/>
                  </a:lnTo>
                  <a:lnTo>
                    <a:pt x="22962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4385100" y="1267400"/>
              <a:ext cx="1005125" cy="1020500"/>
            </a:xfrm>
            <a:custGeom>
              <a:rect b="b" l="l" r="r" t="t"/>
              <a:pathLst>
                <a:path extrusionOk="0" h="40820" w="40205">
                  <a:moveTo>
                    <a:pt x="40204" y="0"/>
                  </a:moveTo>
                  <a:lnTo>
                    <a:pt x="1" y="23313"/>
                  </a:lnTo>
                  <a:lnTo>
                    <a:pt x="3872" y="37300"/>
                  </a:lnTo>
                  <a:lnTo>
                    <a:pt x="17155" y="40819"/>
                  </a:lnTo>
                  <a:lnTo>
                    <a:pt x="40204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4380700" y="3435900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17507" y="1"/>
                  </a:moveTo>
                  <a:lnTo>
                    <a:pt x="3520" y="3872"/>
                  </a:lnTo>
                  <a:lnTo>
                    <a:pt x="1" y="17155"/>
                  </a:lnTo>
                  <a:lnTo>
                    <a:pt x="40732" y="40116"/>
                  </a:lnTo>
                  <a:lnTo>
                    <a:pt x="17507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1191725" y="238125"/>
              <a:ext cx="5236550" cy="5238750"/>
            </a:xfrm>
            <a:custGeom>
              <a:rect b="b" l="l" r="r" t="t"/>
              <a:pathLst>
                <a:path extrusionOk="0" h="209550" w="209462">
                  <a:moveTo>
                    <a:pt x="103807" y="20761"/>
                  </a:moveTo>
                  <a:lnTo>
                    <a:pt x="103983" y="105391"/>
                  </a:lnTo>
                  <a:lnTo>
                    <a:pt x="103983" y="105391"/>
                  </a:lnTo>
                  <a:lnTo>
                    <a:pt x="89292" y="85245"/>
                  </a:lnTo>
                  <a:lnTo>
                    <a:pt x="103807" y="20761"/>
                  </a:lnTo>
                  <a:close/>
                  <a:moveTo>
                    <a:pt x="125097" y="89644"/>
                  </a:moveTo>
                  <a:lnTo>
                    <a:pt x="189668" y="104335"/>
                  </a:lnTo>
                  <a:lnTo>
                    <a:pt x="103983" y="105391"/>
                  </a:lnTo>
                  <a:lnTo>
                    <a:pt x="120170" y="124481"/>
                  </a:lnTo>
                  <a:lnTo>
                    <a:pt x="105479" y="188964"/>
                  </a:lnTo>
                  <a:lnTo>
                    <a:pt x="103983" y="105391"/>
                  </a:lnTo>
                  <a:lnTo>
                    <a:pt x="84277" y="120082"/>
                  </a:lnTo>
                  <a:lnTo>
                    <a:pt x="19706" y="105391"/>
                  </a:lnTo>
                  <a:lnTo>
                    <a:pt x="103983" y="105391"/>
                  </a:lnTo>
                  <a:lnTo>
                    <a:pt x="125097" y="89644"/>
                  </a:lnTo>
                  <a:close/>
                  <a:moveTo>
                    <a:pt x="104423" y="0"/>
                  </a:moveTo>
                  <a:lnTo>
                    <a:pt x="82518" y="82078"/>
                  </a:lnTo>
                  <a:lnTo>
                    <a:pt x="0" y="105127"/>
                  </a:lnTo>
                  <a:lnTo>
                    <a:pt x="81902" y="127032"/>
                  </a:lnTo>
                  <a:lnTo>
                    <a:pt x="104951" y="209550"/>
                  </a:lnTo>
                  <a:lnTo>
                    <a:pt x="126856" y="127472"/>
                  </a:lnTo>
                  <a:lnTo>
                    <a:pt x="209462" y="104511"/>
                  </a:lnTo>
                  <a:lnTo>
                    <a:pt x="127384" y="82694"/>
                  </a:lnTo>
                  <a:lnTo>
                    <a:pt x="104423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/>
          <p:nvPr/>
        </p:nvSpPr>
        <p:spPr>
          <a:xfrm>
            <a:off x="25" y="-7525"/>
            <a:ext cx="9144000" cy="5151000"/>
          </a:xfrm>
          <a:prstGeom prst="rect">
            <a:avLst/>
          </a:prstGeom>
          <a:solidFill>
            <a:srgbClr val="040E11">
              <a:alpha val="2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0" name="Google Shape;40;p4"/>
          <p:cNvGrpSpPr/>
          <p:nvPr/>
        </p:nvGrpSpPr>
        <p:grpSpPr>
          <a:xfrm>
            <a:off x="2316267" y="304925"/>
            <a:ext cx="4511142" cy="4526109"/>
            <a:chOff x="2316267" y="304925"/>
            <a:chExt cx="4511142" cy="4526109"/>
          </a:xfrm>
        </p:grpSpPr>
        <p:sp>
          <p:nvSpPr>
            <p:cNvPr id="41" name="Google Shape;41;p4"/>
            <p:cNvSpPr/>
            <p:nvPr/>
          </p:nvSpPr>
          <p:spPr>
            <a:xfrm>
              <a:off x="2550175" y="541175"/>
              <a:ext cx="4043700" cy="4053600"/>
            </a:xfrm>
            <a:prstGeom prst="snip2DiagRect">
              <a:avLst>
                <a:gd fmla="val 0" name="adj1"/>
                <a:gd fmla="val 8729" name="adj2"/>
              </a:avLst>
            </a:prstGeom>
            <a:solidFill>
              <a:srgbClr val="FFFFFF"/>
            </a:solidFill>
            <a:ln>
              <a:noFill/>
            </a:ln>
            <a:effectLst>
              <a:outerShdw blurRad="42863" rotWithShape="0" algn="bl" dist="9525">
                <a:srgbClr val="000000">
                  <a:alpha val="68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4"/>
            <p:cNvSpPr/>
            <p:nvPr/>
          </p:nvSpPr>
          <p:spPr>
            <a:xfrm>
              <a:off x="2626375" y="617375"/>
              <a:ext cx="3676062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3" name="Google Shape;43;p4"/>
            <p:cNvSpPr/>
            <p:nvPr/>
          </p:nvSpPr>
          <p:spPr>
            <a:xfrm rot="10800000">
              <a:off x="2841625" y="811975"/>
              <a:ext cx="3676062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pic>
          <p:nvPicPr>
            <p:cNvPr id="44" name="Google Shape;44;p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700000">
              <a:off x="2700667" y="3795246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Google Shape;45;p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8100000">
              <a:off x="6290608" y="190338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3009700" y="1187400"/>
            <a:ext cx="3124500" cy="276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342900" lvl="0" marL="457200" rtl="0" algn="ctr">
              <a:spcBef>
                <a:spcPts val="600"/>
              </a:spcBef>
              <a:spcAft>
                <a:spcPts val="0"/>
              </a:spcAft>
              <a:buSzPts val="1800"/>
              <a:buFont typeface="Libre Baskerville"/>
              <a:buChar char="➢"/>
              <a:defRPr i="1" sz="1800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342900" lvl="1" marL="914400" rtl="0" algn="ctr">
              <a:spcBef>
                <a:spcPts val="0"/>
              </a:spcBef>
              <a:spcAft>
                <a:spcPts val="0"/>
              </a:spcAft>
              <a:buSzPts val="1800"/>
              <a:buFont typeface="Libre Baskerville"/>
              <a:buChar char="￫"/>
              <a:defRPr i="1" sz="1800"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342900" lvl="2" marL="1371600" rtl="0" algn="ctr">
              <a:spcBef>
                <a:spcPts val="0"/>
              </a:spcBef>
              <a:spcAft>
                <a:spcPts val="0"/>
              </a:spcAft>
              <a:buSzPts val="1800"/>
              <a:buFont typeface="Libre Baskerville"/>
              <a:buChar char="￫"/>
              <a:defRPr i="1" sz="1800"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342900" lvl="3" marL="1828800" rtl="0" algn="ctr">
              <a:spcBef>
                <a:spcPts val="0"/>
              </a:spcBef>
              <a:spcAft>
                <a:spcPts val="0"/>
              </a:spcAft>
              <a:buSzPts val="1800"/>
              <a:buFont typeface="Libre Baskerville"/>
              <a:buChar char="￫"/>
              <a:defRPr i="1" sz="1800"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342900" lvl="4" marL="2286000" rtl="0" algn="ctr">
              <a:spcBef>
                <a:spcPts val="0"/>
              </a:spcBef>
              <a:spcAft>
                <a:spcPts val="0"/>
              </a:spcAft>
              <a:buSzPts val="1800"/>
              <a:buFont typeface="Libre Baskerville"/>
              <a:buChar char="￫"/>
              <a:defRPr i="1" sz="1800"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342900" lvl="5" marL="2743200" rtl="0" algn="ctr">
              <a:spcBef>
                <a:spcPts val="0"/>
              </a:spcBef>
              <a:spcAft>
                <a:spcPts val="0"/>
              </a:spcAft>
              <a:buSzPts val="1800"/>
              <a:buFont typeface="Libre Baskerville"/>
              <a:buChar char="￫"/>
              <a:defRPr i="1" sz="1800"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342900" lvl="6" marL="3200400" rtl="0" algn="ctr">
              <a:spcBef>
                <a:spcPts val="0"/>
              </a:spcBef>
              <a:spcAft>
                <a:spcPts val="0"/>
              </a:spcAft>
              <a:buSzPts val="1800"/>
              <a:buFont typeface="Libre Baskerville"/>
              <a:buChar char="￫"/>
              <a:defRPr i="1" sz="1800"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342900" lvl="7" marL="3657600" rtl="0" algn="ctr">
              <a:spcBef>
                <a:spcPts val="0"/>
              </a:spcBef>
              <a:spcAft>
                <a:spcPts val="0"/>
              </a:spcAft>
              <a:buSzPts val="1800"/>
              <a:buFont typeface="Libre Baskerville"/>
              <a:buChar char="￫"/>
              <a:defRPr i="1" sz="1800"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342900" lvl="8" marL="4114800" algn="ctr">
              <a:spcBef>
                <a:spcPts val="0"/>
              </a:spcBef>
              <a:spcAft>
                <a:spcPts val="0"/>
              </a:spcAft>
              <a:buSzPts val="1800"/>
              <a:buFont typeface="Libre Baskerville"/>
              <a:buChar char="￫"/>
              <a:defRPr i="1" sz="1800"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47" name="Google Shape;47;p4"/>
          <p:cNvSpPr txBox="1"/>
          <p:nvPr/>
        </p:nvSpPr>
        <p:spPr>
          <a:xfrm>
            <a:off x="3593400" y="6289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B0C6D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“</a:t>
            </a:r>
            <a:endParaRPr sz="7200">
              <a:solidFill>
                <a:srgbClr val="B0C6D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</p:txBody>
      </p:sp>
      <p:sp>
        <p:nvSpPr>
          <p:cNvPr id="48" name="Google Shape;48;p4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5"/>
          <p:cNvSpPr/>
          <p:nvPr/>
        </p:nvSpPr>
        <p:spPr>
          <a:xfrm>
            <a:off x="25" y="-7525"/>
            <a:ext cx="9144000" cy="5151000"/>
          </a:xfrm>
          <a:prstGeom prst="rect">
            <a:avLst/>
          </a:prstGeom>
          <a:solidFill>
            <a:srgbClr val="040E11">
              <a:alpha val="2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" name="Google Shape;51;p5"/>
          <p:cNvGrpSpPr/>
          <p:nvPr/>
        </p:nvGrpSpPr>
        <p:grpSpPr>
          <a:xfrm>
            <a:off x="312475" y="304925"/>
            <a:ext cx="8519109" cy="4526109"/>
            <a:chOff x="312475" y="304925"/>
            <a:chExt cx="8519109" cy="4526109"/>
          </a:xfrm>
        </p:grpSpPr>
        <p:sp>
          <p:nvSpPr>
            <p:cNvPr id="52" name="Google Shape;52;p5"/>
            <p:cNvSpPr/>
            <p:nvPr/>
          </p:nvSpPr>
          <p:spPr>
            <a:xfrm>
              <a:off x="548725" y="541175"/>
              <a:ext cx="8046600" cy="4053600"/>
            </a:xfrm>
            <a:prstGeom prst="snip2DiagRect">
              <a:avLst>
                <a:gd fmla="val 0" name="adj1"/>
                <a:gd fmla="val 8729" name="adj2"/>
              </a:avLst>
            </a:prstGeom>
            <a:solidFill>
              <a:srgbClr val="FFFFFF"/>
            </a:solidFill>
            <a:ln>
              <a:noFill/>
            </a:ln>
            <a:effectLst>
              <a:outerShdw blurRad="42863" rotWithShape="0" algn="bl" dist="9525">
                <a:srgbClr val="000000">
                  <a:alpha val="68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624925" y="6173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54" name="Google Shape;54;p5"/>
            <p:cNvSpPr/>
            <p:nvPr/>
          </p:nvSpPr>
          <p:spPr>
            <a:xfrm rot="10800000">
              <a:off x="799550" y="8119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pic>
          <p:nvPicPr>
            <p:cNvPr id="55" name="Google Shape;55;p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700000">
              <a:off x="696875" y="3795246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p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8100000">
              <a:off x="8294783" y="190338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7" name="Google Shape;57;p5"/>
          <p:cNvGrpSpPr/>
          <p:nvPr/>
        </p:nvGrpSpPr>
        <p:grpSpPr>
          <a:xfrm>
            <a:off x="4433231" y="1195444"/>
            <a:ext cx="277537" cy="277654"/>
            <a:chOff x="1191725" y="238125"/>
            <a:chExt cx="5236550" cy="5238750"/>
          </a:xfrm>
        </p:grpSpPr>
        <p:sp>
          <p:nvSpPr>
            <p:cNvPr id="58" name="Google Shape;58;p5"/>
            <p:cNvSpPr/>
            <p:nvPr/>
          </p:nvSpPr>
          <p:spPr>
            <a:xfrm>
              <a:off x="2218800" y="1278375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0" y="1"/>
                  </a:moveTo>
                  <a:lnTo>
                    <a:pt x="23225" y="40116"/>
                  </a:lnTo>
                  <a:lnTo>
                    <a:pt x="37212" y="36158"/>
                  </a:lnTo>
                  <a:lnTo>
                    <a:pt x="40731" y="229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2227575" y="3429300"/>
              <a:ext cx="1002925" cy="1018300"/>
            </a:xfrm>
            <a:custGeom>
              <a:rect b="b" l="l" r="r" t="t"/>
              <a:pathLst>
                <a:path extrusionOk="0" h="40732" w="40117">
                  <a:moveTo>
                    <a:pt x="22962" y="1"/>
                  </a:moveTo>
                  <a:lnTo>
                    <a:pt x="1" y="40732"/>
                  </a:lnTo>
                  <a:lnTo>
                    <a:pt x="40116" y="17595"/>
                  </a:lnTo>
                  <a:lnTo>
                    <a:pt x="36158" y="3608"/>
                  </a:lnTo>
                  <a:lnTo>
                    <a:pt x="22962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4385100" y="1267400"/>
              <a:ext cx="1005125" cy="1020500"/>
            </a:xfrm>
            <a:custGeom>
              <a:rect b="b" l="l" r="r" t="t"/>
              <a:pathLst>
                <a:path extrusionOk="0" h="40820" w="40205">
                  <a:moveTo>
                    <a:pt x="40204" y="0"/>
                  </a:moveTo>
                  <a:lnTo>
                    <a:pt x="1" y="23313"/>
                  </a:lnTo>
                  <a:lnTo>
                    <a:pt x="3872" y="37300"/>
                  </a:lnTo>
                  <a:lnTo>
                    <a:pt x="17155" y="40819"/>
                  </a:lnTo>
                  <a:lnTo>
                    <a:pt x="40204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61" name="Google Shape;61;p5"/>
            <p:cNvSpPr/>
            <p:nvPr/>
          </p:nvSpPr>
          <p:spPr>
            <a:xfrm>
              <a:off x="4380700" y="3435900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17507" y="1"/>
                  </a:moveTo>
                  <a:lnTo>
                    <a:pt x="3520" y="3872"/>
                  </a:lnTo>
                  <a:lnTo>
                    <a:pt x="1" y="17155"/>
                  </a:lnTo>
                  <a:lnTo>
                    <a:pt x="40732" y="40116"/>
                  </a:lnTo>
                  <a:lnTo>
                    <a:pt x="17507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1191725" y="238125"/>
              <a:ext cx="5236550" cy="5238750"/>
            </a:xfrm>
            <a:custGeom>
              <a:rect b="b" l="l" r="r" t="t"/>
              <a:pathLst>
                <a:path extrusionOk="0" h="209550" w="209462">
                  <a:moveTo>
                    <a:pt x="103807" y="20761"/>
                  </a:moveTo>
                  <a:lnTo>
                    <a:pt x="103983" y="105391"/>
                  </a:lnTo>
                  <a:lnTo>
                    <a:pt x="103983" y="105391"/>
                  </a:lnTo>
                  <a:lnTo>
                    <a:pt x="89292" y="85245"/>
                  </a:lnTo>
                  <a:lnTo>
                    <a:pt x="103807" y="20761"/>
                  </a:lnTo>
                  <a:close/>
                  <a:moveTo>
                    <a:pt x="125097" y="89644"/>
                  </a:moveTo>
                  <a:lnTo>
                    <a:pt x="189668" y="104335"/>
                  </a:lnTo>
                  <a:lnTo>
                    <a:pt x="103983" y="105391"/>
                  </a:lnTo>
                  <a:lnTo>
                    <a:pt x="120170" y="124481"/>
                  </a:lnTo>
                  <a:lnTo>
                    <a:pt x="105479" y="188964"/>
                  </a:lnTo>
                  <a:lnTo>
                    <a:pt x="103983" y="105391"/>
                  </a:lnTo>
                  <a:lnTo>
                    <a:pt x="84277" y="120082"/>
                  </a:lnTo>
                  <a:lnTo>
                    <a:pt x="19706" y="105391"/>
                  </a:lnTo>
                  <a:lnTo>
                    <a:pt x="103983" y="105391"/>
                  </a:lnTo>
                  <a:lnTo>
                    <a:pt x="125097" y="89644"/>
                  </a:lnTo>
                  <a:close/>
                  <a:moveTo>
                    <a:pt x="104423" y="0"/>
                  </a:moveTo>
                  <a:lnTo>
                    <a:pt x="82518" y="82078"/>
                  </a:lnTo>
                  <a:lnTo>
                    <a:pt x="0" y="105127"/>
                  </a:lnTo>
                  <a:lnTo>
                    <a:pt x="81902" y="127032"/>
                  </a:lnTo>
                  <a:lnTo>
                    <a:pt x="104951" y="209550"/>
                  </a:lnTo>
                  <a:lnTo>
                    <a:pt x="126856" y="127472"/>
                  </a:lnTo>
                  <a:lnTo>
                    <a:pt x="209462" y="104511"/>
                  </a:lnTo>
                  <a:lnTo>
                    <a:pt x="127384" y="82694"/>
                  </a:lnTo>
                  <a:lnTo>
                    <a:pt x="104423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</p:grpSp>
      <p:sp>
        <p:nvSpPr>
          <p:cNvPr id="63" name="Google Shape;63;p5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64" name="Google Shape;64;p5"/>
          <p:cNvSpPr txBox="1"/>
          <p:nvPr>
            <p:ph idx="1" type="body"/>
          </p:nvPr>
        </p:nvSpPr>
        <p:spPr>
          <a:xfrm>
            <a:off x="1003200" y="1563725"/>
            <a:ext cx="7137600" cy="276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SzPts val="2400"/>
              <a:buChar char="➢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￫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￫"/>
              <a:defRPr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￫"/>
              <a:defRPr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￫"/>
              <a:defRPr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￫"/>
              <a:defRPr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￫"/>
              <a:defRPr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￫"/>
              <a:defRPr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￫"/>
              <a:defRPr/>
            </a:lvl9pPr>
          </a:lstStyle>
          <a:p/>
        </p:txBody>
      </p:sp>
      <p:sp>
        <p:nvSpPr>
          <p:cNvPr id="65" name="Google Shape;65;p5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 + Image background">
  <p:cSld name="TITLE_AND_BODY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6"/>
          <p:cNvGrpSpPr/>
          <p:nvPr/>
        </p:nvGrpSpPr>
        <p:grpSpPr>
          <a:xfrm>
            <a:off x="325492" y="304925"/>
            <a:ext cx="4511142" cy="4526109"/>
            <a:chOff x="2316267" y="304925"/>
            <a:chExt cx="4511142" cy="4526109"/>
          </a:xfrm>
        </p:grpSpPr>
        <p:sp>
          <p:nvSpPr>
            <p:cNvPr id="68" name="Google Shape;68;p6"/>
            <p:cNvSpPr/>
            <p:nvPr/>
          </p:nvSpPr>
          <p:spPr>
            <a:xfrm>
              <a:off x="2550175" y="541175"/>
              <a:ext cx="4043700" cy="4053600"/>
            </a:xfrm>
            <a:prstGeom prst="snip2DiagRect">
              <a:avLst>
                <a:gd fmla="val 0" name="adj1"/>
                <a:gd fmla="val 8729" name="adj2"/>
              </a:avLst>
            </a:prstGeom>
            <a:solidFill>
              <a:srgbClr val="FFFFFF"/>
            </a:solidFill>
            <a:ln>
              <a:noFill/>
            </a:ln>
            <a:effectLst>
              <a:outerShdw blurRad="42863" rotWithShape="0" algn="bl" dist="9525">
                <a:srgbClr val="000000">
                  <a:alpha val="68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6"/>
            <p:cNvSpPr/>
            <p:nvPr/>
          </p:nvSpPr>
          <p:spPr>
            <a:xfrm>
              <a:off x="2626375" y="617375"/>
              <a:ext cx="3676062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70" name="Google Shape;70;p6"/>
            <p:cNvSpPr/>
            <p:nvPr/>
          </p:nvSpPr>
          <p:spPr>
            <a:xfrm rot="10800000">
              <a:off x="2841625" y="811975"/>
              <a:ext cx="3676062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pic>
          <p:nvPicPr>
            <p:cNvPr id="71" name="Google Shape;71;p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700000">
              <a:off x="2700667" y="3795246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p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8100000">
              <a:off x="6290608" y="190338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3" name="Google Shape;73;p6"/>
          <p:cNvGrpSpPr/>
          <p:nvPr/>
        </p:nvGrpSpPr>
        <p:grpSpPr>
          <a:xfrm>
            <a:off x="796444" y="1424044"/>
            <a:ext cx="277537" cy="277654"/>
            <a:chOff x="1191725" y="238125"/>
            <a:chExt cx="5236550" cy="5238750"/>
          </a:xfrm>
        </p:grpSpPr>
        <p:sp>
          <p:nvSpPr>
            <p:cNvPr id="74" name="Google Shape;74;p6"/>
            <p:cNvSpPr/>
            <p:nvPr/>
          </p:nvSpPr>
          <p:spPr>
            <a:xfrm>
              <a:off x="2218800" y="1278375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0" y="1"/>
                  </a:moveTo>
                  <a:lnTo>
                    <a:pt x="23225" y="40116"/>
                  </a:lnTo>
                  <a:lnTo>
                    <a:pt x="37212" y="36158"/>
                  </a:lnTo>
                  <a:lnTo>
                    <a:pt x="40731" y="229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75" name="Google Shape;75;p6"/>
            <p:cNvSpPr/>
            <p:nvPr/>
          </p:nvSpPr>
          <p:spPr>
            <a:xfrm>
              <a:off x="2227575" y="3429300"/>
              <a:ext cx="1002925" cy="1018300"/>
            </a:xfrm>
            <a:custGeom>
              <a:rect b="b" l="l" r="r" t="t"/>
              <a:pathLst>
                <a:path extrusionOk="0" h="40732" w="40117">
                  <a:moveTo>
                    <a:pt x="22962" y="1"/>
                  </a:moveTo>
                  <a:lnTo>
                    <a:pt x="1" y="40732"/>
                  </a:lnTo>
                  <a:lnTo>
                    <a:pt x="40116" y="17595"/>
                  </a:lnTo>
                  <a:lnTo>
                    <a:pt x="36158" y="3608"/>
                  </a:lnTo>
                  <a:lnTo>
                    <a:pt x="22962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76" name="Google Shape;76;p6"/>
            <p:cNvSpPr/>
            <p:nvPr/>
          </p:nvSpPr>
          <p:spPr>
            <a:xfrm>
              <a:off x="4385100" y="1267400"/>
              <a:ext cx="1005125" cy="1020500"/>
            </a:xfrm>
            <a:custGeom>
              <a:rect b="b" l="l" r="r" t="t"/>
              <a:pathLst>
                <a:path extrusionOk="0" h="40820" w="40205">
                  <a:moveTo>
                    <a:pt x="40204" y="0"/>
                  </a:moveTo>
                  <a:lnTo>
                    <a:pt x="1" y="23313"/>
                  </a:lnTo>
                  <a:lnTo>
                    <a:pt x="3872" y="37300"/>
                  </a:lnTo>
                  <a:lnTo>
                    <a:pt x="17155" y="40819"/>
                  </a:lnTo>
                  <a:lnTo>
                    <a:pt x="40204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77" name="Google Shape;77;p6"/>
            <p:cNvSpPr/>
            <p:nvPr/>
          </p:nvSpPr>
          <p:spPr>
            <a:xfrm>
              <a:off x="4380700" y="3435900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17507" y="1"/>
                  </a:moveTo>
                  <a:lnTo>
                    <a:pt x="3520" y="3872"/>
                  </a:lnTo>
                  <a:lnTo>
                    <a:pt x="1" y="17155"/>
                  </a:lnTo>
                  <a:lnTo>
                    <a:pt x="40732" y="40116"/>
                  </a:lnTo>
                  <a:lnTo>
                    <a:pt x="17507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78" name="Google Shape;78;p6"/>
            <p:cNvSpPr/>
            <p:nvPr/>
          </p:nvSpPr>
          <p:spPr>
            <a:xfrm>
              <a:off x="1191725" y="238125"/>
              <a:ext cx="5236550" cy="5238750"/>
            </a:xfrm>
            <a:custGeom>
              <a:rect b="b" l="l" r="r" t="t"/>
              <a:pathLst>
                <a:path extrusionOk="0" h="209550" w="209462">
                  <a:moveTo>
                    <a:pt x="103807" y="20761"/>
                  </a:moveTo>
                  <a:lnTo>
                    <a:pt x="103983" y="105391"/>
                  </a:lnTo>
                  <a:lnTo>
                    <a:pt x="103983" y="105391"/>
                  </a:lnTo>
                  <a:lnTo>
                    <a:pt x="89292" y="85245"/>
                  </a:lnTo>
                  <a:lnTo>
                    <a:pt x="103807" y="20761"/>
                  </a:lnTo>
                  <a:close/>
                  <a:moveTo>
                    <a:pt x="125097" y="89644"/>
                  </a:moveTo>
                  <a:lnTo>
                    <a:pt x="189668" y="104335"/>
                  </a:lnTo>
                  <a:lnTo>
                    <a:pt x="103983" y="105391"/>
                  </a:lnTo>
                  <a:lnTo>
                    <a:pt x="120170" y="124481"/>
                  </a:lnTo>
                  <a:lnTo>
                    <a:pt x="105479" y="188964"/>
                  </a:lnTo>
                  <a:lnTo>
                    <a:pt x="103983" y="105391"/>
                  </a:lnTo>
                  <a:lnTo>
                    <a:pt x="84277" y="120082"/>
                  </a:lnTo>
                  <a:lnTo>
                    <a:pt x="19706" y="105391"/>
                  </a:lnTo>
                  <a:lnTo>
                    <a:pt x="103983" y="105391"/>
                  </a:lnTo>
                  <a:lnTo>
                    <a:pt x="125097" y="89644"/>
                  </a:lnTo>
                  <a:close/>
                  <a:moveTo>
                    <a:pt x="104423" y="0"/>
                  </a:moveTo>
                  <a:lnTo>
                    <a:pt x="82518" y="82078"/>
                  </a:lnTo>
                  <a:lnTo>
                    <a:pt x="0" y="105127"/>
                  </a:lnTo>
                  <a:lnTo>
                    <a:pt x="81902" y="127032"/>
                  </a:lnTo>
                  <a:lnTo>
                    <a:pt x="104951" y="209550"/>
                  </a:lnTo>
                  <a:lnTo>
                    <a:pt x="126856" y="127472"/>
                  </a:lnTo>
                  <a:lnTo>
                    <a:pt x="209462" y="104511"/>
                  </a:lnTo>
                  <a:lnTo>
                    <a:pt x="127384" y="82694"/>
                  </a:lnTo>
                  <a:lnTo>
                    <a:pt x="104423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</p:grpSp>
      <p:sp>
        <p:nvSpPr>
          <p:cNvPr id="79" name="Google Shape;79;p6"/>
          <p:cNvSpPr txBox="1"/>
          <p:nvPr>
            <p:ph type="title"/>
          </p:nvPr>
        </p:nvSpPr>
        <p:spPr>
          <a:xfrm>
            <a:off x="796450" y="845975"/>
            <a:ext cx="35535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80" name="Google Shape;80;p6"/>
          <p:cNvSpPr txBox="1"/>
          <p:nvPr>
            <p:ph idx="1" type="body"/>
          </p:nvPr>
        </p:nvSpPr>
        <p:spPr>
          <a:xfrm>
            <a:off x="796450" y="1792325"/>
            <a:ext cx="3553500" cy="240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➢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9pPr>
          </a:lstStyle>
          <a:p/>
        </p:txBody>
      </p:sp>
      <p:sp>
        <p:nvSpPr>
          <p:cNvPr id="81" name="Google Shape;81;p6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/>
          <p:nvPr/>
        </p:nvSpPr>
        <p:spPr>
          <a:xfrm>
            <a:off x="25" y="-7525"/>
            <a:ext cx="9144000" cy="5151000"/>
          </a:xfrm>
          <a:prstGeom prst="rect">
            <a:avLst/>
          </a:prstGeom>
          <a:solidFill>
            <a:srgbClr val="040E11">
              <a:alpha val="2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4" name="Google Shape;84;p7"/>
          <p:cNvGrpSpPr/>
          <p:nvPr/>
        </p:nvGrpSpPr>
        <p:grpSpPr>
          <a:xfrm>
            <a:off x="312475" y="304925"/>
            <a:ext cx="8519109" cy="4526109"/>
            <a:chOff x="312475" y="304925"/>
            <a:chExt cx="8519109" cy="4526109"/>
          </a:xfrm>
        </p:grpSpPr>
        <p:sp>
          <p:nvSpPr>
            <p:cNvPr id="85" name="Google Shape;85;p7"/>
            <p:cNvSpPr/>
            <p:nvPr/>
          </p:nvSpPr>
          <p:spPr>
            <a:xfrm>
              <a:off x="548725" y="541175"/>
              <a:ext cx="8046600" cy="4053600"/>
            </a:xfrm>
            <a:prstGeom prst="snip2DiagRect">
              <a:avLst>
                <a:gd fmla="val 0" name="adj1"/>
                <a:gd fmla="val 8729" name="adj2"/>
              </a:avLst>
            </a:prstGeom>
            <a:solidFill>
              <a:srgbClr val="FFFFFF"/>
            </a:solidFill>
            <a:ln>
              <a:noFill/>
            </a:ln>
            <a:effectLst>
              <a:outerShdw blurRad="42863" rotWithShape="0" algn="bl" dist="9525">
                <a:srgbClr val="000000">
                  <a:alpha val="68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7"/>
            <p:cNvSpPr/>
            <p:nvPr/>
          </p:nvSpPr>
          <p:spPr>
            <a:xfrm>
              <a:off x="624925" y="6173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87" name="Google Shape;87;p7"/>
            <p:cNvSpPr/>
            <p:nvPr/>
          </p:nvSpPr>
          <p:spPr>
            <a:xfrm rot="10800000">
              <a:off x="799550" y="8119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pic>
          <p:nvPicPr>
            <p:cNvPr id="88" name="Google Shape;88;p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700000">
              <a:off x="696875" y="3795246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" name="Google Shape;89;p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8100000">
              <a:off x="8294783" y="190338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0" name="Google Shape;90;p7"/>
          <p:cNvGrpSpPr/>
          <p:nvPr/>
        </p:nvGrpSpPr>
        <p:grpSpPr>
          <a:xfrm>
            <a:off x="4433231" y="1195444"/>
            <a:ext cx="277537" cy="277654"/>
            <a:chOff x="1191725" y="238125"/>
            <a:chExt cx="5236550" cy="5238750"/>
          </a:xfrm>
        </p:grpSpPr>
        <p:sp>
          <p:nvSpPr>
            <p:cNvPr id="91" name="Google Shape;91;p7"/>
            <p:cNvSpPr/>
            <p:nvPr/>
          </p:nvSpPr>
          <p:spPr>
            <a:xfrm>
              <a:off x="2218800" y="1278375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0" y="1"/>
                  </a:moveTo>
                  <a:lnTo>
                    <a:pt x="23225" y="40116"/>
                  </a:lnTo>
                  <a:lnTo>
                    <a:pt x="37212" y="36158"/>
                  </a:lnTo>
                  <a:lnTo>
                    <a:pt x="40731" y="229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92" name="Google Shape;92;p7"/>
            <p:cNvSpPr/>
            <p:nvPr/>
          </p:nvSpPr>
          <p:spPr>
            <a:xfrm>
              <a:off x="2227575" y="3429300"/>
              <a:ext cx="1002925" cy="1018300"/>
            </a:xfrm>
            <a:custGeom>
              <a:rect b="b" l="l" r="r" t="t"/>
              <a:pathLst>
                <a:path extrusionOk="0" h="40732" w="40117">
                  <a:moveTo>
                    <a:pt x="22962" y="1"/>
                  </a:moveTo>
                  <a:lnTo>
                    <a:pt x="1" y="40732"/>
                  </a:lnTo>
                  <a:lnTo>
                    <a:pt x="40116" y="17595"/>
                  </a:lnTo>
                  <a:lnTo>
                    <a:pt x="36158" y="3608"/>
                  </a:lnTo>
                  <a:lnTo>
                    <a:pt x="22962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93" name="Google Shape;93;p7"/>
            <p:cNvSpPr/>
            <p:nvPr/>
          </p:nvSpPr>
          <p:spPr>
            <a:xfrm>
              <a:off x="4385100" y="1267400"/>
              <a:ext cx="1005125" cy="1020500"/>
            </a:xfrm>
            <a:custGeom>
              <a:rect b="b" l="l" r="r" t="t"/>
              <a:pathLst>
                <a:path extrusionOk="0" h="40820" w="40205">
                  <a:moveTo>
                    <a:pt x="40204" y="0"/>
                  </a:moveTo>
                  <a:lnTo>
                    <a:pt x="1" y="23313"/>
                  </a:lnTo>
                  <a:lnTo>
                    <a:pt x="3872" y="37300"/>
                  </a:lnTo>
                  <a:lnTo>
                    <a:pt x="17155" y="40819"/>
                  </a:lnTo>
                  <a:lnTo>
                    <a:pt x="40204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94" name="Google Shape;94;p7"/>
            <p:cNvSpPr/>
            <p:nvPr/>
          </p:nvSpPr>
          <p:spPr>
            <a:xfrm>
              <a:off x="4380700" y="3435900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17507" y="1"/>
                  </a:moveTo>
                  <a:lnTo>
                    <a:pt x="3520" y="3872"/>
                  </a:lnTo>
                  <a:lnTo>
                    <a:pt x="1" y="17155"/>
                  </a:lnTo>
                  <a:lnTo>
                    <a:pt x="40732" y="40116"/>
                  </a:lnTo>
                  <a:lnTo>
                    <a:pt x="17507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95" name="Google Shape;95;p7"/>
            <p:cNvSpPr/>
            <p:nvPr/>
          </p:nvSpPr>
          <p:spPr>
            <a:xfrm>
              <a:off x="1191725" y="238125"/>
              <a:ext cx="5236550" cy="5238750"/>
            </a:xfrm>
            <a:custGeom>
              <a:rect b="b" l="l" r="r" t="t"/>
              <a:pathLst>
                <a:path extrusionOk="0" h="209550" w="209462">
                  <a:moveTo>
                    <a:pt x="103807" y="20761"/>
                  </a:moveTo>
                  <a:lnTo>
                    <a:pt x="103983" y="105391"/>
                  </a:lnTo>
                  <a:lnTo>
                    <a:pt x="103983" y="105391"/>
                  </a:lnTo>
                  <a:lnTo>
                    <a:pt x="89292" y="85245"/>
                  </a:lnTo>
                  <a:lnTo>
                    <a:pt x="103807" y="20761"/>
                  </a:lnTo>
                  <a:close/>
                  <a:moveTo>
                    <a:pt x="125097" y="89644"/>
                  </a:moveTo>
                  <a:lnTo>
                    <a:pt x="189668" y="104335"/>
                  </a:lnTo>
                  <a:lnTo>
                    <a:pt x="103983" y="105391"/>
                  </a:lnTo>
                  <a:lnTo>
                    <a:pt x="120170" y="124481"/>
                  </a:lnTo>
                  <a:lnTo>
                    <a:pt x="105479" y="188964"/>
                  </a:lnTo>
                  <a:lnTo>
                    <a:pt x="103983" y="105391"/>
                  </a:lnTo>
                  <a:lnTo>
                    <a:pt x="84277" y="120082"/>
                  </a:lnTo>
                  <a:lnTo>
                    <a:pt x="19706" y="105391"/>
                  </a:lnTo>
                  <a:lnTo>
                    <a:pt x="103983" y="105391"/>
                  </a:lnTo>
                  <a:lnTo>
                    <a:pt x="125097" y="89644"/>
                  </a:lnTo>
                  <a:close/>
                  <a:moveTo>
                    <a:pt x="104423" y="0"/>
                  </a:moveTo>
                  <a:lnTo>
                    <a:pt x="82518" y="82078"/>
                  </a:lnTo>
                  <a:lnTo>
                    <a:pt x="0" y="105127"/>
                  </a:lnTo>
                  <a:lnTo>
                    <a:pt x="81902" y="127032"/>
                  </a:lnTo>
                  <a:lnTo>
                    <a:pt x="104951" y="209550"/>
                  </a:lnTo>
                  <a:lnTo>
                    <a:pt x="126856" y="127472"/>
                  </a:lnTo>
                  <a:lnTo>
                    <a:pt x="209462" y="104511"/>
                  </a:lnTo>
                  <a:lnTo>
                    <a:pt x="127384" y="82694"/>
                  </a:lnTo>
                  <a:lnTo>
                    <a:pt x="104423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</p:grpSp>
      <p:sp>
        <p:nvSpPr>
          <p:cNvPr id="96" name="Google Shape;96;p7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7" name="Google Shape;97;p7"/>
          <p:cNvSpPr txBox="1"/>
          <p:nvPr>
            <p:ph idx="1" type="body"/>
          </p:nvPr>
        </p:nvSpPr>
        <p:spPr>
          <a:xfrm>
            <a:off x="1003200" y="1563725"/>
            <a:ext cx="3356700" cy="280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➢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9pPr>
          </a:lstStyle>
          <a:p/>
        </p:txBody>
      </p:sp>
      <p:sp>
        <p:nvSpPr>
          <p:cNvPr id="98" name="Google Shape;98;p7"/>
          <p:cNvSpPr txBox="1"/>
          <p:nvPr>
            <p:ph idx="2" type="body"/>
          </p:nvPr>
        </p:nvSpPr>
        <p:spPr>
          <a:xfrm>
            <a:off x="4784110" y="1563725"/>
            <a:ext cx="3356700" cy="280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➢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￫"/>
              <a:defRPr sz="2000"/>
            </a:lvl9pPr>
          </a:lstStyle>
          <a:p/>
        </p:txBody>
      </p:sp>
      <p:sp>
        <p:nvSpPr>
          <p:cNvPr id="99" name="Google Shape;99;p7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"/>
          <p:cNvSpPr/>
          <p:nvPr/>
        </p:nvSpPr>
        <p:spPr>
          <a:xfrm>
            <a:off x="25" y="-7525"/>
            <a:ext cx="9144000" cy="5151000"/>
          </a:xfrm>
          <a:prstGeom prst="rect">
            <a:avLst/>
          </a:prstGeom>
          <a:solidFill>
            <a:srgbClr val="040E11">
              <a:alpha val="2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2" name="Google Shape;102;p8"/>
          <p:cNvGrpSpPr/>
          <p:nvPr/>
        </p:nvGrpSpPr>
        <p:grpSpPr>
          <a:xfrm>
            <a:off x="312475" y="304925"/>
            <a:ext cx="8519109" cy="4526109"/>
            <a:chOff x="312475" y="304925"/>
            <a:chExt cx="8519109" cy="4526109"/>
          </a:xfrm>
        </p:grpSpPr>
        <p:sp>
          <p:nvSpPr>
            <p:cNvPr id="103" name="Google Shape;103;p8"/>
            <p:cNvSpPr/>
            <p:nvPr/>
          </p:nvSpPr>
          <p:spPr>
            <a:xfrm>
              <a:off x="548725" y="541175"/>
              <a:ext cx="8046600" cy="4053600"/>
            </a:xfrm>
            <a:prstGeom prst="snip2DiagRect">
              <a:avLst>
                <a:gd fmla="val 0" name="adj1"/>
                <a:gd fmla="val 8729" name="adj2"/>
              </a:avLst>
            </a:prstGeom>
            <a:solidFill>
              <a:srgbClr val="FFFFFF"/>
            </a:solidFill>
            <a:ln>
              <a:noFill/>
            </a:ln>
            <a:effectLst>
              <a:outerShdw blurRad="42863" rotWithShape="0" algn="bl" dist="9525">
                <a:srgbClr val="000000">
                  <a:alpha val="68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8"/>
            <p:cNvSpPr/>
            <p:nvPr/>
          </p:nvSpPr>
          <p:spPr>
            <a:xfrm>
              <a:off x="624925" y="6173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05" name="Google Shape;105;p8"/>
            <p:cNvSpPr/>
            <p:nvPr/>
          </p:nvSpPr>
          <p:spPr>
            <a:xfrm rot="10800000">
              <a:off x="799550" y="8119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pic>
          <p:nvPicPr>
            <p:cNvPr id="106" name="Google Shape;106;p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700000">
              <a:off x="696875" y="3795246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" name="Google Shape;107;p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8100000">
              <a:off x="8294783" y="190338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8" name="Google Shape;108;p8"/>
          <p:cNvGrpSpPr/>
          <p:nvPr/>
        </p:nvGrpSpPr>
        <p:grpSpPr>
          <a:xfrm>
            <a:off x="4433231" y="1195444"/>
            <a:ext cx="277537" cy="277654"/>
            <a:chOff x="1191725" y="238125"/>
            <a:chExt cx="5236550" cy="5238750"/>
          </a:xfrm>
        </p:grpSpPr>
        <p:sp>
          <p:nvSpPr>
            <p:cNvPr id="109" name="Google Shape;109;p8"/>
            <p:cNvSpPr/>
            <p:nvPr/>
          </p:nvSpPr>
          <p:spPr>
            <a:xfrm>
              <a:off x="2218800" y="1278375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0" y="1"/>
                  </a:moveTo>
                  <a:lnTo>
                    <a:pt x="23225" y="40116"/>
                  </a:lnTo>
                  <a:lnTo>
                    <a:pt x="37212" y="36158"/>
                  </a:lnTo>
                  <a:lnTo>
                    <a:pt x="40731" y="229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10" name="Google Shape;110;p8"/>
            <p:cNvSpPr/>
            <p:nvPr/>
          </p:nvSpPr>
          <p:spPr>
            <a:xfrm>
              <a:off x="2227575" y="3429300"/>
              <a:ext cx="1002925" cy="1018300"/>
            </a:xfrm>
            <a:custGeom>
              <a:rect b="b" l="l" r="r" t="t"/>
              <a:pathLst>
                <a:path extrusionOk="0" h="40732" w="40117">
                  <a:moveTo>
                    <a:pt x="22962" y="1"/>
                  </a:moveTo>
                  <a:lnTo>
                    <a:pt x="1" y="40732"/>
                  </a:lnTo>
                  <a:lnTo>
                    <a:pt x="40116" y="17595"/>
                  </a:lnTo>
                  <a:lnTo>
                    <a:pt x="36158" y="3608"/>
                  </a:lnTo>
                  <a:lnTo>
                    <a:pt x="22962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11" name="Google Shape;111;p8"/>
            <p:cNvSpPr/>
            <p:nvPr/>
          </p:nvSpPr>
          <p:spPr>
            <a:xfrm>
              <a:off x="4385100" y="1267400"/>
              <a:ext cx="1005125" cy="1020500"/>
            </a:xfrm>
            <a:custGeom>
              <a:rect b="b" l="l" r="r" t="t"/>
              <a:pathLst>
                <a:path extrusionOk="0" h="40820" w="40205">
                  <a:moveTo>
                    <a:pt x="40204" y="0"/>
                  </a:moveTo>
                  <a:lnTo>
                    <a:pt x="1" y="23313"/>
                  </a:lnTo>
                  <a:lnTo>
                    <a:pt x="3872" y="37300"/>
                  </a:lnTo>
                  <a:lnTo>
                    <a:pt x="17155" y="40819"/>
                  </a:lnTo>
                  <a:lnTo>
                    <a:pt x="40204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12" name="Google Shape;112;p8"/>
            <p:cNvSpPr/>
            <p:nvPr/>
          </p:nvSpPr>
          <p:spPr>
            <a:xfrm>
              <a:off x="4380700" y="3435900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17507" y="1"/>
                  </a:moveTo>
                  <a:lnTo>
                    <a:pt x="3520" y="3872"/>
                  </a:lnTo>
                  <a:lnTo>
                    <a:pt x="1" y="17155"/>
                  </a:lnTo>
                  <a:lnTo>
                    <a:pt x="40732" y="40116"/>
                  </a:lnTo>
                  <a:lnTo>
                    <a:pt x="17507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13" name="Google Shape;113;p8"/>
            <p:cNvSpPr/>
            <p:nvPr/>
          </p:nvSpPr>
          <p:spPr>
            <a:xfrm>
              <a:off x="1191725" y="238125"/>
              <a:ext cx="5236550" cy="5238750"/>
            </a:xfrm>
            <a:custGeom>
              <a:rect b="b" l="l" r="r" t="t"/>
              <a:pathLst>
                <a:path extrusionOk="0" h="209550" w="209462">
                  <a:moveTo>
                    <a:pt x="103807" y="20761"/>
                  </a:moveTo>
                  <a:lnTo>
                    <a:pt x="103983" y="105391"/>
                  </a:lnTo>
                  <a:lnTo>
                    <a:pt x="103983" y="105391"/>
                  </a:lnTo>
                  <a:lnTo>
                    <a:pt x="89292" y="85245"/>
                  </a:lnTo>
                  <a:lnTo>
                    <a:pt x="103807" y="20761"/>
                  </a:lnTo>
                  <a:close/>
                  <a:moveTo>
                    <a:pt x="125097" y="89644"/>
                  </a:moveTo>
                  <a:lnTo>
                    <a:pt x="189668" y="104335"/>
                  </a:lnTo>
                  <a:lnTo>
                    <a:pt x="103983" y="105391"/>
                  </a:lnTo>
                  <a:lnTo>
                    <a:pt x="120170" y="124481"/>
                  </a:lnTo>
                  <a:lnTo>
                    <a:pt x="105479" y="188964"/>
                  </a:lnTo>
                  <a:lnTo>
                    <a:pt x="103983" y="105391"/>
                  </a:lnTo>
                  <a:lnTo>
                    <a:pt x="84277" y="120082"/>
                  </a:lnTo>
                  <a:lnTo>
                    <a:pt x="19706" y="105391"/>
                  </a:lnTo>
                  <a:lnTo>
                    <a:pt x="103983" y="105391"/>
                  </a:lnTo>
                  <a:lnTo>
                    <a:pt x="125097" y="89644"/>
                  </a:lnTo>
                  <a:close/>
                  <a:moveTo>
                    <a:pt x="104423" y="0"/>
                  </a:moveTo>
                  <a:lnTo>
                    <a:pt x="82518" y="82078"/>
                  </a:lnTo>
                  <a:lnTo>
                    <a:pt x="0" y="105127"/>
                  </a:lnTo>
                  <a:lnTo>
                    <a:pt x="81902" y="127032"/>
                  </a:lnTo>
                  <a:lnTo>
                    <a:pt x="104951" y="209550"/>
                  </a:lnTo>
                  <a:lnTo>
                    <a:pt x="126856" y="127472"/>
                  </a:lnTo>
                  <a:lnTo>
                    <a:pt x="209462" y="104511"/>
                  </a:lnTo>
                  <a:lnTo>
                    <a:pt x="127384" y="82694"/>
                  </a:lnTo>
                  <a:lnTo>
                    <a:pt x="104423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</p:grpSp>
      <p:sp>
        <p:nvSpPr>
          <p:cNvPr id="114" name="Google Shape;114;p8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15" name="Google Shape;115;p8"/>
          <p:cNvSpPr txBox="1"/>
          <p:nvPr>
            <p:ph idx="1" type="body"/>
          </p:nvPr>
        </p:nvSpPr>
        <p:spPr>
          <a:xfrm>
            <a:off x="1003200" y="1563725"/>
            <a:ext cx="2233800" cy="2747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➢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9pPr>
          </a:lstStyle>
          <a:p/>
        </p:txBody>
      </p:sp>
      <p:sp>
        <p:nvSpPr>
          <p:cNvPr id="116" name="Google Shape;116;p8"/>
          <p:cNvSpPr txBox="1"/>
          <p:nvPr>
            <p:ph idx="2" type="body"/>
          </p:nvPr>
        </p:nvSpPr>
        <p:spPr>
          <a:xfrm>
            <a:off x="3455100" y="1563725"/>
            <a:ext cx="2233800" cy="2747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➢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9pPr>
          </a:lstStyle>
          <a:p/>
        </p:txBody>
      </p:sp>
      <p:sp>
        <p:nvSpPr>
          <p:cNvPr id="117" name="Google Shape;117;p8"/>
          <p:cNvSpPr txBox="1"/>
          <p:nvPr>
            <p:ph idx="3" type="body"/>
          </p:nvPr>
        </p:nvSpPr>
        <p:spPr>
          <a:xfrm>
            <a:off x="5907003" y="1563725"/>
            <a:ext cx="2233800" cy="2747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➢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￫"/>
              <a:defRPr sz="1600"/>
            </a:lvl9pPr>
          </a:lstStyle>
          <a:p/>
        </p:txBody>
      </p:sp>
      <p:sp>
        <p:nvSpPr>
          <p:cNvPr id="118" name="Google Shape;118;p8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9"/>
          <p:cNvSpPr/>
          <p:nvPr/>
        </p:nvSpPr>
        <p:spPr>
          <a:xfrm>
            <a:off x="25" y="-7525"/>
            <a:ext cx="9144000" cy="5151000"/>
          </a:xfrm>
          <a:prstGeom prst="rect">
            <a:avLst/>
          </a:prstGeom>
          <a:solidFill>
            <a:srgbClr val="040E11">
              <a:alpha val="2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1" name="Google Shape;121;p9"/>
          <p:cNvGrpSpPr/>
          <p:nvPr/>
        </p:nvGrpSpPr>
        <p:grpSpPr>
          <a:xfrm>
            <a:off x="312475" y="304925"/>
            <a:ext cx="8519109" cy="4526109"/>
            <a:chOff x="312475" y="304925"/>
            <a:chExt cx="8519109" cy="4526109"/>
          </a:xfrm>
        </p:grpSpPr>
        <p:sp>
          <p:nvSpPr>
            <p:cNvPr id="122" name="Google Shape;122;p9"/>
            <p:cNvSpPr/>
            <p:nvPr/>
          </p:nvSpPr>
          <p:spPr>
            <a:xfrm>
              <a:off x="548725" y="541175"/>
              <a:ext cx="8046600" cy="4053600"/>
            </a:xfrm>
            <a:prstGeom prst="snip2DiagRect">
              <a:avLst>
                <a:gd fmla="val 0" name="adj1"/>
                <a:gd fmla="val 8729" name="adj2"/>
              </a:avLst>
            </a:prstGeom>
            <a:solidFill>
              <a:srgbClr val="FFFFFF"/>
            </a:solidFill>
            <a:ln>
              <a:noFill/>
            </a:ln>
            <a:effectLst>
              <a:outerShdw blurRad="42863" rotWithShape="0" algn="bl" dist="9525">
                <a:srgbClr val="000000">
                  <a:alpha val="68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9"/>
            <p:cNvSpPr/>
            <p:nvPr/>
          </p:nvSpPr>
          <p:spPr>
            <a:xfrm>
              <a:off x="624925" y="6173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24" name="Google Shape;124;p9"/>
            <p:cNvSpPr/>
            <p:nvPr/>
          </p:nvSpPr>
          <p:spPr>
            <a:xfrm rot="10800000">
              <a:off x="799550" y="8119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pic>
          <p:nvPicPr>
            <p:cNvPr id="125" name="Google Shape;125;p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700000">
              <a:off x="696875" y="3795246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Google Shape;126;p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8100000">
              <a:off x="8294783" y="190338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7" name="Google Shape;127;p9"/>
          <p:cNvGrpSpPr/>
          <p:nvPr/>
        </p:nvGrpSpPr>
        <p:grpSpPr>
          <a:xfrm>
            <a:off x="4433231" y="1195444"/>
            <a:ext cx="277537" cy="277654"/>
            <a:chOff x="1191725" y="238125"/>
            <a:chExt cx="5236550" cy="5238750"/>
          </a:xfrm>
        </p:grpSpPr>
        <p:sp>
          <p:nvSpPr>
            <p:cNvPr id="128" name="Google Shape;128;p9"/>
            <p:cNvSpPr/>
            <p:nvPr/>
          </p:nvSpPr>
          <p:spPr>
            <a:xfrm>
              <a:off x="2218800" y="1278375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0" y="1"/>
                  </a:moveTo>
                  <a:lnTo>
                    <a:pt x="23225" y="40116"/>
                  </a:lnTo>
                  <a:lnTo>
                    <a:pt x="37212" y="36158"/>
                  </a:lnTo>
                  <a:lnTo>
                    <a:pt x="40731" y="229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29" name="Google Shape;129;p9"/>
            <p:cNvSpPr/>
            <p:nvPr/>
          </p:nvSpPr>
          <p:spPr>
            <a:xfrm>
              <a:off x="2227575" y="3429300"/>
              <a:ext cx="1002925" cy="1018300"/>
            </a:xfrm>
            <a:custGeom>
              <a:rect b="b" l="l" r="r" t="t"/>
              <a:pathLst>
                <a:path extrusionOk="0" h="40732" w="40117">
                  <a:moveTo>
                    <a:pt x="22962" y="1"/>
                  </a:moveTo>
                  <a:lnTo>
                    <a:pt x="1" y="40732"/>
                  </a:lnTo>
                  <a:lnTo>
                    <a:pt x="40116" y="17595"/>
                  </a:lnTo>
                  <a:lnTo>
                    <a:pt x="36158" y="3608"/>
                  </a:lnTo>
                  <a:lnTo>
                    <a:pt x="22962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30" name="Google Shape;130;p9"/>
            <p:cNvSpPr/>
            <p:nvPr/>
          </p:nvSpPr>
          <p:spPr>
            <a:xfrm>
              <a:off x="4385100" y="1267400"/>
              <a:ext cx="1005125" cy="1020500"/>
            </a:xfrm>
            <a:custGeom>
              <a:rect b="b" l="l" r="r" t="t"/>
              <a:pathLst>
                <a:path extrusionOk="0" h="40820" w="40205">
                  <a:moveTo>
                    <a:pt x="40204" y="0"/>
                  </a:moveTo>
                  <a:lnTo>
                    <a:pt x="1" y="23313"/>
                  </a:lnTo>
                  <a:lnTo>
                    <a:pt x="3872" y="37300"/>
                  </a:lnTo>
                  <a:lnTo>
                    <a:pt x="17155" y="40819"/>
                  </a:lnTo>
                  <a:lnTo>
                    <a:pt x="40204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31" name="Google Shape;131;p9"/>
            <p:cNvSpPr/>
            <p:nvPr/>
          </p:nvSpPr>
          <p:spPr>
            <a:xfrm>
              <a:off x="4380700" y="3435900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17507" y="1"/>
                  </a:moveTo>
                  <a:lnTo>
                    <a:pt x="3520" y="3872"/>
                  </a:lnTo>
                  <a:lnTo>
                    <a:pt x="1" y="17155"/>
                  </a:lnTo>
                  <a:lnTo>
                    <a:pt x="40732" y="40116"/>
                  </a:lnTo>
                  <a:lnTo>
                    <a:pt x="17507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32" name="Google Shape;132;p9"/>
            <p:cNvSpPr/>
            <p:nvPr/>
          </p:nvSpPr>
          <p:spPr>
            <a:xfrm>
              <a:off x="1191725" y="238125"/>
              <a:ext cx="5236550" cy="5238750"/>
            </a:xfrm>
            <a:custGeom>
              <a:rect b="b" l="l" r="r" t="t"/>
              <a:pathLst>
                <a:path extrusionOk="0" h="209550" w="209462">
                  <a:moveTo>
                    <a:pt x="103807" y="20761"/>
                  </a:moveTo>
                  <a:lnTo>
                    <a:pt x="103983" y="105391"/>
                  </a:lnTo>
                  <a:lnTo>
                    <a:pt x="103983" y="105391"/>
                  </a:lnTo>
                  <a:lnTo>
                    <a:pt x="89292" y="85245"/>
                  </a:lnTo>
                  <a:lnTo>
                    <a:pt x="103807" y="20761"/>
                  </a:lnTo>
                  <a:close/>
                  <a:moveTo>
                    <a:pt x="125097" y="89644"/>
                  </a:moveTo>
                  <a:lnTo>
                    <a:pt x="189668" y="104335"/>
                  </a:lnTo>
                  <a:lnTo>
                    <a:pt x="103983" y="105391"/>
                  </a:lnTo>
                  <a:lnTo>
                    <a:pt x="120170" y="124481"/>
                  </a:lnTo>
                  <a:lnTo>
                    <a:pt x="105479" y="188964"/>
                  </a:lnTo>
                  <a:lnTo>
                    <a:pt x="103983" y="105391"/>
                  </a:lnTo>
                  <a:lnTo>
                    <a:pt x="84277" y="120082"/>
                  </a:lnTo>
                  <a:lnTo>
                    <a:pt x="19706" y="105391"/>
                  </a:lnTo>
                  <a:lnTo>
                    <a:pt x="103983" y="105391"/>
                  </a:lnTo>
                  <a:lnTo>
                    <a:pt x="125097" y="89644"/>
                  </a:lnTo>
                  <a:close/>
                  <a:moveTo>
                    <a:pt x="104423" y="0"/>
                  </a:moveTo>
                  <a:lnTo>
                    <a:pt x="82518" y="82078"/>
                  </a:lnTo>
                  <a:lnTo>
                    <a:pt x="0" y="105127"/>
                  </a:lnTo>
                  <a:lnTo>
                    <a:pt x="81902" y="127032"/>
                  </a:lnTo>
                  <a:lnTo>
                    <a:pt x="104951" y="209550"/>
                  </a:lnTo>
                  <a:lnTo>
                    <a:pt x="126856" y="127472"/>
                  </a:lnTo>
                  <a:lnTo>
                    <a:pt x="209462" y="104511"/>
                  </a:lnTo>
                  <a:lnTo>
                    <a:pt x="127384" y="82694"/>
                  </a:lnTo>
                  <a:lnTo>
                    <a:pt x="104423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</p:grpSp>
      <p:sp>
        <p:nvSpPr>
          <p:cNvPr id="133" name="Google Shape;133;p9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"/>
          <p:cNvSpPr/>
          <p:nvPr/>
        </p:nvSpPr>
        <p:spPr>
          <a:xfrm>
            <a:off x="25" y="-7525"/>
            <a:ext cx="9144000" cy="5151000"/>
          </a:xfrm>
          <a:prstGeom prst="rect">
            <a:avLst/>
          </a:prstGeom>
          <a:solidFill>
            <a:srgbClr val="040E11">
              <a:alpha val="2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7" name="Google Shape;137;p10"/>
          <p:cNvGrpSpPr/>
          <p:nvPr/>
        </p:nvGrpSpPr>
        <p:grpSpPr>
          <a:xfrm>
            <a:off x="312475" y="304925"/>
            <a:ext cx="8519109" cy="4526109"/>
            <a:chOff x="312475" y="304925"/>
            <a:chExt cx="8519109" cy="4526109"/>
          </a:xfrm>
        </p:grpSpPr>
        <p:sp>
          <p:nvSpPr>
            <p:cNvPr id="138" name="Google Shape;138;p10"/>
            <p:cNvSpPr/>
            <p:nvPr/>
          </p:nvSpPr>
          <p:spPr>
            <a:xfrm>
              <a:off x="548725" y="541175"/>
              <a:ext cx="8046600" cy="4053600"/>
            </a:xfrm>
            <a:prstGeom prst="snip2DiagRect">
              <a:avLst>
                <a:gd fmla="val 0" name="adj1"/>
                <a:gd fmla="val 8729" name="adj2"/>
              </a:avLst>
            </a:prstGeom>
            <a:solidFill>
              <a:srgbClr val="FFFFFF"/>
            </a:solidFill>
            <a:ln>
              <a:noFill/>
            </a:ln>
            <a:effectLst>
              <a:outerShdw blurRad="42863" rotWithShape="0" algn="bl" dist="9525">
                <a:srgbClr val="000000">
                  <a:alpha val="68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0"/>
            <p:cNvSpPr/>
            <p:nvPr/>
          </p:nvSpPr>
          <p:spPr>
            <a:xfrm>
              <a:off x="624925" y="6173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0" name="Google Shape;140;p10"/>
            <p:cNvSpPr/>
            <p:nvPr/>
          </p:nvSpPr>
          <p:spPr>
            <a:xfrm rot="10800000">
              <a:off x="799550" y="811975"/>
              <a:ext cx="7719575" cy="3706600"/>
            </a:xfrm>
            <a:custGeom>
              <a:rect b="b" l="l" r="r" t="t"/>
              <a:pathLst>
                <a:path extrusionOk="0" h="148264" w="308783">
                  <a:moveTo>
                    <a:pt x="0" y="148264"/>
                  </a:moveTo>
                  <a:lnTo>
                    <a:pt x="0" y="0"/>
                  </a:lnTo>
                  <a:lnTo>
                    <a:pt x="308783" y="0"/>
                  </a:lnTo>
                </a:path>
              </a:pathLst>
            </a:custGeom>
            <a:noFill/>
            <a:ln cap="flat" cmpd="dbl" w="28575">
              <a:solidFill>
                <a:srgbClr val="B0C6D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pic>
          <p:nvPicPr>
            <p:cNvPr id="141" name="Google Shape;141;p1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700000">
              <a:off x="696875" y="3795246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1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8100000">
              <a:off x="8294783" y="190338"/>
              <a:ext cx="152400" cy="115037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3" name="Google Shape;143;p10"/>
          <p:cNvGrpSpPr/>
          <p:nvPr/>
        </p:nvGrpSpPr>
        <p:grpSpPr>
          <a:xfrm>
            <a:off x="4433231" y="3823844"/>
            <a:ext cx="277537" cy="277654"/>
            <a:chOff x="1191725" y="238125"/>
            <a:chExt cx="5236550" cy="5238750"/>
          </a:xfrm>
        </p:grpSpPr>
        <p:sp>
          <p:nvSpPr>
            <p:cNvPr id="144" name="Google Shape;144;p10"/>
            <p:cNvSpPr/>
            <p:nvPr/>
          </p:nvSpPr>
          <p:spPr>
            <a:xfrm>
              <a:off x="2218800" y="1278375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0" y="1"/>
                  </a:moveTo>
                  <a:lnTo>
                    <a:pt x="23225" y="40116"/>
                  </a:lnTo>
                  <a:lnTo>
                    <a:pt x="37212" y="36158"/>
                  </a:lnTo>
                  <a:lnTo>
                    <a:pt x="40731" y="2296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45" name="Google Shape;145;p10"/>
            <p:cNvSpPr/>
            <p:nvPr/>
          </p:nvSpPr>
          <p:spPr>
            <a:xfrm>
              <a:off x="2227575" y="3429300"/>
              <a:ext cx="1002925" cy="1018300"/>
            </a:xfrm>
            <a:custGeom>
              <a:rect b="b" l="l" r="r" t="t"/>
              <a:pathLst>
                <a:path extrusionOk="0" h="40732" w="40117">
                  <a:moveTo>
                    <a:pt x="22962" y="1"/>
                  </a:moveTo>
                  <a:lnTo>
                    <a:pt x="1" y="40732"/>
                  </a:lnTo>
                  <a:lnTo>
                    <a:pt x="40116" y="17595"/>
                  </a:lnTo>
                  <a:lnTo>
                    <a:pt x="36158" y="3608"/>
                  </a:lnTo>
                  <a:lnTo>
                    <a:pt x="22962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46" name="Google Shape;146;p10"/>
            <p:cNvSpPr/>
            <p:nvPr/>
          </p:nvSpPr>
          <p:spPr>
            <a:xfrm>
              <a:off x="4385100" y="1267400"/>
              <a:ext cx="1005125" cy="1020500"/>
            </a:xfrm>
            <a:custGeom>
              <a:rect b="b" l="l" r="r" t="t"/>
              <a:pathLst>
                <a:path extrusionOk="0" h="40820" w="40205">
                  <a:moveTo>
                    <a:pt x="40204" y="0"/>
                  </a:moveTo>
                  <a:lnTo>
                    <a:pt x="1" y="23313"/>
                  </a:lnTo>
                  <a:lnTo>
                    <a:pt x="3872" y="37300"/>
                  </a:lnTo>
                  <a:lnTo>
                    <a:pt x="17155" y="40819"/>
                  </a:lnTo>
                  <a:lnTo>
                    <a:pt x="40204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47" name="Google Shape;147;p10"/>
            <p:cNvSpPr/>
            <p:nvPr/>
          </p:nvSpPr>
          <p:spPr>
            <a:xfrm>
              <a:off x="4380700" y="3435900"/>
              <a:ext cx="1018300" cy="1002925"/>
            </a:xfrm>
            <a:custGeom>
              <a:rect b="b" l="l" r="r" t="t"/>
              <a:pathLst>
                <a:path extrusionOk="0" h="40117" w="40732">
                  <a:moveTo>
                    <a:pt x="17507" y="1"/>
                  </a:moveTo>
                  <a:lnTo>
                    <a:pt x="3520" y="3872"/>
                  </a:lnTo>
                  <a:lnTo>
                    <a:pt x="1" y="17155"/>
                  </a:lnTo>
                  <a:lnTo>
                    <a:pt x="40732" y="40116"/>
                  </a:lnTo>
                  <a:lnTo>
                    <a:pt x="17507" y="1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  <p:sp>
          <p:nvSpPr>
            <p:cNvPr id="148" name="Google Shape;148;p10"/>
            <p:cNvSpPr/>
            <p:nvPr/>
          </p:nvSpPr>
          <p:spPr>
            <a:xfrm>
              <a:off x="1191725" y="238125"/>
              <a:ext cx="5236550" cy="5238750"/>
            </a:xfrm>
            <a:custGeom>
              <a:rect b="b" l="l" r="r" t="t"/>
              <a:pathLst>
                <a:path extrusionOk="0" h="209550" w="209462">
                  <a:moveTo>
                    <a:pt x="103807" y="20761"/>
                  </a:moveTo>
                  <a:lnTo>
                    <a:pt x="103983" y="105391"/>
                  </a:lnTo>
                  <a:lnTo>
                    <a:pt x="103983" y="105391"/>
                  </a:lnTo>
                  <a:lnTo>
                    <a:pt x="89292" y="85245"/>
                  </a:lnTo>
                  <a:lnTo>
                    <a:pt x="103807" y="20761"/>
                  </a:lnTo>
                  <a:close/>
                  <a:moveTo>
                    <a:pt x="125097" y="89644"/>
                  </a:moveTo>
                  <a:lnTo>
                    <a:pt x="189668" y="104335"/>
                  </a:lnTo>
                  <a:lnTo>
                    <a:pt x="103983" y="105391"/>
                  </a:lnTo>
                  <a:lnTo>
                    <a:pt x="120170" y="124481"/>
                  </a:lnTo>
                  <a:lnTo>
                    <a:pt x="105479" y="188964"/>
                  </a:lnTo>
                  <a:lnTo>
                    <a:pt x="103983" y="105391"/>
                  </a:lnTo>
                  <a:lnTo>
                    <a:pt x="84277" y="120082"/>
                  </a:lnTo>
                  <a:lnTo>
                    <a:pt x="19706" y="105391"/>
                  </a:lnTo>
                  <a:lnTo>
                    <a:pt x="103983" y="105391"/>
                  </a:lnTo>
                  <a:lnTo>
                    <a:pt x="125097" y="89644"/>
                  </a:lnTo>
                  <a:close/>
                  <a:moveTo>
                    <a:pt x="104423" y="0"/>
                  </a:moveTo>
                  <a:lnTo>
                    <a:pt x="82518" y="82078"/>
                  </a:lnTo>
                  <a:lnTo>
                    <a:pt x="0" y="105127"/>
                  </a:lnTo>
                  <a:lnTo>
                    <a:pt x="81902" y="127032"/>
                  </a:lnTo>
                  <a:lnTo>
                    <a:pt x="104951" y="209550"/>
                  </a:lnTo>
                  <a:lnTo>
                    <a:pt x="126856" y="127472"/>
                  </a:lnTo>
                  <a:lnTo>
                    <a:pt x="209462" y="104511"/>
                  </a:lnTo>
                  <a:lnTo>
                    <a:pt x="127384" y="82694"/>
                  </a:lnTo>
                  <a:lnTo>
                    <a:pt x="104423" y="0"/>
                  </a:lnTo>
                  <a:close/>
                </a:path>
              </a:pathLst>
            </a:custGeom>
            <a:solidFill>
              <a:srgbClr val="B0C6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B0C6D3"/>
                </a:solidFill>
              </a:endParaRPr>
            </a:p>
          </p:txBody>
        </p:sp>
      </p:grpSp>
      <p:sp>
        <p:nvSpPr>
          <p:cNvPr id="149" name="Google Shape;149;p10"/>
          <p:cNvSpPr txBox="1"/>
          <p:nvPr>
            <p:ph idx="1" type="body"/>
          </p:nvPr>
        </p:nvSpPr>
        <p:spPr>
          <a:xfrm>
            <a:off x="735200" y="4101500"/>
            <a:ext cx="7673700" cy="277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Clr>
                <a:srgbClr val="8A9BA6"/>
              </a:buClr>
              <a:buSzPts val="1400"/>
              <a:buNone/>
              <a:defRPr i="1" sz="1400">
                <a:solidFill>
                  <a:srgbClr val="8A9BA6"/>
                </a:solidFill>
              </a:defRPr>
            </a:lvl1pPr>
          </a:lstStyle>
          <a:p/>
        </p:txBody>
      </p:sp>
      <p:sp>
        <p:nvSpPr>
          <p:cNvPr id="150" name="Google Shape;150;p10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 Ruhl Libre Medium"/>
              <a:buNone/>
              <a:defRPr sz="1600">
                <a:solidFill>
                  <a:schemeClr val="dk2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 Ruhl Libre Medium"/>
              <a:buNone/>
              <a:defRPr sz="1600">
                <a:solidFill>
                  <a:schemeClr val="dk2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 Ruhl Libre Medium"/>
              <a:buNone/>
              <a:defRPr sz="1600">
                <a:solidFill>
                  <a:schemeClr val="dk2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 Ruhl Libre Medium"/>
              <a:buNone/>
              <a:defRPr sz="1600">
                <a:solidFill>
                  <a:schemeClr val="dk2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 Ruhl Libre Medium"/>
              <a:buNone/>
              <a:defRPr sz="1600">
                <a:solidFill>
                  <a:schemeClr val="dk2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 Ruhl Libre Medium"/>
              <a:buNone/>
              <a:defRPr sz="1600">
                <a:solidFill>
                  <a:schemeClr val="dk2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 Ruhl Libre Medium"/>
              <a:buNone/>
              <a:defRPr sz="1600">
                <a:solidFill>
                  <a:schemeClr val="dk2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 Ruhl Libre Medium"/>
              <a:buNone/>
              <a:defRPr sz="1600">
                <a:solidFill>
                  <a:schemeClr val="dk2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Frank Ruhl Libre Medium"/>
              <a:buNone/>
              <a:defRPr sz="1600">
                <a:solidFill>
                  <a:schemeClr val="dk2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003200" y="1563725"/>
            <a:ext cx="7137600" cy="27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rgbClr val="B0C6D3"/>
              </a:buClr>
              <a:buSzPts val="2400"/>
              <a:buFont typeface="Frank Ruhl Libre"/>
              <a:buChar char="➢"/>
              <a:defRPr sz="24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Clr>
                <a:srgbClr val="B0C6D3"/>
              </a:buClr>
              <a:buSzPts val="2400"/>
              <a:buFont typeface="Frank Ruhl Libre"/>
              <a:buChar char="￫"/>
              <a:defRPr sz="24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rgbClr val="B0C6D3"/>
              </a:buClr>
              <a:buSzPts val="2400"/>
              <a:buFont typeface="Frank Ruhl Libre"/>
              <a:buChar char="￫"/>
              <a:defRPr sz="24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Clr>
                <a:srgbClr val="B0C6D3"/>
              </a:buClr>
              <a:buSzPts val="2400"/>
              <a:buFont typeface="Frank Ruhl Libre"/>
              <a:buChar char="￫"/>
              <a:defRPr sz="24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Clr>
                <a:srgbClr val="B0C6D3"/>
              </a:buClr>
              <a:buSzPts val="2400"/>
              <a:buFont typeface="Frank Ruhl Libre"/>
              <a:buChar char="￫"/>
              <a:defRPr sz="24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Clr>
                <a:srgbClr val="B0C6D3"/>
              </a:buClr>
              <a:buSzPts val="2400"/>
              <a:buFont typeface="Frank Ruhl Libre"/>
              <a:buChar char="￫"/>
              <a:defRPr sz="24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Clr>
                <a:srgbClr val="B0C6D3"/>
              </a:buClr>
              <a:buSzPts val="2400"/>
              <a:buFont typeface="Frank Ruhl Libre"/>
              <a:buChar char="￫"/>
              <a:defRPr sz="24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Clr>
                <a:srgbClr val="B0C6D3"/>
              </a:buClr>
              <a:buSzPts val="2400"/>
              <a:buFont typeface="Frank Ruhl Libre"/>
              <a:buChar char="￫"/>
              <a:defRPr sz="24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Clr>
                <a:srgbClr val="B0C6D3"/>
              </a:buClr>
              <a:buSzPts val="2400"/>
              <a:buFont typeface="Frank Ruhl Libre"/>
              <a:buChar char="￫"/>
              <a:defRPr sz="24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  <a:noFill/>
          <a:ln>
            <a:noFill/>
          </a:ln>
          <a:effectLst>
            <a:outerShdw blurRad="42863" rotWithShape="0" algn="bl" dir="5400000" dist="9525">
              <a:srgbClr val="000000">
                <a:alpha val="400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buNone/>
              <a:defRPr sz="1200">
                <a:solidFill>
                  <a:srgbClr val="FFFFFF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1pPr>
            <a:lvl2pPr lvl="1" algn="ctr">
              <a:buNone/>
              <a:defRPr sz="1200">
                <a:solidFill>
                  <a:srgbClr val="FFFFFF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2pPr>
            <a:lvl3pPr lvl="2" algn="ctr">
              <a:buNone/>
              <a:defRPr sz="1200">
                <a:solidFill>
                  <a:srgbClr val="FFFFFF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3pPr>
            <a:lvl4pPr lvl="3" algn="ctr">
              <a:buNone/>
              <a:defRPr sz="1200">
                <a:solidFill>
                  <a:srgbClr val="FFFFFF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4pPr>
            <a:lvl5pPr lvl="4" algn="ctr">
              <a:buNone/>
              <a:defRPr sz="1200">
                <a:solidFill>
                  <a:srgbClr val="FFFFFF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5pPr>
            <a:lvl6pPr lvl="5" algn="ctr">
              <a:buNone/>
              <a:defRPr sz="1200">
                <a:solidFill>
                  <a:srgbClr val="FFFFFF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6pPr>
            <a:lvl7pPr lvl="6" algn="ctr">
              <a:buNone/>
              <a:defRPr sz="1200">
                <a:solidFill>
                  <a:srgbClr val="FFFFFF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7pPr>
            <a:lvl8pPr lvl="7" algn="ctr">
              <a:buNone/>
              <a:defRPr sz="1200">
                <a:solidFill>
                  <a:srgbClr val="FFFFFF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8pPr>
            <a:lvl9pPr lvl="8" algn="ctr">
              <a:buNone/>
              <a:defRPr sz="1200">
                <a:solidFill>
                  <a:srgbClr val="FFFFFF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bbc.co.uk/videos/c977jdv297eo" TargetMode="External"/><Relationship Id="rId4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Relationship Id="rId4" Type="http://schemas.openxmlformats.org/officeDocument/2006/relationships/hyperlink" Target="https://collections.museumsvictoria.com.au/items/1921263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Relationship Id="rId4" Type="http://schemas.openxmlformats.org/officeDocument/2006/relationships/hyperlink" Target="https://collections.museumsvictoria.com.au/items/2102133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Relationship Id="rId4" Type="http://schemas.openxmlformats.org/officeDocument/2006/relationships/hyperlink" Target="https://collections.museumsvictoria.com.au/items/2407743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youtube.com/watch?v=hnuxwIe2tGc" TargetMode="External"/><Relationship Id="rId4" Type="http://schemas.openxmlformats.org/officeDocument/2006/relationships/image" Target="../media/image1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hyperlink" Target="https://www.antipodean.com/pages/books/24928/10-takes-you-to-australia-children-under-19-go-free-poster?soldItem=true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4"/>
          <p:cNvSpPr txBox="1"/>
          <p:nvPr>
            <p:ph idx="4294967295" type="ctrTitle"/>
          </p:nvPr>
        </p:nvSpPr>
        <p:spPr>
          <a:xfrm>
            <a:off x="2787625" y="1991825"/>
            <a:ext cx="3572100" cy="11598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</p:txBody>
      </p:sp>
      <p:sp>
        <p:nvSpPr>
          <p:cNvPr id="179" name="Google Shape;179;p14"/>
          <p:cNvSpPr txBox="1"/>
          <p:nvPr/>
        </p:nvSpPr>
        <p:spPr>
          <a:xfrm>
            <a:off x="2941175" y="3196925"/>
            <a:ext cx="3418500" cy="9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</p:txBody>
      </p:sp>
      <p:sp>
        <p:nvSpPr>
          <p:cNvPr id="180" name="Google Shape;180;p14"/>
          <p:cNvSpPr txBox="1"/>
          <p:nvPr>
            <p:ph idx="1" type="body"/>
          </p:nvPr>
        </p:nvSpPr>
        <p:spPr>
          <a:xfrm>
            <a:off x="3009700" y="1187400"/>
            <a:ext cx="3124500" cy="276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0" lang="en" sz="2800">
                <a:solidFill>
                  <a:srgbClr val="506275"/>
                </a:solidFill>
                <a:latin typeface="Frank Ruhl Libre Medium"/>
                <a:ea typeface="Frank Ruhl Libre Medium"/>
                <a:cs typeface="Frank Ruhl Libre Medium"/>
                <a:sym typeface="Frank Ruhl Libre Medium"/>
              </a:rPr>
              <a:t>Week 11 British Migrants in the 20th Century: ‘£10 poms’, ‘Home Children’ and doctors</a:t>
            </a:r>
            <a:endParaRPr>
              <a:solidFill>
                <a:srgbClr val="506275"/>
              </a:solidFill>
            </a:endParaRPr>
          </a:p>
        </p:txBody>
      </p:sp>
      <p:sp>
        <p:nvSpPr>
          <p:cNvPr id="181" name="Google Shape;181;p14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2" name="Google Shape;182;p14"/>
          <p:cNvSpPr txBox="1"/>
          <p:nvPr/>
        </p:nvSpPr>
        <p:spPr>
          <a:xfrm>
            <a:off x="2715125" y="3956100"/>
            <a:ext cx="3870600" cy="6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506275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Group 2: Adelina, Abi, Felicity and Bella</a:t>
            </a:r>
            <a:endParaRPr sz="1600">
              <a:solidFill>
                <a:srgbClr val="506275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3"/>
          <p:cNvSpPr txBox="1"/>
          <p:nvPr>
            <p:ph type="ctrTitle"/>
          </p:nvPr>
        </p:nvSpPr>
        <p:spPr>
          <a:xfrm>
            <a:off x="2787625" y="1991825"/>
            <a:ext cx="35721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Life in Australia for British migrants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4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BBC Archives 1965 - ‘The Whinging Poms’</a:t>
            </a:r>
            <a:endParaRPr/>
          </a:p>
        </p:txBody>
      </p:sp>
      <p:sp>
        <p:nvSpPr>
          <p:cNvPr id="243" name="Google Shape;243;p24"/>
          <p:cNvSpPr txBox="1"/>
          <p:nvPr>
            <p:ph idx="1" type="body"/>
          </p:nvPr>
        </p:nvSpPr>
        <p:spPr>
          <a:xfrm>
            <a:off x="1092675" y="3930125"/>
            <a:ext cx="5947200" cy="274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3"/>
              </a:rPr>
              <a:t>https://www.bbc.co.uk/videos/c977jdv297eo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244" name="Google Shape;244;p24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5" name="Google Shape;24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9975" y="1213388"/>
            <a:ext cx="4376375" cy="27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5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Museums Victoria Collections</a:t>
            </a:r>
            <a:endParaRPr sz="2700"/>
          </a:p>
        </p:txBody>
      </p:sp>
      <p:sp>
        <p:nvSpPr>
          <p:cNvPr id="251" name="Google Shape;251;p25"/>
          <p:cNvSpPr txBox="1"/>
          <p:nvPr>
            <p:ph idx="1" type="body"/>
          </p:nvPr>
        </p:nvSpPr>
        <p:spPr>
          <a:xfrm>
            <a:off x="3711150" y="1500275"/>
            <a:ext cx="4429800" cy="276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Newsletter from 1961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Rapid economic </a:t>
            </a:r>
            <a:r>
              <a:rPr lang="en"/>
              <a:t>development</a:t>
            </a:r>
            <a:r>
              <a:rPr lang="en"/>
              <a:t> of Australia post-war and the large surge of british migrants.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/>
              <a:t>A lot of job seekers but job market not keeping up (espacially skilled jobs).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5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3" name="Google Shape;25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8326" y="1166075"/>
            <a:ext cx="2220624" cy="331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5"/>
          <p:cNvSpPr txBox="1"/>
          <p:nvPr/>
        </p:nvSpPr>
        <p:spPr>
          <a:xfrm>
            <a:off x="3622500" y="4175975"/>
            <a:ext cx="432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latin typeface="Frank Ruhl Libre"/>
                <a:ea typeface="Frank Ruhl Libre"/>
                <a:cs typeface="Frank Ruhl Libre"/>
                <a:sym typeface="Frank Ruhl Libre"/>
                <a:hlinkClick r:id="rId4"/>
              </a:rPr>
              <a:t>https://collections.museumsvictoria.com.au/items/1921263</a:t>
            </a:r>
            <a:r>
              <a:rPr lang="en" sz="10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 </a:t>
            </a:r>
            <a:endParaRPr sz="10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6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Museums Victoria Collections</a:t>
            </a:r>
            <a:endParaRPr sz="2700"/>
          </a:p>
        </p:txBody>
      </p:sp>
      <p:sp>
        <p:nvSpPr>
          <p:cNvPr id="260" name="Google Shape;260;p26"/>
          <p:cNvSpPr txBox="1"/>
          <p:nvPr>
            <p:ph idx="1" type="body"/>
          </p:nvPr>
        </p:nvSpPr>
        <p:spPr>
          <a:xfrm>
            <a:off x="5661000" y="1299425"/>
            <a:ext cx="2479800" cy="276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Leech Family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Homesickness and return to England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Easy to go to Australia but harder to come back</a:t>
            </a:r>
            <a:endParaRPr sz="1800"/>
          </a:p>
        </p:txBody>
      </p:sp>
      <p:sp>
        <p:nvSpPr>
          <p:cNvPr id="261" name="Google Shape;261;p26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2" name="Google Shape;26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3200" y="1299425"/>
            <a:ext cx="4467650" cy="2942976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6"/>
          <p:cNvSpPr txBox="1"/>
          <p:nvPr/>
        </p:nvSpPr>
        <p:spPr>
          <a:xfrm>
            <a:off x="1185000" y="4167400"/>
            <a:ext cx="432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latin typeface="Frank Ruhl Libre"/>
                <a:ea typeface="Frank Ruhl Libre"/>
                <a:cs typeface="Frank Ruhl Libre"/>
                <a:sym typeface="Frank Ruhl Libre"/>
                <a:hlinkClick r:id="rId4"/>
              </a:rPr>
              <a:t>https://collections.museumsvictoria.com.au/items/2102133</a:t>
            </a:r>
            <a:r>
              <a:rPr lang="en" sz="9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 </a:t>
            </a:r>
            <a:endParaRPr sz="9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7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Museums Victoria Collections</a:t>
            </a:r>
            <a:endParaRPr sz="2700"/>
          </a:p>
        </p:txBody>
      </p:sp>
      <p:sp>
        <p:nvSpPr>
          <p:cNvPr id="269" name="Google Shape;269;p27"/>
          <p:cNvSpPr txBox="1"/>
          <p:nvPr>
            <p:ph idx="1" type="body"/>
          </p:nvPr>
        </p:nvSpPr>
        <p:spPr>
          <a:xfrm>
            <a:off x="5661000" y="1299425"/>
            <a:ext cx="2479800" cy="276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Sylvia &amp; Lindsay Motherwell 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Personal and political freedom as reasons for move to Australia</a:t>
            </a:r>
            <a:endParaRPr/>
          </a:p>
        </p:txBody>
      </p:sp>
      <p:sp>
        <p:nvSpPr>
          <p:cNvPr id="270" name="Google Shape;270;p27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1" name="Google Shape;27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1650" y="1237125"/>
            <a:ext cx="4729349" cy="2976636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27"/>
          <p:cNvSpPr txBox="1"/>
          <p:nvPr/>
        </p:nvSpPr>
        <p:spPr>
          <a:xfrm>
            <a:off x="1237500" y="4159913"/>
            <a:ext cx="432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latin typeface="Frank Ruhl Libre"/>
                <a:ea typeface="Frank Ruhl Libre"/>
                <a:cs typeface="Frank Ruhl Libre"/>
                <a:sym typeface="Frank Ruhl Libre"/>
                <a:hlinkClick r:id="rId4"/>
              </a:rPr>
              <a:t>https://collections.museumsvictoria.com.au/items/2407743</a:t>
            </a:r>
            <a:r>
              <a:rPr lang="en" sz="10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 </a:t>
            </a:r>
            <a:endParaRPr sz="10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8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Who moved to Australia? </a:t>
            </a:r>
            <a:endParaRPr sz="2300"/>
          </a:p>
        </p:txBody>
      </p:sp>
      <p:sp>
        <p:nvSpPr>
          <p:cNvPr id="278" name="Google Shape;278;p28"/>
          <p:cNvSpPr txBox="1"/>
          <p:nvPr>
            <p:ph idx="1" type="body"/>
          </p:nvPr>
        </p:nvSpPr>
        <p:spPr>
          <a:xfrm>
            <a:off x="1003200" y="1301525"/>
            <a:ext cx="7137600" cy="3157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Lots of people moved to </a:t>
            </a:r>
            <a:r>
              <a:rPr lang="en" sz="1800"/>
              <a:t>Australia</a:t>
            </a:r>
            <a:r>
              <a:rPr lang="en" sz="1800"/>
              <a:t> by choice, they </a:t>
            </a:r>
            <a:r>
              <a:rPr lang="en" sz="1800"/>
              <a:t>benefited</a:t>
            </a:r>
            <a:r>
              <a:rPr lang="en" sz="1800"/>
              <a:t> from the ‘£10 pom’ scheme and would be found housing and work by the </a:t>
            </a:r>
            <a:r>
              <a:rPr lang="en" sz="1800"/>
              <a:t>government</a:t>
            </a:r>
            <a:r>
              <a:rPr lang="en" sz="1800"/>
              <a:t>, often in the form of hostels initially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After that, many of them managed to form lives in </a:t>
            </a:r>
            <a:r>
              <a:rPr lang="en" sz="1800"/>
              <a:t>Australia</a:t>
            </a:r>
            <a:r>
              <a:rPr lang="en" sz="1800"/>
              <a:t>, with support from the government, since they were </a:t>
            </a:r>
            <a:r>
              <a:rPr lang="en" sz="1800"/>
              <a:t>viewed as “the right kind of migrants”, as we have seen elsewhere in this module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However, the other large group of British migrants to Australia were treated less well- children </a:t>
            </a:r>
            <a:endParaRPr sz="1800"/>
          </a:p>
        </p:txBody>
      </p:sp>
      <p:sp>
        <p:nvSpPr>
          <p:cNvPr id="279" name="Google Shape;279;p28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9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British Child Migrant Program </a:t>
            </a:r>
            <a:endParaRPr sz="2000"/>
          </a:p>
        </p:txBody>
      </p:sp>
      <p:sp>
        <p:nvSpPr>
          <p:cNvPr id="285" name="Google Shape;285;p29"/>
          <p:cNvSpPr txBox="1"/>
          <p:nvPr>
            <p:ph idx="1" type="body"/>
          </p:nvPr>
        </p:nvSpPr>
        <p:spPr>
          <a:xfrm>
            <a:off x="1003200" y="1500275"/>
            <a:ext cx="7137600" cy="276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23850" lvl="0" marL="457200" rtl="0" algn="l">
              <a:spcBef>
                <a:spcPts val="6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“Home children” was a scheme established in 1869 and transported around 100,000 around the world by the 1970’s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The idea was to make a “stock” of brits in Australia, especially post war when around 3300 were sent to Australia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Children (and orphanages) were promised sunshine and happiness but were instead usually kept in overcrowded orphanages or given to foster families who wanted the children for various forms of labour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Some families also willingly sent their children, assuming their lives would be better, regardless, almost every child migrant was from a disadvantaged background</a:t>
            </a:r>
            <a:endParaRPr sz="15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286" name="Google Shape;286;p29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0"/>
          <p:cNvSpPr txBox="1"/>
          <p:nvPr>
            <p:ph idx="1" type="body"/>
          </p:nvPr>
        </p:nvSpPr>
        <p:spPr>
          <a:xfrm>
            <a:off x="588625" y="686900"/>
            <a:ext cx="3891300" cy="3458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As this image of a 1950-60s western Australian dormitory shows, there were lots of children packed into a very small space with no privacy or place to store any personal belongings.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Institutionalised “care” in Australia often resulted in abuse, neglect and trauma, with the government disregarding any responsibility to protect or safeguard the children it was willingly bringing in.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Many children recall exploitative and dangerous hard labour, criminal physical, psychological and sexual abuse, neglect and deprivations.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While not all children were abused or suffered neglect, no child was safe from such fates because the system was poorly resourced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</p:txBody>
      </p:sp>
      <p:sp>
        <p:nvSpPr>
          <p:cNvPr id="292" name="Google Shape;292;p30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3" name="Google Shape;29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8750" y="57800"/>
            <a:ext cx="2953342" cy="2221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8750" y="2613450"/>
            <a:ext cx="3891429" cy="22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30"/>
          <p:cNvSpPr txBox="1"/>
          <p:nvPr/>
        </p:nvSpPr>
        <p:spPr>
          <a:xfrm>
            <a:off x="4891263" y="2226775"/>
            <a:ext cx="4106400" cy="1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highlight>
                  <a:schemeClr val="accent3"/>
                </a:highlight>
                <a:latin typeface="Frank Ruhl Libre"/>
                <a:ea typeface="Frank Ruhl Libre"/>
                <a:cs typeface="Frank Ruhl Libre"/>
                <a:sym typeface="Frank Ruhl Libre"/>
              </a:rPr>
              <a:t>Dormitory facilities at Castledare, Western Australia</a:t>
            </a:r>
            <a:endParaRPr sz="1200">
              <a:solidFill>
                <a:srgbClr val="434343"/>
              </a:solidFill>
              <a:highlight>
                <a:schemeClr val="accent3"/>
              </a:highlight>
              <a:latin typeface="Frank Ruhl Libre"/>
              <a:ea typeface="Frank Ruhl Libre"/>
              <a:cs typeface="Frank Ruhl Libre"/>
              <a:sym typeface="Frank Ruhl Libre"/>
            </a:endParaRPr>
          </a:p>
        </p:txBody>
      </p:sp>
      <p:sp>
        <p:nvSpPr>
          <p:cNvPr id="296" name="Google Shape;296;p30"/>
          <p:cNvSpPr txBox="1"/>
          <p:nvPr/>
        </p:nvSpPr>
        <p:spPr>
          <a:xfrm>
            <a:off x="4998825" y="4790975"/>
            <a:ext cx="3891300" cy="1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highlight>
                  <a:schemeClr val="accent3"/>
                </a:highlight>
                <a:latin typeface="Frank Ruhl Libre"/>
                <a:ea typeface="Frank Ruhl Libre"/>
                <a:cs typeface="Frank Ruhl Libre"/>
                <a:sym typeface="Frank Ruhl Libre"/>
              </a:rPr>
              <a:t>Home of the Good Shepherd, Ashfield, Sydney, 1963</a:t>
            </a:r>
            <a:endParaRPr sz="1200">
              <a:solidFill>
                <a:srgbClr val="434343"/>
              </a:solidFill>
              <a:highlight>
                <a:schemeClr val="accent3"/>
              </a:highlight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1"/>
          <p:cNvSpPr txBox="1"/>
          <p:nvPr>
            <p:ph type="title"/>
          </p:nvPr>
        </p:nvSpPr>
        <p:spPr>
          <a:xfrm>
            <a:off x="796450" y="845975"/>
            <a:ext cx="35535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Apology </a:t>
            </a:r>
            <a:endParaRPr sz="1900"/>
          </a:p>
        </p:txBody>
      </p:sp>
      <p:sp>
        <p:nvSpPr>
          <p:cNvPr id="302" name="Google Shape;302;p31"/>
          <p:cNvSpPr txBox="1"/>
          <p:nvPr>
            <p:ph idx="1" type="body"/>
          </p:nvPr>
        </p:nvSpPr>
        <p:spPr>
          <a:xfrm>
            <a:off x="796450" y="1511575"/>
            <a:ext cx="3553500" cy="240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23850" lvl="0" marL="457200" rtl="0" algn="l">
              <a:spcBef>
                <a:spcPts val="6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In a ceremony in the Great Hall of Parliament House on 16 November 2009, Prime Minister Kevin Rudd apologised to the ‘Forgotten Australians’ and former child migrants on behalf of the nation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Practical compensation was also given, as money and emotional support was given to victims and the government promised to support archives in work surrounding the legacy of the scheme</a:t>
            </a:r>
            <a:endParaRPr sz="1500"/>
          </a:p>
        </p:txBody>
      </p:sp>
      <p:sp>
        <p:nvSpPr>
          <p:cNvPr id="303" name="Google Shape;303;p31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4" name="Google Shape;304;p31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305" name="Google Shape;30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8750" y="152400"/>
            <a:ext cx="3598312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2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11" name="Google Shape;311;p32"/>
          <p:cNvPicPr preferRelativeResize="0"/>
          <p:nvPr/>
        </p:nvPicPr>
        <p:blipFill rotWithShape="1">
          <a:blip r:embed="rId3">
            <a:alphaModFix/>
          </a:blip>
          <a:srcRect b="0" l="64650" r="0" t="0"/>
          <a:stretch/>
        </p:blipFill>
        <p:spPr>
          <a:xfrm>
            <a:off x="235301" y="152400"/>
            <a:ext cx="2142976" cy="304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3491350"/>
            <a:ext cx="5306025" cy="102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44625" y="152400"/>
            <a:ext cx="2010075" cy="3020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32"/>
          <p:cNvPicPr preferRelativeResize="0"/>
          <p:nvPr/>
        </p:nvPicPr>
        <p:blipFill rotWithShape="1">
          <a:blip r:embed="rId3">
            <a:alphaModFix/>
          </a:blip>
          <a:srcRect b="0" l="32704" r="34136" t="0"/>
          <a:stretch/>
        </p:blipFill>
        <p:spPr>
          <a:xfrm>
            <a:off x="2466850" y="152400"/>
            <a:ext cx="2010074" cy="304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32"/>
          <p:cNvPicPr preferRelativeResize="0"/>
          <p:nvPr/>
        </p:nvPicPr>
        <p:blipFill rotWithShape="1">
          <a:blip r:embed="rId3">
            <a:alphaModFix/>
          </a:blip>
          <a:srcRect b="0" l="0" r="64649" t="0"/>
          <a:stretch/>
        </p:blipFill>
        <p:spPr>
          <a:xfrm>
            <a:off x="4589288" y="152400"/>
            <a:ext cx="2142976" cy="304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10825" y="3345375"/>
            <a:ext cx="2918101" cy="164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5"/>
          <p:cNvSpPr txBox="1"/>
          <p:nvPr>
            <p:ph type="ctrTitle"/>
          </p:nvPr>
        </p:nvSpPr>
        <p:spPr>
          <a:xfrm>
            <a:off x="2787625" y="1991825"/>
            <a:ext cx="35721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British </a:t>
            </a:r>
            <a:r>
              <a:rPr lang="en"/>
              <a:t>propaganda</a:t>
            </a:r>
            <a:r>
              <a:rPr lang="en"/>
              <a:t> on Emigration to South Africa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6"/>
          <p:cNvSpPr txBox="1"/>
          <p:nvPr>
            <p:ph type="title"/>
          </p:nvPr>
        </p:nvSpPr>
        <p:spPr>
          <a:xfrm>
            <a:off x="1003200" y="617375"/>
            <a:ext cx="7137600" cy="54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6"/>
          <p:cNvSpPr txBox="1"/>
          <p:nvPr>
            <p:ph idx="1" type="body"/>
          </p:nvPr>
        </p:nvSpPr>
        <p:spPr>
          <a:xfrm>
            <a:off x="1003200" y="1563725"/>
            <a:ext cx="7137600" cy="276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6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Full title reads: &quot;South Africa Welcomes Children From Britain&quot;.&#10;&#10;&#10;&#10;Cape Town, South Africa.&#10;&#10;&#10;&#10;VS. of ship entering Cape Town harbour, its decks are crowded with British evacuee children, also shots of the children on the decks looking over the ship's rail towards Cape Town. &#10;&#10;&#10;&#10;CU South African High Commissioner and the Mayor of Cape Town. &#10;&#10;&#10;&#10;MS of the South African Minister of Social Welfare giving a speech of welcome to the children and of the children clapping him. &#10;&#10;&#10;&#10;CU of boy - 5 year old Ronnie Stephenson.&#10;&#10;&#10;&#10;MS of the children going ashore from the ship. &#10;&#10;&#10;&#10;CU Children writing letters home. &#10;&#10;&#10;&#10;VS of the children seated at a tea party given at the Governor's General's residence.&#10; FILM ID:1061.08&#10;&#10;A VIDEO FROM BRITISH PATHÉ. EXPLORE OUR ONLINE CHANNEL, BRITISH PATHÉ TV. IT'S FULL OF GREAT DOCUMENTARIES, FASCINATING INTERVIEWS, AND CLASSIC MOVIES. http://www.britishpathe.tv/&#10;&#10;FOR LICENSING ENQUIRIES VISIT http://www.britishpathe.com/&#10;&#10;British Pathé also represents the Reuters historical collection, which includes more than 136,000 items from the news agencies Gaumont Graphic (1910-1932), Empire News Bulletin (1926-1930), British Paramount (1931-1957), and Gaumont British (1934-1959), as well as Visnews content from 1957 to the end of 1984. All footage can be viewed on the British Pathé website. https://www.britishpathe.com/" id="195" name="Google Shape;195;p16" title="South Africa Welcomes Children From Britain (1940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9025" y="646325"/>
            <a:ext cx="6845950" cy="385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7"/>
          <p:cNvSpPr txBox="1"/>
          <p:nvPr>
            <p:ph type="title"/>
          </p:nvPr>
        </p:nvSpPr>
        <p:spPr>
          <a:xfrm>
            <a:off x="1160125" y="617375"/>
            <a:ext cx="7137600" cy="675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 u="sng">
                <a:solidFill>
                  <a:srgbClr val="000000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‘South Africa Welcomes Children from </a:t>
            </a:r>
            <a:r>
              <a:rPr b="1" lang="en" sz="1800" u="sng">
                <a:solidFill>
                  <a:srgbClr val="000000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Britain</a:t>
            </a:r>
            <a:r>
              <a:rPr b="1" lang="en" sz="1800" u="sng">
                <a:solidFill>
                  <a:srgbClr val="000000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’ (1940) </a:t>
            </a:r>
            <a:endParaRPr b="1" sz="1800" u="sng">
              <a:solidFill>
                <a:srgbClr val="000000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 u="sng">
                <a:solidFill>
                  <a:srgbClr val="000000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British Pathe</a:t>
            </a:r>
            <a:r>
              <a:rPr b="1" lang="en" u="sng">
                <a:latin typeface="Frank Ruhl Libre"/>
                <a:ea typeface="Frank Ruhl Libre"/>
                <a:cs typeface="Frank Ruhl Libre"/>
                <a:sym typeface="Frank Ruhl Libre"/>
              </a:rPr>
              <a:t> </a:t>
            </a:r>
            <a:endParaRPr b="1" u="sng">
              <a:latin typeface="Frank Ruhl Libre"/>
              <a:ea typeface="Frank Ruhl Libre"/>
              <a:cs typeface="Frank Ruhl Libre"/>
              <a:sym typeface="Frank Ruhl Libre"/>
            </a:endParaRPr>
          </a:p>
        </p:txBody>
      </p:sp>
      <p:sp>
        <p:nvSpPr>
          <p:cNvPr id="201" name="Google Shape;201;p17"/>
          <p:cNvSpPr txBox="1"/>
          <p:nvPr>
            <p:ph idx="1" type="body"/>
          </p:nvPr>
        </p:nvSpPr>
        <p:spPr>
          <a:xfrm>
            <a:off x="1003200" y="1563725"/>
            <a:ext cx="7137600" cy="276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British Pathe was one of the first journalism companies to create video </a:t>
            </a:r>
            <a:r>
              <a:rPr lang="en" sz="2200"/>
              <a:t>articles such as this which were shown in cinemas. 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People would go to the cinema to watch this as a type of news 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1940- during WWII </a:t>
            </a:r>
            <a:endParaRPr sz="2200"/>
          </a:p>
        </p:txBody>
      </p:sp>
      <p:sp>
        <p:nvSpPr>
          <p:cNvPr id="202" name="Google Shape;202;p17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"/>
          <p:cNvSpPr txBox="1"/>
          <p:nvPr>
            <p:ph idx="1" type="body"/>
          </p:nvPr>
        </p:nvSpPr>
        <p:spPr>
          <a:xfrm>
            <a:off x="738100" y="656750"/>
            <a:ext cx="7915800" cy="381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Draws </a:t>
            </a:r>
            <a:r>
              <a:rPr lang="en" sz="2200"/>
              <a:t>similarities</a:t>
            </a:r>
            <a:r>
              <a:rPr lang="en" sz="2200"/>
              <a:t> to the Windrush Narrative 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Evidence of mass child emigration presumably forced however from the video it is unclear 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The British public were </a:t>
            </a:r>
            <a:r>
              <a:rPr lang="en" sz="2200"/>
              <a:t>being shown positives of emigration and that South Africa was a ‘home from home’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Boosting British morale around child emigration and encouraging more parents to send their children to South Africa </a:t>
            </a:r>
            <a:endParaRPr sz="22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200"/>
              <a:t>Majority white children showing evidence of this emigration being a ‘civilising mission’ to the Commonwealth despite decolonisatio</a:t>
            </a:r>
            <a:r>
              <a:rPr lang="en"/>
              <a:t>n </a:t>
            </a:r>
            <a:endParaRPr/>
          </a:p>
        </p:txBody>
      </p:sp>
      <p:sp>
        <p:nvSpPr>
          <p:cNvPr id="208" name="Google Shape;208;p18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9"/>
          <p:cNvSpPr txBox="1"/>
          <p:nvPr>
            <p:ph type="ctrTitle"/>
          </p:nvPr>
        </p:nvSpPr>
        <p:spPr>
          <a:xfrm>
            <a:off x="2787625" y="1991825"/>
            <a:ext cx="35721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British migrants in South Africa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0"/>
          <p:cNvSpPr txBox="1"/>
          <p:nvPr>
            <p:ph type="ctrTitle"/>
          </p:nvPr>
        </p:nvSpPr>
        <p:spPr>
          <a:xfrm>
            <a:off x="2787625" y="1991825"/>
            <a:ext cx="35721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British advertisement for Australian emigration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1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4" name="Google Shape;22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5325" y="685137"/>
            <a:ext cx="2522725" cy="3773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1"/>
          <p:cNvSpPr txBox="1"/>
          <p:nvPr/>
        </p:nvSpPr>
        <p:spPr>
          <a:xfrm>
            <a:off x="3565375" y="791150"/>
            <a:ext cx="4778100" cy="35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100"/>
              <a:buFont typeface="Frank Ruhl Libre"/>
              <a:buChar char="-"/>
            </a:pP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Poster advertising ‘£10 poms’ scheme</a:t>
            </a:r>
            <a:endParaRPr sz="21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100"/>
              <a:buFont typeface="Frank Ruhl Libre"/>
              <a:buChar char="-"/>
            </a:pP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C.1960 - 15 years after launch of the </a:t>
            </a: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scheme </a:t>
            </a:r>
            <a:endParaRPr sz="21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100"/>
              <a:buFont typeface="Frank Ruhl Libre"/>
              <a:buChar char="-"/>
            </a:pP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Created by the Australian Embassy in London</a:t>
            </a:r>
            <a:endParaRPr sz="21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100"/>
              <a:buFont typeface="Frank Ruhl Libre"/>
              <a:buChar char="-"/>
            </a:pP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Minimalist and eye-catching design </a:t>
            </a:r>
            <a:endParaRPr sz="21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Frank Ruhl Libre"/>
              <a:buChar char="-"/>
            </a:pPr>
            <a:r>
              <a:rPr lang="en" sz="2100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Source found on New York antique website, recently sold (</a:t>
            </a:r>
            <a:r>
              <a:rPr lang="en" sz="1000" u="sng">
                <a:solidFill>
                  <a:schemeClr val="hlink"/>
                </a:solidFill>
                <a:hlinkClick r:id="rId4"/>
              </a:rPr>
              <a:t>https://www.antipodean.com/pages/books/24928/10-takes-you-to-australia-children-under-19-go-free-poster?soldItem=true</a:t>
            </a:r>
            <a:r>
              <a:rPr lang="en" sz="2100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_)</a:t>
            </a:r>
            <a:endParaRPr sz="2100">
              <a:solidFill>
                <a:schemeClr val="dk1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2"/>
          <p:cNvSpPr txBox="1"/>
          <p:nvPr>
            <p:ph idx="12" type="sldNum"/>
          </p:nvPr>
        </p:nvSpPr>
        <p:spPr>
          <a:xfrm>
            <a:off x="4297650" y="4594775"/>
            <a:ext cx="548700" cy="548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1" name="Google Shape;23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5325" y="685137"/>
            <a:ext cx="2522725" cy="3773225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2"/>
          <p:cNvSpPr txBox="1"/>
          <p:nvPr/>
        </p:nvSpPr>
        <p:spPr>
          <a:xfrm>
            <a:off x="3565375" y="791150"/>
            <a:ext cx="4778100" cy="35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100"/>
              <a:buFont typeface="Frank Ruhl Libre"/>
              <a:buChar char="-"/>
            </a:pP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Stereotypical nuclear family</a:t>
            </a:r>
            <a:endParaRPr sz="21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100"/>
              <a:buFont typeface="Frank Ruhl Libre"/>
              <a:buChar char="-"/>
            </a:pP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Demonstrates selectivity in emigration</a:t>
            </a:r>
            <a:endParaRPr sz="21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100"/>
              <a:buFont typeface="Frank Ruhl Libre"/>
              <a:buChar char="-"/>
            </a:pP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Labels on suitcases:</a:t>
            </a:r>
            <a:endParaRPr sz="21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100"/>
              <a:buFont typeface="Frank Ruhl Libre"/>
              <a:buChar char="-"/>
            </a:pP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Product for sale?</a:t>
            </a:r>
            <a:endParaRPr sz="21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100"/>
              <a:buFont typeface="Frank Ruhl Libre"/>
              <a:buChar char="-"/>
            </a:pP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Reminiscent of holidays?</a:t>
            </a:r>
            <a:endParaRPr sz="21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100"/>
              <a:buFont typeface="Frank Ruhl Libre"/>
              <a:buChar char="-"/>
            </a:pP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Minimalist poster - further information only granted on application</a:t>
            </a:r>
            <a:endParaRPr sz="21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100"/>
              <a:buFont typeface="Frank Ruhl Libre"/>
              <a:buChar char="-"/>
            </a:pP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Little </a:t>
            </a: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information</a:t>
            </a:r>
            <a:r>
              <a:rPr lang="en" sz="2100">
                <a:solidFill>
                  <a:srgbClr val="434343"/>
                </a:solidFill>
                <a:latin typeface="Frank Ruhl Libre"/>
                <a:ea typeface="Frank Ruhl Libre"/>
                <a:cs typeface="Frank Ruhl Libre"/>
                <a:sym typeface="Frank Ruhl Libre"/>
              </a:rPr>
              <a:t> about where and how the poster was seen</a:t>
            </a:r>
            <a:endParaRPr sz="2100">
              <a:solidFill>
                <a:srgbClr val="434343"/>
              </a:solidFill>
              <a:latin typeface="Frank Ruhl Libre"/>
              <a:ea typeface="Frank Ruhl Libre"/>
              <a:cs typeface="Frank Ruhl Libre"/>
              <a:sym typeface="Frank Ruhl Libr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ion template">
  <a:themeElements>
    <a:clrScheme name="Custom 347">
      <a:dk1>
        <a:srgbClr val="434343"/>
      </a:dk1>
      <a:lt1>
        <a:srgbClr val="FFFFFF"/>
      </a:lt1>
      <a:dk2>
        <a:srgbClr val="8A9BA6"/>
      </a:dk2>
      <a:lt2>
        <a:srgbClr val="D8DEE2"/>
      </a:lt2>
      <a:accent1>
        <a:srgbClr val="99BAB6"/>
      </a:accent1>
      <a:accent2>
        <a:srgbClr val="6B93A0"/>
      </a:accent2>
      <a:accent3>
        <a:srgbClr val="C0C99A"/>
      </a:accent3>
      <a:accent4>
        <a:srgbClr val="96B079"/>
      </a:accent4>
      <a:accent5>
        <a:srgbClr val="F3EDD7"/>
      </a:accent5>
      <a:accent6>
        <a:srgbClr val="C3B3A3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