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8" r:id="rId1"/>
  </p:sldMasterIdLst>
  <p:notesMasterIdLst>
    <p:notesMasterId r:id="rId5"/>
  </p:notesMasterIdLst>
  <p:sldIdLst>
    <p:sldId id="257" r:id="rId2"/>
    <p:sldId id="258" r:id="rId3"/>
    <p:sldId id="259" r:id="rId4"/>
  </p:sldIdLst>
  <p:sldSz cx="12192000" cy="6858000"/>
  <p:notesSz cx="6858000" cy="9144000"/>
  <p:defaultTex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E8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FA3A4C1-0D34-F398-CBFC-42861F76548B}" v="2716" dt="2026-01-28T17:34:57.937"/>
    <p1510:client id="{7169EA5A-92B4-92DE-B8F9-839973013B9A}" v="3270" dt="2026-01-28T19:32:43.94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microsoft.com/office/2015/10/relationships/revisionInfo" Target="revisionInfo.xml"/><Relationship Id="rId5" Type="http://schemas.openxmlformats.org/officeDocument/2006/relationships/notesMaster" Target="notesMasters/notesMaster1.xml"/><Relationship Id="rId10"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UCAS, MADI (UG)" userId="S::u5536064@live.warwick.ac.uk::3b477340-05f1-47dd-9d03-ceb450d2b4e1" providerId="AD" clId="Web-{4FA3A4C1-0D34-F398-CBFC-42861F76548B}"/>
    <pc:docChg chg="mod addSld delSld modSld addMainMaster delMainMaster">
      <pc:chgData name="LUCAS, MADI (UG)" userId="S::u5536064@live.warwick.ac.uk::3b477340-05f1-47dd-9d03-ceb450d2b4e1" providerId="AD" clId="Web-{4FA3A4C1-0D34-F398-CBFC-42861F76548B}" dt="2026-01-28T17:34:57.937" v="1802" actId="20577"/>
      <pc:docMkLst>
        <pc:docMk/>
      </pc:docMkLst>
      <pc:sldChg chg="del">
        <pc:chgData name="LUCAS, MADI (UG)" userId="S::u5536064@live.warwick.ac.uk::3b477340-05f1-47dd-9d03-ceb450d2b4e1" providerId="AD" clId="Web-{4FA3A4C1-0D34-F398-CBFC-42861F76548B}" dt="2026-01-28T16:10:53.945" v="56"/>
        <pc:sldMkLst>
          <pc:docMk/>
          <pc:sldMk cId="109857222" sldId="256"/>
        </pc:sldMkLst>
      </pc:sldChg>
      <pc:sldChg chg="addSp delSp modSp new mod modClrScheme chgLayout">
        <pc:chgData name="LUCAS, MADI (UG)" userId="S::u5536064@live.warwick.ac.uk::3b477340-05f1-47dd-9d03-ceb450d2b4e1" providerId="AD" clId="Web-{4FA3A4C1-0D34-F398-CBFC-42861F76548B}" dt="2026-01-28T17:02:48.407" v="1018"/>
        <pc:sldMkLst>
          <pc:docMk/>
          <pc:sldMk cId="1913711954" sldId="257"/>
        </pc:sldMkLst>
        <pc:spChg chg="mod ord">
          <ac:chgData name="LUCAS, MADI (UG)" userId="S::u5536064@live.warwick.ac.uk::3b477340-05f1-47dd-9d03-ceb450d2b4e1" providerId="AD" clId="Web-{4FA3A4C1-0D34-F398-CBFC-42861F76548B}" dt="2026-01-28T17:02:48.407" v="1018"/>
          <ac:spMkLst>
            <pc:docMk/>
            <pc:sldMk cId="1913711954" sldId="257"/>
            <ac:spMk id="2" creationId="{51F9E18B-E0C4-3833-A9F4-F4B9792E7530}"/>
          </ac:spMkLst>
        </pc:spChg>
        <pc:spChg chg="del mod ord">
          <ac:chgData name="LUCAS, MADI (UG)" userId="S::u5536064@live.warwick.ac.uk::3b477340-05f1-47dd-9d03-ceb450d2b4e1" providerId="AD" clId="Web-{4FA3A4C1-0D34-F398-CBFC-42861F76548B}" dt="2026-01-28T16:17:29.785" v="70"/>
          <ac:spMkLst>
            <pc:docMk/>
            <pc:sldMk cId="1913711954" sldId="257"/>
            <ac:spMk id="3" creationId="{647DFC83-AB41-99F1-C390-66A9D2AF5579}"/>
          </ac:spMkLst>
        </pc:spChg>
        <pc:spChg chg="del">
          <ac:chgData name="LUCAS, MADI (UG)" userId="S::u5536064@live.warwick.ac.uk::3b477340-05f1-47dd-9d03-ceb450d2b4e1" providerId="AD" clId="Web-{4FA3A4C1-0D34-F398-CBFC-42861F76548B}" dt="2026-01-28T16:10:40.116" v="55"/>
          <ac:spMkLst>
            <pc:docMk/>
            <pc:sldMk cId="1913711954" sldId="257"/>
            <ac:spMk id="4" creationId="{D41DE962-9202-C381-8E47-D807AF2137BD}"/>
          </ac:spMkLst>
        </pc:spChg>
        <pc:spChg chg="add del mod">
          <ac:chgData name="LUCAS, MADI (UG)" userId="S::u5536064@live.warwick.ac.uk::3b477340-05f1-47dd-9d03-ceb450d2b4e1" providerId="AD" clId="Web-{4FA3A4C1-0D34-F398-CBFC-42861F76548B}" dt="2026-01-28T16:34:40.128" v="592"/>
          <ac:spMkLst>
            <pc:docMk/>
            <pc:sldMk cId="1913711954" sldId="257"/>
            <ac:spMk id="7" creationId="{300CF374-ECF7-26AE-B471-F6E3CBACEB3C}"/>
          </ac:spMkLst>
        </pc:spChg>
        <pc:picChg chg="add del mod ord">
          <ac:chgData name="LUCAS, MADI (UG)" userId="S::u5536064@live.warwick.ac.uk::3b477340-05f1-47dd-9d03-ceb450d2b4e1" providerId="AD" clId="Web-{4FA3A4C1-0D34-F398-CBFC-42861F76548B}" dt="2026-01-28T16:34:25.799" v="591"/>
          <ac:picMkLst>
            <pc:docMk/>
            <pc:sldMk cId="1913711954" sldId="257"/>
            <ac:picMk id="5" creationId="{53184F5A-C1C2-E828-E416-1F63653475B3}"/>
          </ac:picMkLst>
        </pc:picChg>
        <pc:picChg chg="add mod ord">
          <ac:chgData name="LUCAS, MADI (UG)" userId="S::u5536064@live.warwick.ac.uk::3b477340-05f1-47dd-9d03-ceb450d2b4e1" providerId="AD" clId="Web-{4FA3A4C1-0D34-F398-CBFC-42861F76548B}" dt="2026-01-28T17:02:48.407" v="1018"/>
          <ac:picMkLst>
            <pc:docMk/>
            <pc:sldMk cId="1913711954" sldId="257"/>
            <ac:picMk id="8" creationId="{3A9BAD90-71FE-F0C0-07CC-3B35E00F62DD}"/>
          </ac:picMkLst>
        </pc:picChg>
      </pc:sldChg>
      <pc:sldChg chg="new del">
        <pc:chgData name="LUCAS, MADI (UG)" userId="S::u5536064@live.warwick.ac.uk::3b477340-05f1-47dd-9d03-ceb450d2b4e1" providerId="AD" clId="Web-{4FA3A4C1-0D34-F398-CBFC-42861F76548B}" dt="2026-01-28T16:07:10.066" v="1"/>
        <pc:sldMkLst>
          <pc:docMk/>
          <pc:sldMk cId="2636843364" sldId="257"/>
        </pc:sldMkLst>
      </pc:sldChg>
      <pc:sldChg chg="addSp delSp modSp new mod modClrScheme chgLayout modNotes">
        <pc:chgData name="LUCAS, MADI (UG)" userId="S::u5536064@live.warwick.ac.uk::3b477340-05f1-47dd-9d03-ceb450d2b4e1" providerId="AD" clId="Web-{4FA3A4C1-0D34-F398-CBFC-42861F76548B}" dt="2026-01-28T17:08:22.442" v="1180"/>
        <pc:sldMkLst>
          <pc:docMk/>
          <pc:sldMk cId="861329785" sldId="258"/>
        </pc:sldMkLst>
        <pc:spChg chg="mod ord">
          <ac:chgData name="LUCAS, MADI (UG)" userId="S::u5536064@live.warwick.ac.uk::3b477340-05f1-47dd-9d03-ceb450d2b4e1" providerId="AD" clId="Web-{4FA3A4C1-0D34-F398-CBFC-42861F76548B}" dt="2026-01-28T17:03:58.831" v="1029" actId="1076"/>
          <ac:spMkLst>
            <pc:docMk/>
            <pc:sldMk cId="861329785" sldId="258"/>
            <ac:spMk id="2" creationId="{3938D5AD-88B1-98F4-EDCD-1D2932D4D93D}"/>
          </ac:spMkLst>
        </pc:spChg>
        <pc:spChg chg="del">
          <ac:chgData name="LUCAS, MADI (UG)" userId="S::u5536064@live.warwick.ac.uk::3b477340-05f1-47dd-9d03-ceb450d2b4e1" providerId="AD" clId="Web-{4FA3A4C1-0D34-F398-CBFC-42861F76548B}" dt="2026-01-28T16:28:42.256" v="326"/>
          <ac:spMkLst>
            <pc:docMk/>
            <pc:sldMk cId="861329785" sldId="258"/>
            <ac:spMk id="3" creationId="{7836B513-B64E-1B27-C1C3-EA8F2AE0C06B}"/>
          </ac:spMkLst>
        </pc:spChg>
        <pc:spChg chg="mod ord">
          <ac:chgData name="LUCAS, MADI (UG)" userId="S::u5536064@live.warwick.ac.uk::3b477340-05f1-47dd-9d03-ceb450d2b4e1" providerId="AD" clId="Web-{4FA3A4C1-0D34-F398-CBFC-42861F76548B}" dt="2026-01-28T17:07:23.785" v="1128" actId="20577"/>
          <ac:spMkLst>
            <pc:docMk/>
            <pc:sldMk cId="861329785" sldId="258"/>
            <ac:spMk id="4" creationId="{8C04CCBD-F742-86CF-8E3E-5B7A7A5D9921}"/>
          </ac:spMkLst>
        </pc:spChg>
        <pc:spChg chg="mod ord">
          <ac:chgData name="LUCAS, MADI (UG)" userId="S::u5536064@live.warwick.ac.uk::3b477340-05f1-47dd-9d03-ceb450d2b4e1" providerId="AD" clId="Web-{4FA3A4C1-0D34-F398-CBFC-42861F76548B}" dt="2026-01-28T17:02:48.407" v="1018"/>
          <ac:spMkLst>
            <pc:docMk/>
            <pc:sldMk cId="861329785" sldId="258"/>
            <ac:spMk id="5" creationId="{AF112E2E-11D6-3B93-1397-F413AA16851C}"/>
          </ac:spMkLst>
        </pc:spChg>
        <pc:spChg chg="mod ord">
          <ac:chgData name="LUCAS, MADI (UG)" userId="S::u5536064@live.warwick.ac.uk::3b477340-05f1-47dd-9d03-ceb450d2b4e1" providerId="AD" clId="Web-{4FA3A4C1-0D34-F398-CBFC-42861F76548B}" dt="2026-01-28T17:02:48.407" v="1018"/>
          <ac:spMkLst>
            <pc:docMk/>
            <pc:sldMk cId="861329785" sldId="258"/>
            <ac:spMk id="6" creationId="{2D491F9C-C634-7C8F-CC1B-E0E9C36F131B}"/>
          </ac:spMkLst>
        </pc:spChg>
        <pc:spChg chg="mod ord">
          <ac:chgData name="LUCAS, MADI (UG)" userId="S::u5536064@live.warwick.ac.uk::3b477340-05f1-47dd-9d03-ceb450d2b4e1" providerId="AD" clId="Web-{4FA3A4C1-0D34-F398-CBFC-42861F76548B}" dt="2026-01-28T17:02:48.407" v="1018"/>
          <ac:spMkLst>
            <pc:docMk/>
            <pc:sldMk cId="861329785" sldId="258"/>
            <ac:spMk id="7" creationId="{4FA11E3C-BA48-4674-E14A-DFBA6F2A6894}"/>
          </ac:spMkLst>
        </pc:spChg>
        <pc:spChg chg="add del mod">
          <ac:chgData name="LUCAS, MADI (UG)" userId="S::u5536064@live.warwick.ac.uk::3b477340-05f1-47dd-9d03-ceb450d2b4e1" providerId="AD" clId="Web-{4FA3A4C1-0D34-F398-CBFC-42861F76548B}" dt="2026-01-28T16:33:36.999" v="583"/>
          <ac:spMkLst>
            <pc:docMk/>
            <pc:sldMk cId="861329785" sldId="258"/>
            <ac:spMk id="10" creationId="{4ACF3DF4-6E26-F962-CC45-979EC5952CE1}"/>
          </ac:spMkLst>
        </pc:spChg>
        <pc:spChg chg="add mod">
          <ac:chgData name="LUCAS, MADI (UG)" userId="S::u5536064@live.warwick.ac.uk::3b477340-05f1-47dd-9d03-ceb450d2b4e1" providerId="AD" clId="Web-{4FA3A4C1-0D34-F398-CBFC-42861F76548B}" dt="2026-01-28T17:03:09.907" v="1022" actId="20577"/>
          <ac:spMkLst>
            <pc:docMk/>
            <pc:sldMk cId="861329785" sldId="258"/>
            <ac:spMk id="12" creationId="{3FBB2DA9-9E0E-C02B-8889-2C84D2882355}"/>
          </ac:spMkLst>
        </pc:spChg>
        <pc:picChg chg="add del mod ord">
          <ac:chgData name="LUCAS, MADI (UG)" userId="S::u5536064@live.warwick.ac.uk::3b477340-05f1-47dd-9d03-ceb450d2b4e1" providerId="AD" clId="Web-{4FA3A4C1-0D34-F398-CBFC-42861F76548B}" dt="2026-01-28T16:29:03.803" v="328"/>
          <ac:picMkLst>
            <pc:docMk/>
            <pc:sldMk cId="861329785" sldId="258"/>
            <ac:picMk id="8" creationId="{00865920-A241-08E0-80DE-03E49BED6101}"/>
          </ac:picMkLst>
        </pc:picChg>
        <pc:picChg chg="add mod ord">
          <ac:chgData name="LUCAS, MADI (UG)" userId="S::u5536064@live.warwick.ac.uk::3b477340-05f1-47dd-9d03-ceb450d2b4e1" providerId="AD" clId="Web-{4FA3A4C1-0D34-F398-CBFC-42861F76548B}" dt="2026-01-28T17:02:55.391" v="1019" actId="1076"/>
          <ac:picMkLst>
            <pc:docMk/>
            <pc:sldMk cId="861329785" sldId="258"/>
            <ac:picMk id="11" creationId="{F7544F53-6986-81B9-709F-922B6EA38479}"/>
          </ac:picMkLst>
        </pc:picChg>
      </pc:sldChg>
      <pc:sldChg chg="addSp delSp modSp new del">
        <pc:chgData name="LUCAS, MADI (UG)" userId="S::u5536064@live.warwick.ac.uk::3b477340-05f1-47dd-9d03-ceb450d2b4e1" providerId="AD" clId="Web-{4FA3A4C1-0D34-F398-CBFC-42861F76548B}" dt="2026-01-28T16:27:55.084" v="324"/>
        <pc:sldMkLst>
          <pc:docMk/>
          <pc:sldMk cId="1317140162" sldId="258"/>
        </pc:sldMkLst>
        <pc:spChg chg="add del">
          <ac:chgData name="LUCAS, MADI (UG)" userId="S::u5536064@live.warwick.ac.uk::3b477340-05f1-47dd-9d03-ceb450d2b4e1" providerId="AD" clId="Web-{4FA3A4C1-0D34-F398-CBFC-42861F76548B}" dt="2026-01-28T16:20:38.700" v="83"/>
          <ac:spMkLst>
            <pc:docMk/>
            <pc:sldMk cId="1317140162" sldId="258"/>
            <ac:spMk id="6" creationId="{43FC76C8-EEFB-803A-326E-B4692CDDB7C8}"/>
          </ac:spMkLst>
        </pc:spChg>
        <pc:spChg chg="add mod">
          <ac:chgData name="LUCAS, MADI (UG)" userId="S::u5536064@live.warwick.ac.uk::3b477340-05f1-47dd-9d03-ceb450d2b4e1" providerId="AD" clId="Web-{4FA3A4C1-0D34-F398-CBFC-42861F76548B}" dt="2026-01-28T16:25:55.582" v="240" actId="20577"/>
          <ac:spMkLst>
            <pc:docMk/>
            <pc:sldMk cId="1317140162" sldId="258"/>
            <ac:spMk id="7" creationId="{5279F257-44D2-D585-87A8-AD6038865E15}"/>
          </ac:spMkLst>
        </pc:spChg>
        <pc:spChg chg="add del mod">
          <ac:chgData name="LUCAS, MADI (UG)" userId="S::u5536064@live.warwick.ac.uk::3b477340-05f1-47dd-9d03-ceb450d2b4e1" providerId="AD" clId="Web-{4FA3A4C1-0D34-F398-CBFC-42861F76548B}" dt="2026-01-28T16:23:03.485" v="160"/>
          <ac:spMkLst>
            <pc:docMk/>
            <pc:sldMk cId="1317140162" sldId="258"/>
            <ac:spMk id="8" creationId="{8740E156-A415-E6E4-01DD-B74F251B4902}"/>
          </ac:spMkLst>
        </pc:spChg>
        <pc:spChg chg="add del">
          <ac:chgData name="LUCAS, MADI (UG)" userId="S::u5536064@live.warwick.ac.uk::3b477340-05f1-47dd-9d03-ceb450d2b4e1" providerId="AD" clId="Web-{4FA3A4C1-0D34-F398-CBFC-42861F76548B}" dt="2026-01-28T16:26:20.301" v="242"/>
          <ac:spMkLst>
            <pc:docMk/>
            <pc:sldMk cId="1317140162" sldId="258"/>
            <ac:spMk id="9" creationId="{99B4EDF4-B2B0-1194-3925-6E9CB6774956}"/>
          </ac:spMkLst>
        </pc:spChg>
        <pc:spChg chg="add mod">
          <ac:chgData name="LUCAS, MADI (UG)" userId="S::u5536064@live.warwick.ac.uk::3b477340-05f1-47dd-9d03-ceb450d2b4e1" providerId="AD" clId="Web-{4FA3A4C1-0D34-F398-CBFC-42861F76548B}" dt="2026-01-28T16:27:50.240" v="323" actId="20577"/>
          <ac:spMkLst>
            <pc:docMk/>
            <pc:sldMk cId="1317140162" sldId="258"/>
            <ac:spMk id="10" creationId="{D049E25B-F088-4E7E-FA42-23B4283E6842}"/>
          </ac:spMkLst>
        </pc:spChg>
        <pc:picChg chg="add mod">
          <ac:chgData name="LUCAS, MADI (UG)" userId="S::u5536064@live.warwick.ac.uk::3b477340-05f1-47dd-9d03-ceb450d2b4e1" providerId="AD" clId="Web-{4FA3A4C1-0D34-F398-CBFC-42861F76548B}" dt="2026-01-28T16:23:28.392" v="163" actId="14100"/>
          <ac:picMkLst>
            <pc:docMk/>
            <pc:sldMk cId="1317140162" sldId="258"/>
            <ac:picMk id="5" creationId="{E1AD4464-F682-FE0D-721B-1AD20C4FE9AD}"/>
          </ac:picMkLst>
        </pc:picChg>
      </pc:sldChg>
      <pc:sldChg chg="new del">
        <pc:chgData name="LUCAS, MADI (UG)" userId="S::u5536064@live.warwick.ac.uk::3b477340-05f1-47dd-9d03-ceb450d2b4e1" providerId="AD" clId="Web-{4FA3A4C1-0D34-F398-CBFC-42861F76548B}" dt="2026-01-28T16:18:32.476" v="75"/>
        <pc:sldMkLst>
          <pc:docMk/>
          <pc:sldMk cId="1351021644" sldId="258"/>
        </pc:sldMkLst>
      </pc:sldChg>
      <pc:sldChg chg="modSp new del mod modClrScheme chgLayout">
        <pc:chgData name="LUCAS, MADI (UG)" userId="S::u5536064@live.warwick.ac.uk::3b477340-05f1-47dd-9d03-ceb450d2b4e1" providerId="AD" clId="Web-{4FA3A4C1-0D34-F398-CBFC-42861F76548B}" dt="2026-01-28T16:44:31.547" v="984"/>
        <pc:sldMkLst>
          <pc:docMk/>
          <pc:sldMk cId="389855363" sldId="259"/>
        </pc:sldMkLst>
        <pc:spChg chg="mod ord">
          <ac:chgData name="LUCAS, MADI (UG)" userId="S::u5536064@live.warwick.ac.uk::3b477340-05f1-47dd-9d03-ceb450d2b4e1" providerId="AD" clId="Web-{4FA3A4C1-0D34-F398-CBFC-42861F76548B}" dt="2026-01-28T16:44:21.687" v="983"/>
          <ac:spMkLst>
            <pc:docMk/>
            <pc:sldMk cId="389855363" sldId="259"/>
            <ac:spMk id="2" creationId="{C3454CD3-D6C8-6587-698D-C2CCA6232884}"/>
          </ac:spMkLst>
        </pc:spChg>
        <pc:spChg chg="mod ord">
          <ac:chgData name="LUCAS, MADI (UG)" userId="S::u5536064@live.warwick.ac.uk::3b477340-05f1-47dd-9d03-ceb450d2b4e1" providerId="AD" clId="Web-{4FA3A4C1-0D34-F398-CBFC-42861F76548B}" dt="2026-01-28T16:44:21.687" v="983"/>
          <ac:spMkLst>
            <pc:docMk/>
            <pc:sldMk cId="389855363" sldId="259"/>
            <ac:spMk id="3" creationId="{AC62B64A-661A-6602-8F82-FB7CD8FB46F3}"/>
          </ac:spMkLst>
        </pc:spChg>
        <pc:spChg chg="mod ord">
          <ac:chgData name="LUCAS, MADI (UG)" userId="S::u5536064@live.warwick.ac.uk::3b477340-05f1-47dd-9d03-ceb450d2b4e1" providerId="AD" clId="Web-{4FA3A4C1-0D34-F398-CBFC-42861F76548B}" dt="2026-01-28T16:44:21.687" v="983"/>
          <ac:spMkLst>
            <pc:docMk/>
            <pc:sldMk cId="389855363" sldId="259"/>
            <ac:spMk id="4" creationId="{D5168925-82D2-2523-391C-7416F5267CE9}"/>
          </ac:spMkLst>
        </pc:spChg>
      </pc:sldChg>
      <pc:sldChg chg="addSp delSp modSp new mod modClrScheme chgLayout">
        <pc:chgData name="LUCAS, MADI (UG)" userId="S::u5536064@live.warwick.ac.uk::3b477340-05f1-47dd-9d03-ceb450d2b4e1" providerId="AD" clId="Web-{4FA3A4C1-0D34-F398-CBFC-42861F76548B}" dt="2026-01-28T17:34:57.937" v="1802" actId="20577"/>
        <pc:sldMkLst>
          <pc:docMk/>
          <pc:sldMk cId="2308566997" sldId="259"/>
        </pc:sldMkLst>
        <pc:spChg chg="mod ord">
          <ac:chgData name="LUCAS, MADI (UG)" userId="S::u5536064@live.warwick.ac.uk::3b477340-05f1-47dd-9d03-ceb450d2b4e1" providerId="AD" clId="Web-{4FA3A4C1-0D34-F398-CBFC-42861F76548B}" dt="2026-01-28T17:08:50.254" v="1186" actId="1076"/>
          <ac:spMkLst>
            <pc:docMk/>
            <pc:sldMk cId="2308566997" sldId="259"/>
            <ac:spMk id="2" creationId="{2AB92A85-18BC-5119-F7CC-11106166BA46}"/>
          </ac:spMkLst>
        </pc:spChg>
        <pc:spChg chg="del mod ord">
          <ac:chgData name="LUCAS, MADI (UG)" userId="S::u5536064@live.warwick.ac.uk::3b477340-05f1-47dd-9d03-ceb450d2b4e1" providerId="AD" clId="Web-{4FA3A4C1-0D34-F398-CBFC-42861F76548B}" dt="2026-01-28T17:17:21.780" v="1335"/>
          <ac:spMkLst>
            <pc:docMk/>
            <pc:sldMk cId="2308566997" sldId="259"/>
            <ac:spMk id="3" creationId="{0397305D-9443-077B-2591-B180F401AF8A}"/>
          </ac:spMkLst>
        </pc:spChg>
        <pc:spChg chg="mod ord">
          <ac:chgData name="LUCAS, MADI (UG)" userId="S::u5536064@live.warwick.ac.uk::3b477340-05f1-47dd-9d03-ceb450d2b4e1" providerId="AD" clId="Web-{4FA3A4C1-0D34-F398-CBFC-42861F76548B}" dt="2026-01-28T17:02:48.407" v="1018"/>
          <ac:spMkLst>
            <pc:docMk/>
            <pc:sldMk cId="2308566997" sldId="259"/>
            <ac:spMk id="4" creationId="{38BD6107-EFE2-F863-8FDF-684E5C40E8D7}"/>
          </ac:spMkLst>
        </pc:spChg>
        <pc:spChg chg="mod ord">
          <ac:chgData name="LUCAS, MADI (UG)" userId="S::u5536064@live.warwick.ac.uk::3b477340-05f1-47dd-9d03-ceb450d2b4e1" providerId="AD" clId="Web-{4FA3A4C1-0D34-F398-CBFC-42861F76548B}" dt="2026-01-28T17:02:48.407" v="1018"/>
          <ac:spMkLst>
            <pc:docMk/>
            <pc:sldMk cId="2308566997" sldId="259"/>
            <ac:spMk id="5" creationId="{F7066D5E-BD5F-28C7-092D-BFE8BA50D9DE}"/>
          </ac:spMkLst>
        </pc:spChg>
        <pc:spChg chg="mod ord">
          <ac:chgData name="LUCAS, MADI (UG)" userId="S::u5536064@live.warwick.ac.uk::3b477340-05f1-47dd-9d03-ceb450d2b4e1" providerId="AD" clId="Web-{4FA3A4C1-0D34-F398-CBFC-42861F76548B}" dt="2026-01-28T17:02:48.407" v="1018"/>
          <ac:spMkLst>
            <pc:docMk/>
            <pc:sldMk cId="2308566997" sldId="259"/>
            <ac:spMk id="6" creationId="{DBAA3BA2-C5C8-6686-255E-B05233E49C51}"/>
          </ac:spMkLst>
        </pc:spChg>
        <pc:spChg chg="add del">
          <ac:chgData name="LUCAS, MADI (UG)" userId="S::u5536064@live.warwick.ac.uk::3b477340-05f1-47dd-9d03-ceb450d2b4e1" providerId="AD" clId="Web-{4FA3A4C1-0D34-F398-CBFC-42861F76548B}" dt="2026-01-28T17:15:45.553" v="1321"/>
          <ac:spMkLst>
            <pc:docMk/>
            <pc:sldMk cId="2308566997" sldId="259"/>
            <ac:spMk id="7" creationId="{87C25FB4-B1E6-B01D-B0B7-A5D104D97917}"/>
          </ac:spMkLst>
        </pc:spChg>
        <pc:spChg chg="add mod">
          <ac:chgData name="LUCAS, MADI (UG)" userId="S::u5536064@live.warwick.ac.uk::3b477340-05f1-47dd-9d03-ceb450d2b4e1" providerId="AD" clId="Web-{4FA3A4C1-0D34-F398-CBFC-42861F76548B}" dt="2026-01-28T17:30:17.083" v="1574" actId="20577"/>
          <ac:spMkLst>
            <pc:docMk/>
            <pc:sldMk cId="2308566997" sldId="259"/>
            <ac:spMk id="8" creationId="{BF6F8D01-1198-E38B-A52E-452436CEEF7E}"/>
          </ac:spMkLst>
        </pc:spChg>
        <pc:spChg chg="add mod">
          <ac:chgData name="LUCAS, MADI (UG)" userId="S::u5536064@live.warwick.ac.uk::3b477340-05f1-47dd-9d03-ceb450d2b4e1" providerId="AD" clId="Web-{4FA3A4C1-0D34-F398-CBFC-42861F76548B}" dt="2026-01-28T17:17:43.266" v="1337" actId="1076"/>
          <ac:spMkLst>
            <pc:docMk/>
            <pc:sldMk cId="2308566997" sldId="259"/>
            <ac:spMk id="10" creationId="{6FA9A278-09CD-5E5C-1747-C776D5696DB8}"/>
          </ac:spMkLst>
        </pc:spChg>
        <pc:spChg chg="add del">
          <ac:chgData name="LUCAS, MADI (UG)" userId="S::u5536064@live.warwick.ac.uk::3b477340-05f1-47dd-9d03-ceb450d2b4e1" providerId="AD" clId="Web-{4FA3A4C1-0D34-F398-CBFC-42861F76548B}" dt="2026-01-28T17:30:26.115" v="1576"/>
          <ac:spMkLst>
            <pc:docMk/>
            <pc:sldMk cId="2308566997" sldId="259"/>
            <ac:spMk id="11" creationId="{BBEB3348-2353-4AD2-A2A4-9AC89EB43424}"/>
          </ac:spMkLst>
        </pc:spChg>
        <pc:spChg chg="add mod">
          <ac:chgData name="LUCAS, MADI (UG)" userId="S::u5536064@live.warwick.ac.uk::3b477340-05f1-47dd-9d03-ceb450d2b4e1" providerId="AD" clId="Web-{4FA3A4C1-0D34-F398-CBFC-42861F76548B}" dt="2026-01-28T17:34:57.937" v="1802" actId="20577"/>
          <ac:spMkLst>
            <pc:docMk/>
            <pc:sldMk cId="2308566997" sldId="259"/>
            <ac:spMk id="12" creationId="{64DC9FA8-5539-9B1B-0903-307D2097C0F5}"/>
          </ac:spMkLst>
        </pc:spChg>
      </pc:sldChg>
      <pc:sldMasterChg chg="del delSldLayout">
        <pc:chgData name="LUCAS, MADI (UG)" userId="S::u5536064@live.warwick.ac.uk::3b477340-05f1-47dd-9d03-ceb450d2b4e1" providerId="AD" clId="Web-{4FA3A4C1-0D34-F398-CBFC-42861F76548B}" dt="2026-01-28T16:11:26.164" v="57"/>
        <pc:sldMasterMkLst>
          <pc:docMk/>
          <pc:sldMasterMk cId="2460954070" sldId="2147483660"/>
        </pc:sldMasterMkLst>
        <pc:sldLayoutChg chg="del">
          <pc:chgData name="LUCAS, MADI (UG)" userId="S::u5536064@live.warwick.ac.uk::3b477340-05f1-47dd-9d03-ceb450d2b4e1" providerId="AD" clId="Web-{4FA3A4C1-0D34-F398-CBFC-42861F76548B}" dt="2026-01-28T16:11:26.164" v="57"/>
          <pc:sldLayoutMkLst>
            <pc:docMk/>
            <pc:sldMasterMk cId="2460954070" sldId="2147483660"/>
            <pc:sldLayoutMk cId="2385387890" sldId="2147483661"/>
          </pc:sldLayoutMkLst>
        </pc:sldLayoutChg>
        <pc:sldLayoutChg chg="del">
          <pc:chgData name="LUCAS, MADI (UG)" userId="S::u5536064@live.warwick.ac.uk::3b477340-05f1-47dd-9d03-ceb450d2b4e1" providerId="AD" clId="Web-{4FA3A4C1-0D34-F398-CBFC-42861F76548B}" dt="2026-01-28T16:11:26.164" v="57"/>
          <pc:sldLayoutMkLst>
            <pc:docMk/>
            <pc:sldMasterMk cId="2460954070" sldId="2147483660"/>
            <pc:sldLayoutMk cId="949138452" sldId="2147483662"/>
          </pc:sldLayoutMkLst>
        </pc:sldLayoutChg>
        <pc:sldLayoutChg chg="del">
          <pc:chgData name="LUCAS, MADI (UG)" userId="S::u5536064@live.warwick.ac.uk::3b477340-05f1-47dd-9d03-ceb450d2b4e1" providerId="AD" clId="Web-{4FA3A4C1-0D34-F398-CBFC-42861F76548B}" dt="2026-01-28T16:11:26.164" v="57"/>
          <pc:sldLayoutMkLst>
            <pc:docMk/>
            <pc:sldMasterMk cId="2460954070" sldId="2147483660"/>
            <pc:sldLayoutMk cId="2591524520" sldId="2147483663"/>
          </pc:sldLayoutMkLst>
        </pc:sldLayoutChg>
        <pc:sldLayoutChg chg="del">
          <pc:chgData name="LUCAS, MADI (UG)" userId="S::u5536064@live.warwick.ac.uk::3b477340-05f1-47dd-9d03-ceb450d2b4e1" providerId="AD" clId="Web-{4FA3A4C1-0D34-F398-CBFC-42861F76548B}" dt="2026-01-28T16:11:26.164" v="57"/>
          <pc:sldLayoutMkLst>
            <pc:docMk/>
            <pc:sldMasterMk cId="2460954070" sldId="2147483660"/>
            <pc:sldLayoutMk cId="1203092039" sldId="2147483664"/>
          </pc:sldLayoutMkLst>
        </pc:sldLayoutChg>
        <pc:sldLayoutChg chg="del">
          <pc:chgData name="LUCAS, MADI (UG)" userId="S::u5536064@live.warwick.ac.uk::3b477340-05f1-47dd-9d03-ceb450d2b4e1" providerId="AD" clId="Web-{4FA3A4C1-0D34-F398-CBFC-42861F76548B}" dt="2026-01-28T16:11:26.164" v="57"/>
          <pc:sldLayoutMkLst>
            <pc:docMk/>
            <pc:sldMasterMk cId="2460954070" sldId="2147483660"/>
            <pc:sldLayoutMk cId="3733172339" sldId="2147483665"/>
          </pc:sldLayoutMkLst>
        </pc:sldLayoutChg>
        <pc:sldLayoutChg chg="del">
          <pc:chgData name="LUCAS, MADI (UG)" userId="S::u5536064@live.warwick.ac.uk::3b477340-05f1-47dd-9d03-ceb450d2b4e1" providerId="AD" clId="Web-{4FA3A4C1-0D34-F398-CBFC-42861F76548B}" dt="2026-01-28T16:11:26.164" v="57"/>
          <pc:sldLayoutMkLst>
            <pc:docMk/>
            <pc:sldMasterMk cId="2460954070" sldId="2147483660"/>
            <pc:sldLayoutMk cId="3210312558" sldId="2147483666"/>
          </pc:sldLayoutMkLst>
        </pc:sldLayoutChg>
        <pc:sldLayoutChg chg="del">
          <pc:chgData name="LUCAS, MADI (UG)" userId="S::u5536064@live.warwick.ac.uk::3b477340-05f1-47dd-9d03-ceb450d2b4e1" providerId="AD" clId="Web-{4FA3A4C1-0D34-F398-CBFC-42861F76548B}" dt="2026-01-28T16:11:26.164" v="57"/>
          <pc:sldLayoutMkLst>
            <pc:docMk/>
            <pc:sldMasterMk cId="2460954070" sldId="2147483660"/>
            <pc:sldLayoutMk cId="3146388984" sldId="2147483667"/>
          </pc:sldLayoutMkLst>
        </pc:sldLayoutChg>
        <pc:sldLayoutChg chg="del">
          <pc:chgData name="LUCAS, MADI (UG)" userId="S::u5536064@live.warwick.ac.uk::3b477340-05f1-47dd-9d03-ceb450d2b4e1" providerId="AD" clId="Web-{4FA3A4C1-0D34-F398-CBFC-42861F76548B}" dt="2026-01-28T16:11:26.164" v="57"/>
          <pc:sldLayoutMkLst>
            <pc:docMk/>
            <pc:sldMasterMk cId="2460954070" sldId="2147483660"/>
            <pc:sldLayoutMk cId="3171841454" sldId="2147483668"/>
          </pc:sldLayoutMkLst>
        </pc:sldLayoutChg>
        <pc:sldLayoutChg chg="del">
          <pc:chgData name="LUCAS, MADI (UG)" userId="S::u5536064@live.warwick.ac.uk::3b477340-05f1-47dd-9d03-ceb450d2b4e1" providerId="AD" clId="Web-{4FA3A4C1-0D34-F398-CBFC-42861F76548B}" dt="2026-01-28T16:11:26.164" v="57"/>
          <pc:sldLayoutMkLst>
            <pc:docMk/>
            <pc:sldMasterMk cId="2460954070" sldId="2147483660"/>
            <pc:sldLayoutMk cId="1718958274" sldId="2147483669"/>
          </pc:sldLayoutMkLst>
        </pc:sldLayoutChg>
        <pc:sldLayoutChg chg="del">
          <pc:chgData name="LUCAS, MADI (UG)" userId="S::u5536064@live.warwick.ac.uk::3b477340-05f1-47dd-9d03-ceb450d2b4e1" providerId="AD" clId="Web-{4FA3A4C1-0D34-F398-CBFC-42861F76548B}" dt="2026-01-28T16:11:26.164" v="57"/>
          <pc:sldLayoutMkLst>
            <pc:docMk/>
            <pc:sldMasterMk cId="2460954070" sldId="2147483660"/>
            <pc:sldLayoutMk cId="2202905451" sldId="2147483670"/>
          </pc:sldLayoutMkLst>
        </pc:sldLayoutChg>
        <pc:sldLayoutChg chg="del">
          <pc:chgData name="LUCAS, MADI (UG)" userId="S::u5536064@live.warwick.ac.uk::3b477340-05f1-47dd-9d03-ceb450d2b4e1" providerId="AD" clId="Web-{4FA3A4C1-0D34-F398-CBFC-42861F76548B}" dt="2026-01-28T16:11:26.164" v="57"/>
          <pc:sldLayoutMkLst>
            <pc:docMk/>
            <pc:sldMasterMk cId="2460954070" sldId="2147483660"/>
            <pc:sldLayoutMk cId="3479445657" sldId="2147483671"/>
          </pc:sldLayoutMkLst>
        </pc:sldLayoutChg>
      </pc:sldMasterChg>
      <pc:sldMasterChg chg="add del addSldLayout delSldLayout modSldLayout">
        <pc:chgData name="LUCAS, MADI (UG)" userId="S::u5536064@live.warwick.ac.uk::3b477340-05f1-47dd-9d03-ceb450d2b4e1" providerId="AD" clId="Web-{4FA3A4C1-0D34-F398-CBFC-42861F76548B}" dt="2026-01-28T16:43:39.309" v="978"/>
        <pc:sldMasterMkLst>
          <pc:docMk/>
          <pc:sldMasterMk cId="1568154274" sldId="2147483672"/>
        </pc:sldMasterMkLst>
        <pc:sldLayoutChg chg="add del mod replId">
          <pc:chgData name="LUCAS, MADI (UG)" userId="S::u5536064@live.warwick.ac.uk::3b477340-05f1-47dd-9d03-ceb450d2b4e1" providerId="AD" clId="Web-{4FA3A4C1-0D34-F398-CBFC-42861F76548B}" dt="2026-01-28T16:43:39.309" v="978"/>
          <pc:sldLayoutMkLst>
            <pc:docMk/>
            <pc:sldMasterMk cId="1568154274" sldId="2147483672"/>
            <pc:sldLayoutMk cId="630204799" sldId="2147483673"/>
          </pc:sldLayoutMkLst>
        </pc:sldLayoutChg>
        <pc:sldLayoutChg chg="add del mod replId">
          <pc:chgData name="LUCAS, MADI (UG)" userId="S::u5536064@live.warwick.ac.uk::3b477340-05f1-47dd-9d03-ceb450d2b4e1" providerId="AD" clId="Web-{4FA3A4C1-0D34-F398-CBFC-42861F76548B}" dt="2026-01-28T16:43:39.309" v="978"/>
          <pc:sldLayoutMkLst>
            <pc:docMk/>
            <pc:sldMasterMk cId="1568154274" sldId="2147483672"/>
            <pc:sldLayoutMk cId="1469475432" sldId="2147483674"/>
          </pc:sldLayoutMkLst>
        </pc:sldLayoutChg>
        <pc:sldLayoutChg chg="add del mod replId">
          <pc:chgData name="LUCAS, MADI (UG)" userId="S::u5536064@live.warwick.ac.uk::3b477340-05f1-47dd-9d03-ceb450d2b4e1" providerId="AD" clId="Web-{4FA3A4C1-0D34-F398-CBFC-42861F76548B}" dt="2026-01-28T16:43:39.309" v="978"/>
          <pc:sldLayoutMkLst>
            <pc:docMk/>
            <pc:sldMasterMk cId="1568154274" sldId="2147483672"/>
            <pc:sldLayoutMk cId="1470767684" sldId="2147483675"/>
          </pc:sldLayoutMkLst>
        </pc:sldLayoutChg>
        <pc:sldLayoutChg chg="add del mod replId">
          <pc:chgData name="LUCAS, MADI (UG)" userId="S::u5536064@live.warwick.ac.uk::3b477340-05f1-47dd-9d03-ceb450d2b4e1" providerId="AD" clId="Web-{4FA3A4C1-0D34-F398-CBFC-42861F76548B}" dt="2026-01-28T16:43:39.309" v="978"/>
          <pc:sldLayoutMkLst>
            <pc:docMk/>
            <pc:sldMasterMk cId="1568154274" sldId="2147483672"/>
            <pc:sldLayoutMk cId="1318345984" sldId="2147483676"/>
          </pc:sldLayoutMkLst>
        </pc:sldLayoutChg>
        <pc:sldLayoutChg chg="add del mod replId">
          <pc:chgData name="LUCAS, MADI (UG)" userId="S::u5536064@live.warwick.ac.uk::3b477340-05f1-47dd-9d03-ceb450d2b4e1" providerId="AD" clId="Web-{4FA3A4C1-0D34-F398-CBFC-42861F76548B}" dt="2026-01-28T16:43:39.309" v="978"/>
          <pc:sldLayoutMkLst>
            <pc:docMk/>
            <pc:sldMasterMk cId="1568154274" sldId="2147483672"/>
            <pc:sldLayoutMk cId="2463153448" sldId="2147483677"/>
          </pc:sldLayoutMkLst>
        </pc:sldLayoutChg>
        <pc:sldLayoutChg chg="add del mod replId">
          <pc:chgData name="LUCAS, MADI (UG)" userId="S::u5536064@live.warwick.ac.uk::3b477340-05f1-47dd-9d03-ceb450d2b4e1" providerId="AD" clId="Web-{4FA3A4C1-0D34-F398-CBFC-42861F76548B}" dt="2026-01-28T16:43:39.309" v="978"/>
          <pc:sldLayoutMkLst>
            <pc:docMk/>
            <pc:sldMasterMk cId="1568154274" sldId="2147483672"/>
            <pc:sldLayoutMk cId="2321086582" sldId="2147483678"/>
          </pc:sldLayoutMkLst>
        </pc:sldLayoutChg>
        <pc:sldLayoutChg chg="add del mod replId">
          <pc:chgData name="LUCAS, MADI (UG)" userId="S::u5536064@live.warwick.ac.uk::3b477340-05f1-47dd-9d03-ceb450d2b4e1" providerId="AD" clId="Web-{4FA3A4C1-0D34-F398-CBFC-42861F76548B}" dt="2026-01-28T16:43:39.309" v="978"/>
          <pc:sldLayoutMkLst>
            <pc:docMk/>
            <pc:sldMasterMk cId="1568154274" sldId="2147483672"/>
            <pc:sldLayoutMk cId="3843058302" sldId="2147483679"/>
          </pc:sldLayoutMkLst>
        </pc:sldLayoutChg>
        <pc:sldLayoutChg chg="add del mod replId">
          <pc:chgData name="LUCAS, MADI (UG)" userId="S::u5536064@live.warwick.ac.uk::3b477340-05f1-47dd-9d03-ceb450d2b4e1" providerId="AD" clId="Web-{4FA3A4C1-0D34-F398-CBFC-42861F76548B}" dt="2026-01-28T16:43:39.309" v="978"/>
          <pc:sldLayoutMkLst>
            <pc:docMk/>
            <pc:sldMasterMk cId="1568154274" sldId="2147483672"/>
            <pc:sldLayoutMk cId="3110908254" sldId="2147483680"/>
          </pc:sldLayoutMkLst>
        </pc:sldLayoutChg>
        <pc:sldLayoutChg chg="add del mod replId">
          <pc:chgData name="LUCAS, MADI (UG)" userId="S::u5536064@live.warwick.ac.uk::3b477340-05f1-47dd-9d03-ceb450d2b4e1" providerId="AD" clId="Web-{4FA3A4C1-0D34-F398-CBFC-42861F76548B}" dt="2026-01-28T16:43:39.309" v="978"/>
          <pc:sldLayoutMkLst>
            <pc:docMk/>
            <pc:sldMasterMk cId="1568154274" sldId="2147483672"/>
            <pc:sldLayoutMk cId="2923522333" sldId="2147483681"/>
          </pc:sldLayoutMkLst>
        </pc:sldLayoutChg>
        <pc:sldLayoutChg chg="add del mod replId">
          <pc:chgData name="LUCAS, MADI (UG)" userId="S::u5536064@live.warwick.ac.uk::3b477340-05f1-47dd-9d03-ceb450d2b4e1" providerId="AD" clId="Web-{4FA3A4C1-0D34-F398-CBFC-42861F76548B}" dt="2026-01-28T16:43:39.309" v="978"/>
          <pc:sldLayoutMkLst>
            <pc:docMk/>
            <pc:sldMasterMk cId="1568154274" sldId="2147483672"/>
            <pc:sldLayoutMk cId="827653870" sldId="2147483682"/>
          </pc:sldLayoutMkLst>
        </pc:sldLayoutChg>
        <pc:sldLayoutChg chg="add del mod replId">
          <pc:chgData name="LUCAS, MADI (UG)" userId="S::u5536064@live.warwick.ac.uk::3b477340-05f1-47dd-9d03-ceb450d2b4e1" providerId="AD" clId="Web-{4FA3A4C1-0D34-F398-CBFC-42861F76548B}" dt="2026-01-28T16:43:39.309" v="978"/>
          <pc:sldLayoutMkLst>
            <pc:docMk/>
            <pc:sldMasterMk cId="1568154274" sldId="2147483672"/>
            <pc:sldLayoutMk cId="2070108426" sldId="2147483683"/>
          </pc:sldLayoutMkLst>
        </pc:sldLayoutChg>
      </pc:sldMasterChg>
      <pc:sldMasterChg chg="add del addSldLayout delSldLayout modSldLayout">
        <pc:chgData name="LUCAS, MADI (UG)" userId="S::u5536064@live.warwick.ac.uk::3b477340-05f1-47dd-9d03-ceb450d2b4e1" providerId="AD" clId="Web-{4FA3A4C1-0D34-F398-CBFC-42861F76548B}" dt="2026-01-28T16:43:47.309" v="979"/>
        <pc:sldMasterMkLst>
          <pc:docMk/>
          <pc:sldMasterMk cId="1600455115" sldId="2147483684"/>
        </pc:sldMasterMkLst>
        <pc:sldLayoutChg chg="add del mod replId">
          <pc:chgData name="LUCAS, MADI (UG)" userId="S::u5536064@live.warwick.ac.uk::3b477340-05f1-47dd-9d03-ceb450d2b4e1" providerId="AD" clId="Web-{4FA3A4C1-0D34-F398-CBFC-42861F76548B}" dt="2026-01-28T16:43:47.309" v="979"/>
          <pc:sldLayoutMkLst>
            <pc:docMk/>
            <pc:sldMasterMk cId="1600455115" sldId="2147483684"/>
            <pc:sldLayoutMk cId="3746437800" sldId="2147483685"/>
          </pc:sldLayoutMkLst>
        </pc:sldLayoutChg>
        <pc:sldLayoutChg chg="add del mod replId">
          <pc:chgData name="LUCAS, MADI (UG)" userId="S::u5536064@live.warwick.ac.uk::3b477340-05f1-47dd-9d03-ceb450d2b4e1" providerId="AD" clId="Web-{4FA3A4C1-0D34-F398-CBFC-42861F76548B}" dt="2026-01-28T16:43:47.309" v="979"/>
          <pc:sldLayoutMkLst>
            <pc:docMk/>
            <pc:sldMasterMk cId="1600455115" sldId="2147483684"/>
            <pc:sldLayoutMk cId="3099762917" sldId="2147483686"/>
          </pc:sldLayoutMkLst>
        </pc:sldLayoutChg>
        <pc:sldLayoutChg chg="add del mod replId">
          <pc:chgData name="LUCAS, MADI (UG)" userId="S::u5536064@live.warwick.ac.uk::3b477340-05f1-47dd-9d03-ceb450d2b4e1" providerId="AD" clId="Web-{4FA3A4C1-0D34-F398-CBFC-42861F76548B}" dt="2026-01-28T16:43:47.309" v="979"/>
          <pc:sldLayoutMkLst>
            <pc:docMk/>
            <pc:sldMasterMk cId="1600455115" sldId="2147483684"/>
            <pc:sldLayoutMk cId="420792653" sldId="2147483687"/>
          </pc:sldLayoutMkLst>
        </pc:sldLayoutChg>
        <pc:sldLayoutChg chg="add del mod replId">
          <pc:chgData name="LUCAS, MADI (UG)" userId="S::u5536064@live.warwick.ac.uk::3b477340-05f1-47dd-9d03-ceb450d2b4e1" providerId="AD" clId="Web-{4FA3A4C1-0D34-F398-CBFC-42861F76548B}" dt="2026-01-28T16:43:47.309" v="979"/>
          <pc:sldLayoutMkLst>
            <pc:docMk/>
            <pc:sldMasterMk cId="1600455115" sldId="2147483684"/>
            <pc:sldLayoutMk cId="2397967349" sldId="2147483688"/>
          </pc:sldLayoutMkLst>
        </pc:sldLayoutChg>
        <pc:sldLayoutChg chg="add del mod replId">
          <pc:chgData name="LUCAS, MADI (UG)" userId="S::u5536064@live.warwick.ac.uk::3b477340-05f1-47dd-9d03-ceb450d2b4e1" providerId="AD" clId="Web-{4FA3A4C1-0D34-F398-CBFC-42861F76548B}" dt="2026-01-28T16:43:47.309" v="979"/>
          <pc:sldLayoutMkLst>
            <pc:docMk/>
            <pc:sldMasterMk cId="1600455115" sldId="2147483684"/>
            <pc:sldLayoutMk cId="3435100680" sldId="2147483689"/>
          </pc:sldLayoutMkLst>
        </pc:sldLayoutChg>
        <pc:sldLayoutChg chg="add del mod replId">
          <pc:chgData name="LUCAS, MADI (UG)" userId="S::u5536064@live.warwick.ac.uk::3b477340-05f1-47dd-9d03-ceb450d2b4e1" providerId="AD" clId="Web-{4FA3A4C1-0D34-F398-CBFC-42861F76548B}" dt="2026-01-28T16:43:47.309" v="979"/>
          <pc:sldLayoutMkLst>
            <pc:docMk/>
            <pc:sldMasterMk cId="1600455115" sldId="2147483684"/>
            <pc:sldLayoutMk cId="1199244930" sldId="2147483690"/>
          </pc:sldLayoutMkLst>
        </pc:sldLayoutChg>
        <pc:sldLayoutChg chg="add del mod replId">
          <pc:chgData name="LUCAS, MADI (UG)" userId="S::u5536064@live.warwick.ac.uk::3b477340-05f1-47dd-9d03-ceb450d2b4e1" providerId="AD" clId="Web-{4FA3A4C1-0D34-F398-CBFC-42861F76548B}" dt="2026-01-28T16:43:47.309" v="979"/>
          <pc:sldLayoutMkLst>
            <pc:docMk/>
            <pc:sldMasterMk cId="1600455115" sldId="2147483684"/>
            <pc:sldLayoutMk cId="1712906834" sldId="2147483691"/>
          </pc:sldLayoutMkLst>
        </pc:sldLayoutChg>
        <pc:sldLayoutChg chg="add del mod replId">
          <pc:chgData name="LUCAS, MADI (UG)" userId="S::u5536064@live.warwick.ac.uk::3b477340-05f1-47dd-9d03-ceb450d2b4e1" providerId="AD" clId="Web-{4FA3A4C1-0D34-F398-CBFC-42861F76548B}" dt="2026-01-28T16:43:47.309" v="979"/>
          <pc:sldLayoutMkLst>
            <pc:docMk/>
            <pc:sldMasterMk cId="1600455115" sldId="2147483684"/>
            <pc:sldLayoutMk cId="1774667320" sldId="2147483692"/>
          </pc:sldLayoutMkLst>
        </pc:sldLayoutChg>
        <pc:sldLayoutChg chg="add del mod replId">
          <pc:chgData name="LUCAS, MADI (UG)" userId="S::u5536064@live.warwick.ac.uk::3b477340-05f1-47dd-9d03-ceb450d2b4e1" providerId="AD" clId="Web-{4FA3A4C1-0D34-F398-CBFC-42861F76548B}" dt="2026-01-28T16:43:47.309" v="979"/>
          <pc:sldLayoutMkLst>
            <pc:docMk/>
            <pc:sldMasterMk cId="1600455115" sldId="2147483684"/>
            <pc:sldLayoutMk cId="2355452789" sldId="2147483693"/>
          </pc:sldLayoutMkLst>
        </pc:sldLayoutChg>
        <pc:sldLayoutChg chg="add del mod replId">
          <pc:chgData name="LUCAS, MADI (UG)" userId="S::u5536064@live.warwick.ac.uk::3b477340-05f1-47dd-9d03-ceb450d2b4e1" providerId="AD" clId="Web-{4FA3A4C1-0D34-F398-CBFC-42861F76548B}" dt="2026-01-28T16:43:47.309" v="979"/>
          <pc:sldLayoutMkLst>
            <pc:docMk/>
            <pc:sldMasterMk cId="1600455115" sldId="2147483684"/>
            <pc:sldLayoutMk cId="3215520547" sldId="2147483694"/>
          </pc:sldLayoutMkLst>
        </pc:sldLayoutChg>
        <pc:sldLayoutChg chg="add del mod replId">
          <pc:chgData name="LUCAS, MADI (UG)" userId="S::u5536064@live.warwick.ac.uk::3b477340-05f1-47dd-9d03-ceb450d2b4e1" providerId="AD" clId="Web-{4FA3A4C1-0D34-F398-CBFC-42861F76548B}" dt="2026-01-28T16:43:47.309" v="979"/>
          <pc:sldLayoutMkLst>
            <pc:docMk/>
            <pc:sldMasterMk cId="1600455115" sldId="2147483684"/>
            <pc:sldLayoutMk cId="1333854768" sldId="2147483695"/>
          </pc:sldLayoutMkLst>
        </pc:sldLayoutChg>
        <pc:sldLayoutChg chg="add del mod replId">
          <pc:chgData name="LUCAS, MADI (UG)" userId="S::u5536064@live.warwick.ac.uk::3b477340-05f1-47dd-9d03-ceb450d2b4e1" providerId="AD" clId="Web-{4FA3A4C1-0D34-F398-CBFC-42861F76548B}" dt="2026-01-28T16:43:47.309" v="979"/>
          <pc:sldLayoutMkLst>
            <pc:docMk/>
            <pc:sldMasterMk cId="1600455115" sldId="2147483684"/>
            <pc:sldLayoutMk cId="3388218267" sldId="2147483696"/>
          </pc:sldLayoutMkLst>
        </pc:sldLayoutChg>
        <pc:sldLayoutChg chg="add del mod replId">
          <pc:chgData name="LUCAS, MADI (UG)" userId="S::u5536064@live.warwick.ac.uk::3b477340-05f1-47dd-9d03-ceb450d2b4e1" providerId="AD" clId="Web-{4FA3A4C1-0D34-F398-CBFC-42861F76548B}" dt="2026-01-28T16:43:47.309" v="979"/>
          <pc:sldLayoutMkLst>
            <pc:docMk/>
            <pc:sldMasterMk cId="1600455115" sldId="2147483684"/>
            <pc:sldLayoutMk cId="3884067901" sldId="2147483697"/>
          </pc:sldLayoutMkLst>
        </pc:sldLayoutChg>
        <pc:sldLayoutChg chg="add del mod replId">
          <pc:chgData name="LUCAS, MADI (UG)" userId="S::u5536064@live.warwick.ac.uk::3b477340-05f1-47dd-9d03-ceb450d2b4e1" providerId="AD" clId="Web-{4FA3A4C1-0D34-F398-CBFC-42861F76548B}" dt="2026-01-28T16:43:47.309" v="979"/>
          <pc:sldLayoutMkLst>
            <pc:docMk/>
            <pc:sldMasterMk cId="1600455115" sldId="2147483684"/>
            <pc:sldLayoutMk cId="3881866301" sldId="2147483698"/>
          </pc:sldLayoutMkLst>
        </pc:sldLayoutChg>
        <pc:sldLayoutChg chg="add del mod replId">
          <pc:chgData name="LUCAS, MADI (UG)" userId="S::u5536064@live.warwick.ac.uk::3b477340-05f1-47dd-9d03-ceb450d2b4e1" providerId="AD" clId="Web-{4FA3A4C1-0D34-F398-CBFC-42861F76548B}" dt="2026-01-28T16:43:47.309" v="979"/>
          <pc:sldLayoutMkLst>
            <pc:docMk/>
            <pc:sldMasterMk cId="1600455115" sldId="2147483684"/>
            <pc:sldLayoutMk cId="148740584" sldId="2147483699"/>
          </pc:sldLayoutMkLst>
        </pc:sldLayoutChg>
        <pc:sldLayoutChg chg="add del mod replId">
          <pc:chgData name="LUCAS, MADI (UG)" userId="S::u5536064@live.warwick.ac.uk::3b477340-05f1-47dd-9d03-ceb450d2b4e1" providerId="AD" clId="Web-{4FA3A4C1-0D34-F398-CBFC-42861F76548B}" dt="2026-01-28T16:43:47.309" v="979"/>
          <pc:sldLayoutMkLst>
            <pc:docMk/>
            <pc:sldMasterMk cId="1600455115" sldId="2147483684"/>
            <pc:sldLayoutMk cId="3727447864" sldId="2147483700"/>
          </pc:sldLayoutMkLst>
        </pc:sldLayoutChg>
      </pc:sldMasterChg>
      <pc:sldMasterChg chg="add del addSldLayout delSldLayout modSldLayout">
        <pc:chgData name="LUCAS, MADI (UG)" userId="S::u5536064@live.warwick.ac.uk::3b477340-05f1-47dd-9d03-ceb450d2b4e1" providerId="AD" clId="Web-{4FA3A4C1-0D34-F398-CBFC-42861F76548B}" dt="2026-01-28T16:43:57.028" v="980"/>
        <pc:sldMasterMkLst>
          <pc:docMk/>
          <pc:sldMasterMk cId="371754587" sldId="2147483701"/>
        </pc:sldMasterMkLst>
        <pc:sldLayoutChg chg="add del mod replId">
          <pc:chgData name="LUCAS, MADI (UG)" userId="S::u5536064@live.warwick.ac.uk::3b477340-05f1-47dd-9d03-ceb450d2b4e1" providerId="AD" clId="Web-{4FA3A4C1-0D34-F398-CBFC-42861F76548B}" dt="2026-01-28T16:43:57.028" v="980"/>
          <pc:sldLayoutMkLst>
            <pc:docMk/>
            <pc:sldMasterMk cId="371754587" sldId="2147483701"/>
            <pc:sldLayoutMk cId="4280127070" sldId="2147483702"/>
          </pc:sldLayoutMkLst>
        </pc:sldLayoutChg>
        <pc:sldLayoutChg chg="add del mod replId">
          <pc:chgData name="LUCAS, MADI (UG)" userId="S::u5536064@live.warwick.ac.uk::3b477340-05f1-47dd-9d03-ceb450d2b4e1" providerId="AD" clId="Web-{4FA3A4C1-0D34-F398-CBFC-42861F76548B}" dt="2026-01-28T16:43:57.028" v="980"/>
          <pc:sldLayoutMkLst>
            <pc:docMk/>
            <pc:sldMasterMk cId="371754587" sldId="2147483701"/>
            <pc:sldLayoutMk cId="2732203664" sldId="2147483703"/>
          </pc:sldLayoutMkLst>
        </pc:sldLayoutChg>
        <pc:sldLayoutChg chg="add del mod replId">
          <pc:chgData name="LUCAS, MADI (UG)" userId="S::u5536064@live.warwick.ac.uk::3b477340-05f1-47dd-9d03-ceb450d2b4e1" providerId="AD" clId="Web-{4FA3A4C1-0D34-F398-CBFC-42861F76548B}" dt="2026-01-28T16:43:57.028" v="980"/>
          <pc:sldLayoutMkLst>
            <pc:docMk/>
            <pc:sldMasterMk cId="371754587" sldId="2147483701"/>
            <pc:sldLayoutMk cId="792302524" sldId="2147483704"/>
          </pc:sldLayoutMkLst>
        </pc:sldLayoutChg>
        <pc:sldLayoutChg chg="add del mod replId">
          <pc:chgData name="LUCAS, MADI (UG)" userId="S::u5536064@live.warwick.ac.uk::3b477340-05f1-47dd-9d03-ceb450d2b4e1" providerId="AD" clId="Web-{4FA3A4C1-0D34-F398-CBFC-42861F76548B}" dt="2026-01-28T16:43:57.028" v="980"/>
          <pc:sldLayoutMkLst>
            <pc:docMk/>
            <pc:sldMasterMk cId="371754587" sldId="2147483701"/>
            <pc:sldLayoutMk cId="3123370447" sldId="2147483705"/>
          </pc:sldLayoutMkLst>
        </pc:sldLayoutChg>
        <pc:sldLayoutChg chg="add del mod replId">
          <pc:chgData name="LUCAS, MADI (UG)" userId="S::u5536064@live.warwick.ac.uk::3b477340-05f1-47dd-9d03-ceb450d2b4e1" providerId="AD" clId="Web-{4FA3A4C1-0D34-F398-CBFC-42861F76548B}" dt="2026-01-28T16:43:57.028" v="980"/>
          <pc:sldLayoutMkLst>
            <pc:docMk/>
            <pc:sldMasterMk cId="371754587" sldId="2147483701"/>
            <pc:sldLayoutMk cId="1264874742" sldId="2147483706"/>
          </pc:sldLayoutMkLst>
        </pc:sldLayoutChg>
        <pc:sldLayoutChg chg="add del mod replId">
          <pc:chgData name="LUCAS, MADI (UG)" userId="S::u5536064@live.warwick.ac.uk::3b477340-05f1-47dd-9d03-ceb450d2b4e1" providerId="AD" clId="Web-{4FA3A4C1-0D34-F398-CBFC-42861F76548B}" dt="2026-01-28T16:43:57.028" v="980"/>
          <pc:sldLayoutMkLst>
            <pc:docMk/>
            <pc:sldMasterMk cId="371754587" sldId="2147483701"/>
            <pc:sldLayoutMk cId="744583990" sldId="2147483707"/>
          </pc:sldLayoutMkLst>
        </pc:sldLayoutChg>
        <pc:sldLayoutChg chg="add del mod replId">
          <pc:chgData name="LUCAS, MADI (UG)" userId="S::u5536064@live.warwick.ac.uk::3b477340-05f1-47dd-9d03-ceb450d2b4e1" providerId="AD" clId="Web-{4FA3A4C1-0D34-F398-CBFC-42861F76548B}" dt="2026-01-28T16:43:57.028" v="980"/>
          <pc:sldLayoutMkLst>
            <pc:docMk/>
            <pc:sldMasterMk cId="371754587" sldId="2147483701"/>
            <pc:sldLayoutMk cId="4040326783" sldId="2147483708"/>
          </pc:sldLayoutMkLst>
        </pc:sldLayoutChg>
        <pc:sldLayoutChg chg="add del mod replId">
          <pc:chgData name="LUCAS, MADI (UG)" userId="S::u5536064@live.warwick.ac.uk::3b477340-05f1-47dd-9d03-ceb450d2b4e1" providerId="AD" clId="Web-{4FA3A4C1-0D34-F398-CBFC-42861F76548B}" dt="2026-01-28T16:43:57.028" v="980"/>
          <pc:sldLayoutMkLst>
            <pc:docMk/>
            <pc:sldMasterMk cId="371754587" sldId="2147483701"/>
            <pc:sldLayoutMk cId="3058809258" sldId="2147483709"/>
          </pc:sldLayoutMkLst>
        </pc:sldLayoutChg>
        <pc:sldLayoutChg chg="add del mod replId">
          <pc:chgData name="LUCAS, MADI (UG)" userId="S::u5536064@live.warwick.ac.uk::3b477340-05f1-47dd-9d03-ceb450d2b4e1" providerId="AD" clId="Web-{4FA3A4C1-0D34-F398-CBFC-42861F76548B}" dt="2026-01-28T16:43:57.028" v="980"/>
          <pc:sldLayoutMkLst>
            <pc:docMk/>
            <pc:sldMasterMk cId="371754587" sldId="2147483701"/>
            <pc:sldLayoutMk cId="2587231153" sldId="2147483710"/>
          </pc:sldLayoutMkLst>
        </pc:sldLayoutChg>
        <pc:sldLayoutChg chg="add del mod replId">
          <pc:chgData name="LUCAS, MADI (UG)" userId="S::u5536064@live.warwick.ac.uk::3b477340-05f1-47dd-9d03-ceb450d2b4e1" providerId="AD" clId="Web-{4FA3A4C1-0D34-F398-CBFC-42861F76548B}" dt="2026-01-28T16:43:57.028" v="980"/>
          <pc:sldLayoutMkLst>
            <pc:docMk/>
            <pc:sldMasterMk cId="371754587" sldId="2147483701"/>
            <pc:sldLayoutMk cId="4058970027" sldId="2147483711"/>
          </pc:sldLayoutMkLst>
        </pc:sldLayoutChg>
        <pc:sldLayoutChg chg="add del mod replId">
          <pc:chgData name="LUCAS, MADI (UG)" userId="S::u5536064@live.warwick.ac.uk::3b477340-05f1-47dd-9d03-ceb450d2b4e1" providerId="AD" clId="Web-{4FA3A4C1-0D34-F398-CBFC-42861F76548B}" dt="2026-01-28T16:43:57.028" v="980"/>
          <pc:sldLayoutMkLst>
            <pc:docMk/>
            <pc:sldMasterMk cId="371754587" sldId="2147483701"/>
            <pc:sldLayoutMk cId="2884189495" sldId="2147483712"/>
          </pc:sldLayoutMkLst>
        </pc:sldLayoutChg>
        <pc:sldLayoutChg chg="add del mod replId">
          <pc:chgData name="LUCAS, MADI (UG)" userId="S::u5536064@live.warwick.ac.uk::3b477340-05f1-47dd-9d03-ceb450d2b4e1" providerId="AD" clId="Web-{4FA3A4C1-0D34-F398-CBFC-42861F76548B}" dt="2026-01-28T16:43:57.028" v="980"/>
          <pc:sldLayoutMkLst>
            <pc:docMk/>
            <pc:sldMasterMk cId="371754587" sldId="2147483701"/>
            <pc:sldLayoutMk cId="4084664177" sldId="2147483713"/>
          </pc:sldLayoutMkLst>
        </pc:sldLayoutChg>
        <pc:sldLayoutChg chg="add del mod replId">
          <pc:chgData name="LUCAS, MADI (UG)" userId="S::u5536064@live.warwick.ac.uk::3b477340-05f1-47dd-9d03-ceb450d2b4e1" providerId="AD" clId="Web-{4FA3A4C1-0D34-F398-CBFC-42861F76548B}" dt="2026-01-28T16:43:57.028" v="980"/>
          <pc:sldLayoutMkLst>
            <pc:docMk/>
            <pc:sldMasterMk cId="371754587" sldId="2147483701"/>
            <pc:sldLayoutMk cId="4078315126" sldId="2147483714"/>
          </pc:sldLayoutMkLst>
        </pc:sldLayoutChg>
        <pc:sldLayoutChg chg="add del mod replId">
          <pc:chgData name="LUCAS, MADI (UG)" userId="S::u5536064@live.warwick.ac.uk::3b477340-05f1-47dd-9d03-ceb450d2b4e1" providerId="AD" clId="Web-{4FA3A4C1-0D34-F398-CBFC-42861F76548B}" dt="2026-01-28T16:43:57.028" v="980"/>
          <pc:sldLayoutMkLst>
            <pc:docMk/>
            <pc:sldMasterMk cId="371754587" sldId="2147483701"/>
            <pc:sldLayoutMk cId="2452400567" sldId="2147483715"/>
          </pc:sldLayoutMkLst>
        </pc:sldLayoutChg>
        <pc:sldLayoutChg chg="add del mod replId">
          <pc:chgData name="LUCAS, MADI (UG)" userId="S::u5536064@live.warwick.ac.uk::3b477340-05f1-47dd-9d03-ceb450d2b4e1" providerId="AD" clId="Web-{4FA3A4C1-0D34-F398-CBFC-42861F76548B}" dt="2026-01-28T16:43:57.028" v="980"/>
          <pc:sldLayoutMkLst>
            <pc:docMk/>
            <pc:sldMasterMk cId="371754587" sldId="2147483701"/>
            <pc:sldLayoutMk cId="1131420280" sldId="2147483716"/>
          </pc:sldLayoutMkLst>
        </pc:sldLayoutChg>
        <pc:sldLayoutChg chg="add del mod replId">
          <pc:chgData name="LUCAS, MADI (UG)" userId="S::u5536064@live.warwick.ac.uk::3b477340-05f1-47dd-9d03-ceb450d2b4e1" providerId="AD" clId="Web-{4FA3A4C1-0D34-F398-CBFC-42861F76548B}" dt="2026-01-28T16:43:57.028" v="980"/>
          <pc:sldLayoutMkLst>
            <pc:docMk/>
            <pc:sldMasterMk cId="371754587" sldId="2147483701"/>
            <pc:sldLayoutMk cId="1888250583" sldId="2147483717"/>
          </pc:sldLayoutMkLst>
        </pc:sldLayoutChg>
      </pc:sldMasterChg>
      <pc:sldMasterChg chg="add del addSldLayout delSldLayout modSldLayout">
        <pc:chgData name="LUCAS, MADI (UG)" userId="S::u5536064@live.warwick.ac.uk::3b477340-05f1-47dd-9d03-ceb450d2b4e1" providerId="AD" clId="Web-{4FA3A4C1-0D34-F398-CBFC-42861F76548B}" dt="2026-01-28T16:44:08.951" v="981"/>
        <pc:sldMasterMkLst>
          <pc:docMk/>
          <pc:sldMasterMk cId="1022150071" sldId="2147483718"/>
        </pc:sldMasterMkLst>
        <pc:sldLayoutChg chg="add del mod replId">
          <pc:chgData name="LUCAS, MADI (UG)" userId="S::u5536064@live.warwick.ac.uk::3b477340-05f1-47dd-9d03-ceb450d2b4e1" providerId="AD" clId="Web-{4FA3A4C1-0D34-F398-CBFC-42861F76548B}" dt="2026-01-28T16:44:08.951" v="981"/>
          <pc:sldLayoutMkLst>
            <pc:docMk/>
            <pc:sldMasterMk cId="1022150071" sldId="2147483718"/>
            <pc:sldLayoutMk cId="3564644764" sldId="2147483719"/>
          </pc:sldLayoutMkLst>
        </pc:sldLayoutChg>
        <pc:sldLayoutChg chg="add del mod replId">
          <pc:chgData name="LUCAS, MADI (UG)" userId="S::u5536064@live.warwick.ac.uk::3b477340-05f1-47dd-9d03-ceb450d2b4e1" providerId="AD" clId="Web-{4FA3A4C1-0D34-F398-CBFC-42861F76548B}" dt="2026-01-28T16:44:08.951" v="981"/>
          <pc:sldLayoutMkLst>
            <pc:docMk/>
            <pc:sldMasterMk cId="1022150071" sldId="2147483718"/>
            <pc:sldLayoutMk cId="765589797" sldId="2147483720"/>
          </pc:sldLayoutMkLst>
        </pc:sldLayoutChg>
        <pc:sldLayoutChg chg="add del mod replId">
          <pc:chgData name="LUCAS, MADI (UG)" userId="S::u5536064@live.warwick.ac.uk::3b477340-05f1-47dd-9d03-ceb450d2b4e1" providerId="AD" clId="Web-{4FA3A4C1-0D34-F398-CBFC-42861F76548B}" dt="2026-01-28T16:44:08.951" v="981"/>
          <pc:sldLayoutMkLst>
            <pc:docMk/>
            <pc:sldMasterMk cId="1022150071" sldId="2147483718"/>
            <pc:sldLayoutMk cId="570309842" sldId="2147483721"/>
          </pc:sldLayoutMkLst>
        </pc:sldLayoutChg>
        <pc:sldLayoutChg chg="add del mod replId">
          <pc:chgData name="LUCAS, MADI (UG)" userId="S::u5536064@live.warwick.ac.uk::3b477340-05f1-47dd-9d03-ceb450d2b4e1" providerId="AD" clId="Web-{4FA3A4C1-0D34-F398-CBFC-42861F76548B}" dt="2026-01-28T16:44:08.951" v="981"/>
          <pc:sldLayoutMkLst>
            <pc:docMk/>
            <pc:sldMasterMk cId="1022150071" sldId="2147483718"/>
            <pc:sldLayoutMk cId="1765572031" sldId="2147483722"/>
          </pc:sldLayoutMkLst>
        </pc:sldLayoutChg>
        <pc:sldLayoutChg chg="add del mod replId">
          <pc:chgData name="LUCAS, MADI (UG)" userId="S::u5536064@live.warwick.ac.uk::3b477340-05f1-47dd-9d03-ceb450d2b4e1" providerId="AD" clId="Web-{4FA3A4C1-0D34-F398-CBFC-42861F76548B}" dt="2026-01-28T16:44:08.951" v="981"/>
          <pc:sldLayoutMkLst>
            <pc:docMk/>
            <pc:sldMasterMk cId="1022150071" sldId="2147483718"/>
            <pc:sldLayoutMk cId="3248042253" sldId="2147483723"/>
          </pc:sldLayoutMkLst>
        </pc:sldLayoutChg>
        <pc:sldLayoutChg chg="add del mod replId">
          <pc:chgData name="LUCAS, MADI (UG)" userId="S::u5536064@live.warwick.ac.uk::3b477340-05f1-47dd-9d03-ceb450d2b4e1" providerId="AD" clId="Web-{4FA3A4C1-0D34-F398-CBFC-42861F76548B}" dt="2026-01-28T16:44:08.951" v="981"/>
          <pc:sldLayoutMkLst>
            <pc:docMk/>
            <pc:sldMasterMk cId="1022150071" sldId="2147483718"/>
            <pc:sldLayoutMk cId="3230295929" sldId="2147483724"/>
          </pc:sldLayoutMkLst>
        </pc:sldLayoutChg>
        <pc:sldLayoutChg chg="add del mod replId">
          <pc:chgData name="LUCAS, MADI (UG)" userId="S::u5536064@live.warwick.ac.uk::3b477340-05f1-47dd-9d03-ceb450d2b4e1" providerId="AD" clId="Web-{4FA3A4C1-0D34-F398-CBFC-42861F76548B}" dt="2026-01-28T16:44:08.951" v="981"/>
          <pc:sldLayoutMkLst>
            <pc:docMk/>
            <pc:sldMasterMk cId="1022150071" sldId="2147483718"/>
            <pc:sldLayoutMk cId="1102989455" sldId="2147483725"/>
          </pc:sldLayoutMkLst>
        </pc:sldLayoutChg>
        <pc:sldLayoutChg chg="add del mod replId">
          <pc:chgData name="LUCAS, MADI (UG)" userId="S::u5536064@live.warwick.ac.uk::3b477340-05f1-47dd-9d03-ceb450d2b4e1" providerId="AD" clId="Web-{4FA3A4C1-0D34-F398-CBFC-42861F76548B}" dt="2026-01-28T16:44:08.951" v="981"/>
          <pc:sldLayoutMkLst>
            <pc:docMk/>
            <pc:sldMasterMk cId="1022150071" sldId="2147483718"/>
            <pc:sldLayoutMk cId="43417916" sldId="2147483726"/>
          </pc:sldLayoutMkLst>
        </pc:sldLayoutChg>
        <pc:sldLayoutChg chg="add del mod replId">
          <pc:chgData name="LUCAS, MADI (UG)" userId="S::u5536064@live.warwick.ac.uk::3b477340-05f1-47dd-9d03-ceb450d2b4e1" providerId="AD" clId="Web-{4FA3A4C1-0D34-F398-CBFC-42861F76548B}" dt="2026-01-28T16:44:08.951" v="981"/>
          <pc:sldLayoutMkLst>
            <pc:docMk/>
            <pc:sldMasterMk cId="1022150071" sldId="2147483718"/>
            <pc:sldLayoutMk cId="3146353807" sldId="2147483727"/>
          </pc:sldLayoutMkLst>
        </pc:sldLayoutChg>
        <pc:sldLayoutChg chg="add del mod replId">
          <pc:chgData name="LUCAS, MADI (UG)" userId="S::u5536064@live.warwick.ac.uk::3b477340-05f1-47dd-9d03-ceb450d2b4e1" providerId="AD" clId="Web-{4FA3A4C1-0D34-F398-CBFC-42861F76548B}" dt="2026-01-28T16:44:08.951" v="981"/>
          <pc:sldLayoutMkLst>
            <pc:docMk/>
            <pc:sldMasterMk cId="1022150071" sldId="2147483718"/>
            <pc:sldLayoutMk cId="1634062176" sldId="2147483728"/>
          </pc:sldLayoutMkLst>
        </pc:sldLayoutChg>
        <pc:sldLayoutChg chg="add del mod replId">
          <pc:chgData name="LUCAS, MADI (UG)" userId="S::u5536064@live.warwick.ac.uk::3b477340-05f1-47dd-9d03-ceb450d2b4e1" providerId="AD" clId="Web-{4FA3A4C1-0D34-F398-CBFC-42861F76548B}" dt="2026-01-28T16:44:08.951" v="981"/>
          <pc:sldLayoutMkLst>
            <pc:docMk/>
            <pc:sldMasterMk cId="1022150071" sldId="2147483718"/>
            <pc:sldLayoutMk cId="179741471" sldId="2147483729"/>
          </pc:sldLayoutMkLst>
        </pc:sldLayoutChg>
      </pc:sldMasterChg>
      <pc:sldMasterChg chg="add del addSldLayout delSldLayout modSldLayout">
        <pc:chgData name="LUCAS, MADI (UG)" userId="S::u5536064@live.warwick.ac.uk::3b477340-05f1-47dd-9d03-ceb450d2b4e1" providerId="AD" clId="Web-{4FA3A4C1-0D34-F398-CBFC-42861F76548B}" dt="2026-01-28T16:44:18.765" v="982"/>
        <pc:sldMasterMkLst>
          <pc:docMk/>
          <pc:sldMasterMk cId="2259714796" sldId="2147483730"/>
        </pc:sldMasterMkLst>
        <pc:sldLayoutChg chg="add del mod replId">
          <pc:chgData name="LUCAS, MADI (UG)" userId="S::u5536064@live.warwick.ac.uk::3b477340-05f1-47dd-9d03-ceb450d2b4e1" providerId="AD" clId="Web-{4FA3A4C1-0D34-F398-CBFC-42861F76548B}" dt="2026-01-28T16:44:18.765" v="982"/>
          <pc:sldLayoutMkLst>
            <pc:docMk/>
            <pc:sldMasterMk cId="2259714796" sldId="2147483730"/>
            <pc:sldLayoutMk cId="1855113073" sldId="2147483731"/>
          </pc:sldLayoutMkLst>
        </pc:sldLayoutChg>
        <pc:sldLayoutChg chg="add del mod replId">
          <pc:chgData name="LUCAS, MADI (UG)" userId="S::u5536064@live.warwick.ac.uk::3b477340-05f1-47dd-9d03-ceb450d2b4e1" providerId="AD" clId="Web-{4FA3A4C1-0D34-F398-CBFC-42861F76548B}" dt="2026-01-28T16:44:18.765" v="982"/>
          <pc:sldLayoutMkLst>
            <pc:docMk/>
            <pc:sldMasterMk cId="2259714796" sldId="2147483730"/>
            <pc:sldLayoutMk cId="2164527224" sldId="2147483732"/>
          </pc:sldLayoutMkLst>
        </pc:sldLayoutChg>
        <pc:sldLayoutChg chg="add del mod replId">
          <pc:chgData name="LUCAS, MADI (UG)" userId="S::u5536064@live.warwick.ac.uk::3b477340-05f1-47dd-9d03-ceb450d2b4e1" providerId="AD" clId="Web-{4FA3A4C1-0D34-F398-CBFC-42861F76548B}" dt="2026-01-28T16:44:18.765" v="982"/>
          <pc:sldLayoutMkLst>
            <pc:docMk/>
            <pc:sldMasterMk cId="2259714796" sldId="2147483730"/>
            <pc:sldLayoutMk cId="1737430624" sldId="2147483733"/>
          </pc:sldLayoutMkLst>
        </pc:sldLayoutChg>
        <pc:sldLayoutChg chg="add del mod replId">
          <pc:chgData name="LUCAS, MADI (UG)" userId="S::u5536064@live.warwick.ac.uk::3b477340-05f1-47dd-9d03-ceb450d2b4e1" providerId="AD" clId="Web-{4FA3A4C1-0D34-F398-CBFC-42861F76548B}" dt="2026-01-28T16:44:18.765" v="982"/>
          <pc:sldLayoutMkLst>
            <pc:docMk/>
            <pc:sldMasterMk cId="2259714796" sldId="2147483730"/>
            <pc:sldLayoutMk cId="3093285520" sldId="2147483734"/>
          </pc:sldLayoutMkLst>
        </pc:sldLayoutChg>
        <pc:sldLayoutChg chg="add del mod replId">
          <pc:chgData name="LUCAS, MADI (UG)" userId="S::u5536064@live.warwick.ac.uk::3b477340-05f1-47dd-9d03-ceb450d2b4e1" providerId="AD" clId="Web-{4FA3A4C1-0D34-F398-CBFC-42861F76548B}" dt="2026-01-28T16:44:18.765" v="982"/>
          <pc:sldLayoutMkLst>
            <pc:docMk/>
            <pc:sldMasterMk cId="2259714796" sldId="2147483730"/>
            <pc:sldLayoutMk cId="3122505377" sldId="2147483735"/>
          </pc:sldLayoutMkLst>
        </pc:sldLayoutChg>
        <pc:sldLayoutChg chg="add del mod replId">
          <pc:chgData name="LUCAS, MADI (UG)" userId="S::u5536064@live.warwick.ac.uk::3b477340-05f1-47dd-9d03-ceb450d2b4e1" providerId="AD" clId="Web-{4FA3A4C1-0D34-F398-CBFC-42861F76548B}" dt="2026-01-28T16:44:18.765" v="982"/>
          <pc:sldLayoutMkLst>
            <pc:docMk/>
            <pc:sldMasterMk cId="2259714796" sldId="2147483730"/>
            <pc:sldLayoutMk cId="2232196261" sldId="2147483736"/>
          </pc:sldLayoutMkLst>
        </pc:sldLayoutChg>
        <pc:sldLayoutChg chg="add del mod replId">
          <pc:chgData name="LUCAS, MADI (UG)" userId="S::u5536064@live.warwick.ac.uk::3b477340-05f1-47dd-9d03-ceb450d2b4e1" providerId="AD" clId="Web-{4FA3A4C1-0D34-F398-CBFC-42861F76548B}" dt="2026-01-28T16:44:18.765" v="982"/>
          <pc:sldLayoutMkLst>
            <pc:docMk/>
            <pc:sldMasterMk cId="2259714796" sldId="2147483730"/>
            <pc:sldLayoutMk cId="3755609526" sldId="2147483737"/>
          </pc:sldLayoutMkLst>
        </pc:sldLayoutChg>
        <pc:sldLayoutChg chg="add del mod replId">
          <pc:chgData name="LUCAS, MADI (UG)" userId="S::u5536064@live.warwick.ac.uk::3b477340-05f1-47dd-9d03-ceb450d2b4e1" providerId="AD" clId="Web-{4FA3A4C1-0D34-F398-CBFC-42861F76548B}" dt="2026-01-28T16:44:18.765" v="982"/>
          <pc:sldLayoutMkLst>
            <pc:docMk/>
            <pc:sldMasterMk cId="2259714796" sldId="2147483730"/>
            <pc:sldLayoutMk cId="280502770" sldId="2147483738"/>
          </pc:sldLayoutMkLst>
        </pc:sldLayoutChg>
        <pc:sldLayoutChg chg="add del mod replId">
          <pc:chgData name="LUCAS, MADI (UG)" userId="S::u5536064@live.warwick.ac.uk::3b477340-05f1-47dd-9d03-ceb450d2b4e1" providerId="AD" clId="Web-{4FA3A4C1-0D34-F398-CBFC-42861F76548B}" dt="2026-01-28T16:44:18.765" v="982"/>
          <pc:sldLayoutMkLst>
            <pc:docMk/>
            <pc:sldMasterMk cId="2259714796" sldId="2147483730"/>
            <pc:sldLayoutMk cId="2247783670" sldId="2147483739"/>
          </pc:sldLayoutMkLst>
        </pc:sldLayoutChg>
        <pc:sldLayoutChg chg="add del mod replId">
          <pc:chgData name="LUCAS, MADI (UG)" userId="S::u5536064@live.warwick.ac.uk::3b477340-05f1-47dd-9d03-ceb450d2b4e1" providerId="AD" clId="Web-{4FA3A4C1-0D34-F398-CBFC-42861F76548B}" dt="2026-01-28T16:44:18.765" v="982"/>
          <pc:sldLayoutMkLst>
            <pc:docMk/>
            <pc:sldMasterMk cId="2259714796" sldId="2147483730"/>
            <pc:sldLayoutMk cId="4047618558" sldId="2147483740"/>
          </pc:sldLayoutMkLst>
        </pc:sldLayoutChg>
        <pc:sldLayoutChg chg="add del mod replId">
          <pc:chgData name="LUCAS, MADI (UG)" userId="S::u5536064@live.warwick.ac.uk::3b477340-05f1-47dd-9d03-ceb450d2b4e1" providerId="AD" clId="Web-{4FA3A4C1-0D34-F398-CBFC-42861F76548B}" dt="2026-01-28T16:44:18.765" v="982"/>
          <pc:sldLayoutMkLst>
            <pc:docMk/>
            <pc:sldMasterMk cId="2259714796" sldId="2147483730"/>
            <pc:sldLayoutMk cId="4049588848" sldId="2147483741"/>
          </pc:sldLayoutMkLst>
        </pc:sldLayoutChg>
      </pc:sldMasterChg>
      <pc:sldMasterChg chg="add del addSldLayout delSldLayout modSldLayout">
        <pc:chgData name="LUCAS, MADI (UG)" userId="S::u5536064@live.warwick.ac.uk::3b477340-05f1-47dd-9d03-ceb450d2b4e1" providerId="AD" clId="Web-{4FA3A4C1-0D34-F398-CBFC-42861F76548B}" dt="2026-01-28T16:44:21.687" v="983"/>
        <pc:sldMasterMkLst>
          <pc:docMk/>
          <pc:sldMasterMk cId="4229816350" sldId="2147483742"/>
        </pc:sldMasterMkLst>
        <pc:sldLayoutChg chg="add del mod replId">
          <pc:chgData name="LUCAS, MADI (UG)" userId="S::u5536064@live.warwick.ac.uk::3b477340-05f1-47dd-9d03-ceb450d2b4e1" providerId="AD" clId="Web-{4FA3A4C1-0D34-F398-CBFC-42861F76548B}" dt="2026-01-28T16:44:21.687" v="983"/>
          <pc:sldLayoutMkLst>
            <pc:docMk/>
            <pc:sldMasterMk cId="4229816350" sldId="2147483742"/>
            <pc:sldLayoutMk cId="4244497484" sldId="2147483743"/>
          </pc:sldLayoutMkLst>
        </pc:sldLayoutChg>
        <pc:sldLayoutChg chg="add del mod replId">
          <pc:chgData name="LUCAS, MADI (UG)" userId="S::u5536064@live.warwick.ac.uk::3b477340-05f1-47dd-9d03-ceb450d2b4e1" providerId="AD" clId="Web-{4FA3A4C1-0D34-F398-CBFC-42861F76548B}" dt="2026-01-28T16:44:21.687" v="983"/>
          <pc:sldLayoutMkLst>
            <pc:docMk/>
            <pc:sldMasterMk cId="4229816350" sldId="2147483742"/>
            <pc:sldLayoutMk cId="2705324583" sldId="2147483744"/>
          </pc:sldLayoutMkLst>
        </pc:sldLayoutChg>
        <pc:sldLayoutChg chg="add del mod replId">
          <pc:chgData name="LUCAS, MADI (UG)" userId="S::u5536064@live.warwick.ac.uk::3b477340-05f1-47dd-9d03-ceb450d2b4e1" providerId="AD" clId="Web-{4FA3A4C1-0D34-F398-CBFC-42861F76548B}" dt="2026-01-28T16:44:21.687" v="983"/>
          <pc:sldLayoutMkLst>
            <pc:docMk/>
            <pc:sldMasterMk cId="4229816350" sldId="2147483742"/>
            <pc:sldLayoutMk cId="4036793315" sldId="2147483745"/>
          </pc:sldLayoutMkLst>
        </pc:sldLayoutChg>
        <pc:sldLayoutChg chg="add del mod replId">
          <pc:chgData name="LUCAS, MADI (UG)" userId="S::u5536064@live.warwick.ac.uk::3b477340-05f1-47dd-9d03-ceb450d2b4e1" providerId="AD" clId="Web-{4FA3A4C1-0D34-F398-CBFC-42861F76548B}" dt="2026-01-28T16:44:21.687" v="983"/>
          <pc:sldLayoutMkLst>
            <pc:docMk/>
            <pc:sldMasterMk cId="4229816350" sldId="2147483742"/>
            <pc:sldLayoutMk cId="2902090948" sldId="2147483746"/>
          </pc:sldLayoutMkLst>
        </pc:sldLayoutChg>
        <pc:sldLayoutChg chg="add del mod replId">
          <pc:chgData name="LUCAS, MADI (UG)" userId="S::u5536064@live.warwick.ac.uk::3b477340-05f1-47dd-9d03-ceb450d2b4e1" providerId="AD" clId="Web-{4FA3A4C1-0D34-F398-CBFC-42861F76548B}" dt="2026-01-28T16:44:21.687" v="983"/>
          <pc:sldLayoutMkLst>
            <pc:docMk/>
            <pc:sldMasterMk cId="4229816350" sldId="2147483742"/>
            <pc:sldLayoutMk cId="1482325591" sldId="2147483747"/>
          </pc:sldLayoutMkLst>
        </pc:sldLayoutChg>
        <pc:sldLayoutChg chg="add del mod replId">
          <pc:chgData name="LUCAS, MADI (UG)" userId="S::u5536064@live.warwick.ac.uk::3b477340-05f1-47dd-9d03-ceb450d2b4e1" providerId="AD" clId="Web-{4FA3A4C1-0D34-F398-CBFC-42861F76548B}" dt="2026-01-28T16:44:21.687" v="983"/>
          <pc:sldLayoutMkLst>
            <pc:docMk/>
            <pc:sldMasterMk cId="4229816350" sldId="2147483742"/>
            <pc:sldLayoutMk cId="2284784698" sldId="2147483748"/>
          </pc:sldLayoutMkLst>
        </pc:sldLayoutChg>
        <pc:sldLayoutChg chg="add del mod replId">
          <pc:chgData name="LUCAS, MADI (UG)" userId="S::u5536064@live.warwick.ac.uk::3b477340-05f1-47dd-9d03-ceb450d2b4e1" providerId="AD" clId="Web-{4FA3A4C1-0D34-F398-CBFC-42861F76548B}" dt="2026-01-28T16:44:21.687" v="983"/>
          <pc:sldLayoutMkLst>
            <pc:docMk/>
            <pc:sldMasterMk cId="4229816350" sldId="2147483742"/>
            <pc:sldLayoutMk cId="874686944" sldId="2147483749"/>
          </pc:sldLayoutMkLst>
        </pc:sldLayoutChg>
        <pc:sldLayoutChg chg="add del mod replId">
          <pc:chgData name="LUCAS, MADI (UG)" userId="S::u5536064@live.warwick.ac.uk::3b477340-05f1-47dd-9d03-ceb450d2b4e1" providerId="AD" clId="Web-{4FA3A4C1-0D34-F398-CBFC-42861F76548B}" dt="2026-01-28T16:44:21.687" v="983"/>
          <pc:sldLayoutMkLst>
            <pc:docMk/>
            <pc:sldMasterMk cId="4229816350" sldId="2147483742"/>
            <pc:sldLayoutMk cId="3396561923" sldId="2147483750"/>
          </pc:sldLayoutMkLst>
        </pc:sldLayoutChg>
        <pc:sldLayoutChg chg="add del mod replId">
          <pc:chgData name="LUCAS, MADI (UG)" userId="S::u5536064@live.warwick.ac.uk::3b477340-05f1-47dd-9d03-ceb450d2b4e1" providerId="AD" clId="Web-{4FA3A4C1-0D34-F398-CBFC-42861F76548B}" dt="2026-01-28T16:44:21.687" v="983"/>
          <pc:sldLayoutMkLst>
            <pc:docMk/>
            <pc:sldMasterMk cId="4229816350" sldId="2147483742"/>
            <pc:sldLayoutMk cId="3421290565" sldId="2147483751"/>
          </pc:sldLayoutMkLst>
        </pc:sldLayoutChg>
        <pc:sldLayoutChg chg="add del mod replId">
          <pc:chgData name="LUCAS, MADI (UG)" userId="S::u5536064@live.warwick.ac.uk::3b477340-05f1-47dd-9d03-ceb450d2b4e1" providerId="AD" clId="Web-{4FA3A4C1-0D34-F398-CBFC-42861F76548B}" dt="2026-01-28T16:44:21.687" v="983"/>
          <pc:sldLayoutMkLst>
            <pc:docMk/>
            <pc:sldMasterMk cId="4229816350" sldId="2147483742"/>
            <pc:sldLayoutMk cId="3089076015" sldId="2147483752"/>
          </pc:sldLayoutMkLst>
        </pc:sldLayoutChg>
        <pc:sldLayoutChg chg="add del mod replId">
          <pc:chgData name="LUCAS, MADI (UG)" userId="S::u5536064@live.warwick.ac.uk::3b477340-05f1-47dd-9d03-ceb450d2b4e1" providerId="AD" clId="Web-{4FA3A4C1-0D34-F398-CBFC-42861F76548B}" dt="2026-01-28T16:44:21.687" v="983"/>
          <pc:sldLayoutMkLst>
            <pc:docMk/>
            <pc:sldMasterMk cId="4229816350" sldId="2147483742"/>
            <pc:sldLayoutMk cId="3412441732" sldId="2147483753"/>
          </pc:sldLayoutMkLst>
        </pc:sldLayoutChg>
      </pc:sldMasterChg>
      <pc:sldMasterChg chg="add del addSldLayout delSldLayout modSldLayout">
        <pc:chgData name="LUCAS, MADI (UG)" userId="S::u5536064@live.warwick.ac.uk::3b477340-05f1-47dd-9d03-ceb450d2b4e1" providerId="AD" clId="Web-{4FA3A4C1-0D34-F398-CBFC-42861F76548B}" dt="2026-01-28T16:58:48.280" v="990"/>
        <pc:sldMasterMkLst>
          <pc:docMk/>
          <pc:sldMasterMk cId="3165504617" sldId="2147483754"/>
        </pc:sldMasterMkLst>
        <pc:sldLayoutChg chg="add del mod replId">
          <pc:chgData name="LUCAS, MADI (UG)" userId="S::u5536064@live.warwick.ac.uk::3b477340-05f1-47dd-9d03-ceb450d2b4e1" providerId="AD" clId="Web-{4FA3A4C1-0D34-F398-CBFC-42861F76548B}" dt="2026-01-28T16:58:48.280" v="990"/>
          <pc:sldLayoutMkLst>
            <pc:docMk/>
            <pc:sldMasterMk cId="3165504617" sldId="2147483754"/>
            <pc:sldLayoutMk cId="3348230051" sldId="2147483755"/>
          </pc:sldLayoutMkLst>
        </pc:sldLayoutChg>
        <pc:sldLayoutChg chg="add del mod replId">
          <pc:chgData name="LUCAS, MADI (UG)" userId="S::u5536064@live.warwick.ac.uk::3b477340-05f1-47dd-9d03-ceb450d2b4e1" providerId="AD" clId="Web-{4FA3A4C1-0D34-F398-CBFC-42861F76548B}" dt="2026-01-28T16:58:48.280" v="990"/>
          <pc:sldLayoutMkLst>
            <pc:docMk/>
            <pc:sldMasterMk cId="3165504617" sldId="2147483754"/>
            <pc:sldLayoutMk cId="492835171" sldId="2147483756"/>
          </pc:sldLayoutMkLst>
        </pc:sldLayoutChg>
        <pc:sldLayoutChg chg="add del mod replId">
          <pc:chgData name="LUCAS, MADI (UG)" userId="S::u5536064@live.warwick.ac.uk::3b477340-05f1-47dd-9d03-ceb450d2b4e1" providerId="AD" clId="Web-{4FA3A4C1-0D34-F398-CBFC-42861F76548B}" dt="2026-01-28T16:58:48.280" v="990"/>
          <pc:sldLayoutMkLst>
            <pc:docMk/>
            <pc:sldMasterMk cId="3165504617" sldId="2147483754"/>
            <pc:sldLayoutMk cId="1049003947" sldId="2147483757"/>
          </pc:sldLayoutMkLst>
        </pc:sldLayoutChg>
        <pc:sldLayoutChg chg="add del mod replId">
          <pc:chgData name="LUCAS, MADI (UG)" userId="S::u5536064@live.warwick.ac.uk::3b477340-05f1-47dd-9d03-ceb450d2b4e1" providerId="AD" clId="Web-{4FA3A4C1-0D34-F398-CBFC-42861F76548B}" dt="2026-01-28T16:58:48.280" v="990"/>
          <pc:sldLayoutMkLst>
            <pc:docMk/>
            <pc:sldMasterMk cId="3165504617" sldId="2147483754"/>
            <pc:sldLayoutMk cId="3172991306" sldId="2147483758"/>
          </pc:sldLayoutMkLst>
        </pc:sldLayoutChg>
        <pc:sldLayoutChg chg="add del mod replId">
          <pc:chgData name="LUCAS, MADI (UG)" userId="S::u5536064@live.warwick.ac.uk::3b477340-05f1-47dd-9d03-ceb450d2b4e1" providerId="AD" clId="Web-{4FA3A4C1-0D34-F398-CBFC-42861F76548B}" dt="2026-01-28T16:58:48.280" v="990"/>
          <pc:sldLayoutMkLst>
            <pc:docMk/>
            <pc:sldMasterMk cId="3165504617" sldId="2147483754"/>
            <pc:sldLayoutMk cId="71644404" sldId="2147483759"/>
          </pc:sldLayoutMkLst>
        </pc:sldLayoutChg>
        <pc:sldLayoutChg chg="add del mod replId">
          <pc:chgData name="LUCAS, MADI (UG)" userId="S::u5536064@live.warwick.ac.uk::3b477340-05f1-47dd-9d03-ceb450d2b4e1" providerId="AD" clId="Web-{4FA3A4C1-0D34-F398-CBFC-42861F76548B}" dt="2026-01-28T16:58:48.280" v="990"/>
          <pc:sldLayoutMkLst>
            <pc:docMk/>
            <pc:sldMasterMk cId="3165504617" sldId="2147483754"/>
            <pc:sldLayoutMk cId="2568138791" sldId="2147483760"/>
          </pc:sldLayoutMkLst>
        </pc:sldLayoutChg>
        <pc:sldLayoutChg chg="add del mod replId">
          <pc:chgData name="LUCAS, MADI (UG)" userId="S::u5536064@live.warwick.ac.uk::3b477340-05f1-47dd-9d03-ceb450d2b4e1" providerId="AD" clId="Web-{4FA3A4C1-0D34-F398-CBFC-42861F76548B}" dt="2026-01-28T16:58:48.280" v="990"/>
          <pc:sldLayoutMkLst>
            <pc:docMk/>
            <pc:sldMasterMk cId="3165504617" sldId="2147483754"/>
            <pc:sldLayoutMk cId="173864907" sldId="2147483761"/>
          </pc:sldLayoutMkLst>
        </pc:sldLayoutChg>
        <pc:sldLayoutChg chg="add del mod replId">
          <pc:chgData name="LUCAS, MADI (UG)" userId="S::u5536064@live.warwick.ac.uk::3b477340-05f1-47dd-9d03-ceb450d2b4e1" providerId="AD" clId="Web-{4FA3A4C1-0D34-F398-CBFC-42861F76548B}" dt="2026-01-28T16:58:48.280" v="990"/>
          <pc:sldLayoutMkLst>
            <pc:docMk/>
            <pc:sldMasterMk cId="3165504617" sldId="2147483754"/>
            <pc:sldLayoutMk cId="150955010" sldId="2147483762"/>
          </pc:sldLayoutMkLst>
        </pc:sldLayoutChg>
        <pc:sldLayoutChg chg="add del mod replId">
          <pc:chgData name="LUCAS, MADI (UG)" userId="S::u5536064@live.warwick.ac.uk::3b477340-05f1-47dd-9d03-ceb450d2b4e1" providerId="AD" clId="Web-{4FA3A4C1-0D34-F398-CBFC-42861F76548B}" dt="2026-01-28T16:58:48.280" v="990"/>
          <pc:sldLayoutMkLst>
            <pc:docMk/>
            <pc:sldMasterMk cId="3165504617" sldId="2147483754"/>
            <pc:sldLayoutMk cId="2404016621" sldId="2147483763"/>
          </pc:sldLayoutMkLst>
        </pc:sldLayoutChg>
        <pc:sldLayoutChg chg="add del mod replId">
          <pc:chgData name="LUCAS, MADI (UG)" userId="S::u5536064@live.warwick.ac.uk::3b477340-05f1-47dd-9d03-ceb450d2b4e1" providerId="AD" clId="Web-{4FA3A4C1-0D34-F398-CBFC-42861F76548B}" dt="2026-01-28T16:58:48.280" v="990"/>
          <pc:sldLayoutMkLst>
            <pc:docMk/>
            <pc:sldMasterMk cId="3165504617" sldId="2147483754"/>
            <pc:sldLayoutMk cId="3714955376" sldId="2147483764"/>
          </pc:sldLayoutMkLst>
        </pc:sldLayoutChg>
        <pc:sldLayoutChg chg="add del mod replId">
          <pc:chgData name="LUCAS, MADI (UG)" userId="S::u5536064@live.warwick.ac.uk::3b477340-05f1-47dd-9d03-ceb450d2b4e1" providerId="AD" clId="Web-{4FA3A4C1-0D34-F398-CBFC-42861F76548B}" dt="2026-01-28T16:58:48.280" v="990"/>
          <pc:sldLayoutMkLst>
            <pc:docMk/>
            <pc:sldMasterMk cId="3165504617" sldId="2147483754"/>
            <pc:sldLayoutMk cId="4270310665" sldId="2147483765"/>
          </pc:sldLayoutMkLst>
        </pc:sldLayoutChg>
      </pc:sldMasterChg>
      <pc:sldMasterChg chg="add del addSldLayout delSldLayout modSldLayout">
        <pc:chgData name="LUCAS, MADI (UG)" userId="S::u5536064@live.warwick.ac.uk::3b477340-05f1-47dd-9d03-ceb450d2b4e1" providerId="AD" clId="Web-{4FA3A4C1-0D34-F398-CBFC-42861F76548B}" dt="2026-01-28T17:02:48.407" v="1018"/>
        <pc:sldMasterMkLst>
          <pc:docMk/>
          <pc:sldMasterMk cId="3368555034" sldId="2147483766"/>
        </pc:sldMasterMkLst>
        <pc:sldLayoutChg chg="add del mod replId">
          <pc:chgData name="LUCAS, MADI (UG)" userId="S::u5536064@live.warwick.ac.uk::3b477340-05f1-47dd-9d03-ceb450d2b4e1" providerId="AD" clId="Web-{4FA3A4C1-0D34-F398-CBFC-42861F76548B}" dt="2026-01-28T17:02:48.407" v="1018"/>
          <pc:sldLayoutMkLst>
            <pc:docMk/>
            <pc:sldMasterMk cId="3368555034" sldId="2147483766"/>
            <pc:sldLayoutMk cId="1187173900" sldId="2147483767"/>
          </pc:sldLayoutMkLst>
        </pc:sldLayoutChg>
        <pc:sldLayoutChg chg="add del mod replId">
          <pc:chgData name="LUCAS, MADI (UG)" userId="S::u5536064@live.warwick.ac.uk::3b477340-05f1-47dd-9d03-ceb450d2b4e1" providerId="AD" clId="Web-{4FA3A4C1-0D34-F398-CBFC-42861F76548B}" dt="2026-01-28T17:02:48.407" v="1018"/>
          <pc:sldLayoutMkLst>
            <pc:docMk/>
            <pc:sldMasterMk cId="3368555034" sldId="2147483766"/>
            <pc:sldLayoutMk cId="92017620" sldId="2147483768"/>
          </pc:sldLayoutMkLst>
        </pc:sldLayoutChg>
        <pc:sldLayoutChg chg="add del mod replId">
          <pc:chgData name="LUCAS, MADI (UG)" userId="S::u5536064@live.warwick.ac.uk::3b477340-05f1-47dd-9d03-ceb450d2b4e1" providerId="AD" clId="Web-{4FA3A4C1-0D34-F398-CBFC-42861F76548B}" dt="2026-01-28T17:02:48.407" v="1018"/>
          <pc:sldLayoutMkLst>
            <pc:docMk/>
            <pc:sldMasterMk cId="3368555034" sldId="2147483766"/>
            <pc:sldLayoutMk cId="1392400870" sldId="2147483769"/>
          </pc:sldLayoutMkLst>
        </pc:sldLayoutChg>
        <pc:sldLayoutChg chg="add del mod replId">
          <pc:chgData name="LUCAS, MADI (UG)" userId="S::u5536064@live.warwick.ac.uk::3b477340-05f1-47dd-9d03-ceb450d2b4e1" providerId="AD" clId="Web-{4FA3A4C1-0D34-F398-CBFC-42861F76548B}" dt="2026-01-28T17:02:48.407" v="1018"/>
          <pc:sldLayoutMkLst>
            <pc:docMk/>
            <pc:sldMasterMk cId="3368555034" sldId="2147483766"/>
            <pc:sldLayoutMk cId="489518532" sldId="2147483770"/>
          </pc:sldLayoutMkLst>
        </pc:sldLayoutChg>
        <pc:sldLayoutChg chg="add del mod replId">
          <pc:chgData name="LUCAS, MADI (UG)" userId="S::u5536064@live.warwick.ac.uk::3b477340-05f1-47dd-9d03-ceb450d2b4e1" providerId="AD" clId="Web-{4FA3A4C1-0D34-F398-CBFC-42861F76548B}" dt="2026-01-28T17:02:48.407" v="1018"/>
          <pc:sldLayoutMkLst>
            <pc:docMk/>
            <pc:sldMasterMk cId="3368555034" sldId="2147483766"/>
            <pc:sldLayoutMk cId="2019437320" sldId="2147483771"/>
          </pc:sldLayoutMkLst>
        </pc:sldLayoutChg>
        <pc:sldLayoutChg chg="add del mod replId">
          <pc:chgData name="LUCAS, MADI (UG)" userId="S::u5536064@live.warwick.ac.uk::3b477340-05f1-47dd-9d03-ceb450d2b4e1" providerId="AD" clId="Web-{4FA3A4C1-0D34-F398-CBFC-42861F76548B}" dt="2026-01-28T17:02:48.407" v="1018"/>
          <pc:sldLayoutMkLst>
            <pc:docMk/>
            <pc:sldMasterMk cId="3368555034" sldId="2147483766"/>
            <pc:sldLayoutMk cId="3887678852" sldId="2147483772"/>
          </pc:sldLayoutMkLst>
        </pc:sldLayoutChg>
        <pc:sldLayoutChg chg="add del mod replId">
          <pc:chgData name="LUCAS, MADI (UG)" userId="S::u5536064@live.warwick.ac.uk::3b477340-05f1-47dd-9d03-ceb450d2b4e1" providerId="AD" clId="Web-{4FA3A4C1-0D34-F398-CBFC-42861F76548B}" dt="2026-01-28T17:02:48.407" v="1018"/>
          <pc:sldLayoutMkLst>
            <pc:docMk/>
            <pc:sldMasterMk cId="3368555034" sldId="2147483766"/>
            <pc:sldLayoutMk cId="2160081491" sldId="2147483773"/>
          </pc:sldLayoutMkLst>
        </pc:sldLayoutChg>
        <pc:sldLayoutChg chg="add del mod replId">
          <pc:chgData name="LUCAS, MADI (UG)" userId="S::u5536064@live.warwick.ac.uk::3b477340-05f1-47dd-9d03-ceb450d2b4e1" providerId="AD" clId="Web-{4FA3A4C1-0D34-F398-CBFC-42861F76548B}" dt="2026-01-28T17:02:48.407" v="1018"/>
          <pc:sldLayoutMkLst>
            <pc:docMk/>
            <pc:sldMasterMk cId="3368555034" sldId="2147483766"/>
            <pc:sldLayoutMk cId="1580572864" sldId="2147483774"/>
          </pc:sldLayoutMkLst>
        </pc:sldLayoutChg>
        <pc:sldLayoutChg chg="add del mod replId">
          <pc:chgData name="LUCAS, MADI (UG)" userId="S::u5536064@live.warwick.ac.uk::3b477340-05f1-47dd-9d03-ceb450d2b4e1" providerId="AD" clId="Web-{4FA3A4C1-0D34-F398-CBFC-42861F76548B}" dt="2026-01-28T17:02:48.407" v="1018"/>
          <pc:sldLayoutMkLst>
            <pc:docMk/>
            <pc:sldMasterMk cId="3368555034" sldId="2147483766"/>
            <pc:sldLayoutMk cId="3246463568" sldId="2147483775"/>
          </pc:sldLayoutMkLst>
        </pc:sldLayoutChg>
        <pc:sldLayoutChg chg="add del mod replId">
          <pc:chgData name="LUCAS, MADI (UG)" userId="S::u5536064@live.warwick.ac.uk::3b477340-05f1-47dd-9d03-ceb450d2b4e1" providerId="AD" clId="Web-{4FA3A4C1-0D34-F398-CBFC-42861F76548B}" dt="2026-01-28T17:02:48.407" v="1018"/>
          <pc:sldLayoutMkLst>
            <pc:docMk/>
            <pc:sldMasterMk cId="3368555034" sldId="2147483766"/>
            <pc:sldLayoutMk cId="39134864" sldId="2147483776"/>
          </pc:sldLayoutMkLst>
        </pc:sldLayoutChg>
        <pc:sldLayoutChg chg="add del mod replId">
          <pc:chgData name="LUCAS, MADI (UG)" userId="S::u5536064@live.warwick.ac.uk::3b477340-05f1-47dd-9d03-ceb450d2b4e1" providerId="AD" clId="Web-{4FA3A4C1-0D34-F398-CBFC-42861F76548B}" dt="2026-01-28T17:02:48.407" v="1018"/>
          <pc:sldLayoutMkLst>
            <pc:docMk/>
            <pc:sldMasterMk cId="3368555034" sldId="2147483766"/>
            <pc:sldLayoutMk cId="2467024737" sldId="2147483777"/>
          </pc:sldLayoutMkLst>
        </pc:sldLayoutChg>
      </pc:sldMasterChg>
      <pc:sldMasterChg chg="add addSldLayout modSldLayout">
        <pc:chgData name="LUCAS, MADI (UG)" userId="S::u5536064@live.warwick.ac.uk::3b477340-05f1-47dd-9d03-ceb450d2b4e1" providerId="AD" clId="Web-{4FA3A4C1-0D34-F398-CBFC-42861F76548B}" dt="2026-01-28T17:02:48.407" v="1018"/>
        <pc:sldMasterMkLst>
          <pc:docMk/>
          <pc:sldMasterMk cId="1993051129" sldId="2147483778"/>
        </pc:sldMasterMkLst>
        <pc:sldLayoutChg chg="add mod replId">
          <pc:chgData name="LUCAS, MADI (UG)" userId="S::u5536064@live.warwick.ac.uk::3b477340-05f1-47dd-9d03-ceb450d2b4e1" providerId="AD" clId="Web-{4FA3A4C1-0D34-F398-CBFC-42861F76548B}" dt="2026-01-28T17:02:48.407" v="1018"/>
          <pc:sldLayoutMkLst>
            <pc:docMk/>
            <pc:sldMasterMk cId="1993051129" sldId="2147483778"/>
            <pc:sldLayoutMk cId="3103101929" sldId="2147483779"/>
          </pc:sldLayoutMkLst>
        </pc:sldLayoutChg>
        <pc:sldLayoutChg chg="add mod replId">
          <pc:chgData name="LUCAS, MADI (UG)" userId="S::u5536064@live.warwick.ac.uk::3b477340-05f1-47dd-9d03-ceb450d2b4e1" providerId="AD" clId="Web-{4FA3A4C1-0D34-F398-CBFC-42861F76548B}" dt="2026-01-28T17:02:48.407" v="1018"/>
          <pc:sldLayoutMkLst>
            <pc:docMk/>
            <pc:sldMasterMk cId="1993051129" sldId="2147483778"/>
            <pc:sldLayoutMk cId="3777401037" sldId="2147483780"/>
          </pc:sldLayoutMkLst>
        </pc:sldLayoutChg>
        <pc:sldLayoutChg chg="add mod replId">
          <pc:chgData name="LUCAS, MADI (UG)" userId="S::u5536064@live.warwick.ac.uk::3b477340-05f1-47dd-9d03-ceb450d2b4e1" providerId="AD" clId="Web-{4FA3A4C1-0D34-F398-CBFC-42861F76548B}" dt="2026-01-28T17:02:48.407" v="1018"/>
          <pc:sldLayoutMkLst>
            <pc:docMk/>
            <pc:sldMasterMk cId="1993051129" sldId="2147483778"/>
            <pc:sldLayoutMk cId="2302942791" sldId="2147483781"/>
          </pc:sldLayoutMkLst>
        </pc:sldLayoutChg>
        <pc:sldLayoutChg chg="add mod replId">
          <pc:chgData name="LUCAS, MADI (UG)" userId="S::u5536064@live.warwick.ac.uk::3b477340-05f1-47dd-9d03-ceb450d2b4e1" providerId="AD" clId="Web-{4FA3A4C1-0D34-F398-CBFC-42861F76548B}" dt="2026-01-28T17:02:48.407" v="1018"/>
          <pc:sldLayoutMkLst>
            <pc:docMk/>
            <pc:sldMasterMk cId="1993051129" sldId="2147483778"/>
            <pc:sldLayoutMk cId="3783421540" sldId="2147483782"/>
          </pc:sldLayoutMkLst>
        </pc:sldLayoutChg>
        <pc:sldLayoutChg chg="add mod replId">
          <pc:chgData name="LUCAS, MADI (UG)" userId="S::u5536064@live.warwick.ac.uk::3b477340-05f1-47dd-9d03-ceb450d2b4e1" providerId="AD" clId="Web-{4FA3A4C1-0D34-F398-CBFC-42861F76548B}" dt="2026-01-28T17:02:48.407" v="1018"/>
          <pc:sldLayoutMkLst>
            <pc:docMk/>
            <pc:sldMasterMk cId="1993051129" sldId="2147483778"/>
            <pc:sldLayoutMk cId="2846188802" sldId="2147483783"/>
          </pc:sldLayoutMkLst>
        </pc:sldLayoutChg>
        <pc:sldLayoutChg chg="add mod replId">
          <pc:chgData name="LUCAS, MADI (UG)" userId="S::u5536064@live.warwick.ac.uk::3b477340-05f1-47dd-9d03-ceb450d2b4e1" providerId="AD" clId="Web-{4FA3A4C1-0D34-F398-CBFC-42861F76548B}" dt="2026-01-28T17:02:48.407" v="1018"/>
          <pc:sldLayoutMkLst>
            <pc:docMk/>
            <pc:sldMasterMk cId="1993051129" sldId="2147483778"/>
            <pc:sldLayoutMk cId="147498981" sldId="2147483784"/>
          </pc:sldLayoutMkLst>
        </pc:sldLayoutChg>
        <pc:sldLayoutChg chg="add mod replId">
          <pc:chgData name="LUCAS, MADI (UG)" userId="S::u5536064@live.warwick.ac.uk::3b477340-05f1-47dd-9d03-ceb450d2b4e1" providerId="AD" clId="Web-{4FA3A4C1-0D34-F398-CBFC-42861F76548B}" dt="2026-01-28T17:02:48.407" v="1018"/>
          <pc:sldLayoutMkLst>
            <pc:docMk/>
            <pc:sldMasterMk cId="1993051129" sldId="2147483778"/>
            <pc:sldLayoutMk cId="312430475" sldId="2147483785"/>
          </pc:sldLayoutMkLst>
        </pc:sldLayoutChg>
        <pc:sldLayoutChg chg="add mod replId">
          <pc:chgData name="LUCAS, MADI (UG)" userId="S::u5536064@live.warwick.ac.uk::3b477340-05f1-47dd-9d03-ceb450d2b4e1" providerId="AD" clId="Web-{4FA3A4C1-0D34-F398-CBFC-42861F76548B}" dt="2026-01-28T17:02:48.407" v="1018"/>
          <pc:sldLayoutMkLst>
            <pc:docMk/>
            <pc:sldMasterMk cId="1993051129" sldId="2147483778"/>
            <pc:sldLayoutMk cId="3680233555" sldId="2147483786"/>
          </pc:sldLayoutMkLst>
        </pc:sldLayoutChg>
        <pc:sldLayoutChg chg="add mod replId">
          <pc:chgData name="LUCAS, MADI (UG)" userId="S::u5536064@live.warwick.ac.uk::3b477340-05f1-47dd-9d03-ceb450d2b4e1" providerId="AD" clId="Web-{4FA3A4C1-0D34-F398-CBFC-42861F76548B}" dt="2026-01-28T17:02:48.407" v="1018"/>
          <pc:sldLayoutMkLst>
            <pc:docMk/>
            <pc:sldMasterMk cId="1993051129" sldId="2147483778"/>
            <pc:sldLayoutMk cId="225415292" sldId="2147483787"/>
          </pc:sldLayoutMkLst>
        </pc:sldLayoutChg>
        <pc:sldLayoutChg chg="add mod replId">
          <pc:chgData name="LUCAS, MADI (UG)" userId="S::u5536064@live.warwick.ac.uk::3b477340-05f1-47dd-9d03-ceb450d2b4e1" providerId="AD" clId="Web-{4FA3A4C1-0D34-F398-CBFC-42861F76548B}" dt="2026-01-28T17:02:48.407" v="1018"/>
          <pc:sldLayoutMkLst>
            <pc:docMk/>
            <pc:sldMasterMk cId="1993051129" sldId="2147483778"/>
            <pc:sldLayoutMk cId="3551957561" sldId="2147483788"/>
          </pc:sldLayoutMkLst>
        </pc:sldLayoutChg>
        <pc:sldLayoutChg chg="add mod replId">
          <pc:chgData name="LUCAS, MADI (UG)" userId="S::u5536064@live.warwick.ac.uk::3b477340-05f1-47dd-9d03-ceb450d2b4e1" providerId="AD" clId="Web-{4FA3A4C1-0D34-F398-CBFC-42861F76548B}" dt="2026-01-28T17:02:48.407" v="1018"/>
          <pc:sldLayoutMkLst>
            <pc:docMk/>
            <pc:sldMasterMk cId="1993051129" sldId="2147483778"/>
            <pc:sldLayoutMk cId="1948825669" sldId="2147483789"/>
          </pc:sldLayoutMkLst>
        </pc:sldLayoutChg>
      </pc:sldMasterChg>
    </pc:docChg>
  </pc:docChgLst>
  <pc:docChgLst>
    <pc:chgData name="LUCAS, MADI (UG)" userId="S::u5536064@live.warwick.ac.uk::3b477340-05f1-47dd-9d03-ceb450d2b4e1" providerId="AD" clId="Web-{7169EA5A-92B4-92DE-B8F9-839973013B9A}"/>
    <pc:docChg chg="modSld">
      <pc:chgData name="LUCAS, MADI (UG)" userId="S::u5536064@live.warwick.ac.uk::3b477340-05f1-47dd-9d03-ceb450d2b4e1" providerId="AD" clId="Web-{7169EA5A-92B4-92DE-B8F9-839973013B9A}" dt="2026-01-28T19:32:43.948" v="1657" actId="1076"/>
      <pc:docMkLst>
        <pc:docMk/>
      </pc:docMkLst>
      <pc:sldChg chg="addSp delSp modSp">
        <pc:chgData name="LUCAS, MADI (UG)" userId="S::u5536064@live.warwick.ac.uk::3b477340-05f1-47dd-9d03-ceb450d2b4e1" providerId="AD" clId="Web-{7169EA5A-92B4-92DE-B8F9-839973013B9A}" dt="2026-01-28T19:32:43.948" v="1657" actId="1076"/>
        <pc:sldMkLst>
          <pc:docMk/>
          <pc:sldMk cId="2308566997" sldId="259"/>
        </pc:sldMkLst>
        <pc:spChg chg="mod">
          <ac:chgData name="LUCAS, MADI (UG)" userId="S::u5536064@live.warwick.ac.uk::3b477340-05f1-47dd-9d03-ceb450d2b4e1" providerId="AD" clId="Web-{7169EA5A-92B4-92DE-B8F9-839973013B9A}" dt="2026-01-28T19:31:33.977" v="1643" actId="1076"/>
          <ac:spMkLst>
            <pc:docMk/>
            <pc:sldMk cId="2308566997" sldId="259"/>
            <ac:spMk id="2" creationId="{2AB92A85-18BC-5119-F7CC-11106166BA46}"/>
          </ac:spMkLst>
        </pc:spChg>
        <pc:spChg chg="add del mod">
          <ac:chgData name="LUCAS, MADI (UG)" userId="S::u5536064@live.warwick.ac.uk::3b477340-05f1-47dd-9d03-ceb450d2b4e1" providerId="AD" clId="Web-{7169EA5A-92B4-92DE-B8F9-839973013B9A}" dt="2026-01-28T19:30:24.287" v="1633" actId="20577"/>
          <ac:spMkLst>
            <pc:docMk/>
            <pc:sldMk cId="2308566997" sldId="259"/>
            <ac:spMk id="3" creationId="{2846AF2C-2EE7-66D4-7167-234E5A6059A3}"/>
          </ac:spMkLst>
        </pc:spChg>
        <pc:spChg chg="add mod">
          <ac:chgData name="LUCAS, MADI (UG)" userId="S::u5536064@live.warwick.ac.uk::3b477340-05f1-47dd-9d03-ceb450d2b4e1" providerId="AD" clId="Web-{7169EA5A-92B4-92DE-B8F9-839973013B9A}" dt="2026-01-28T19:32:43.948" v="1657" actId="1076"/>
          <ac:spMkLst>
            <pc:docMk/>
            <pc:sldMk cId="2308566997" sldId="259"/>
            <ac:spMk id="7" creationId="{96A85695-48E8-798F-F382-2BC406A218C1}"/>
          </ac:spMkLst>
        </pc:spChg>
        <pc:spChg chg="mod">
          <ac:chgData name="LUCAS, MADI (UG)" userId="S::u5536064@live.warwick.ac.uk::3b477340-05f1-47dd-9d03-ceb450d2b4e1" providerId="AD" clId="Web-{7169EA5A-92B4-92DE-B8F9-839973013B9A}" dt="2026-01-28T19:31:38.649" v="1644" actId="14100"/>
          <ac:spMkLst>
            <pc:docMk/>
            <pc:sldMk cId="2308566997" sldId="259"/>
            <ac:spMk id="8" creationId="{BF6F8D01-1198-E38B-A52E-452436CEEF7E}"/>
          </ac:spMkLst>
        </pc:spChg>
        <pc:spChg chg="mod">
          <ac:chgData name="LUCAS, MADI (UG)" userId="S::u5536064@live.warwick.ac.uk::3b477340-05f1-47dd-9d03-ceb450d2b4e1" providerId="AD" clId="Web-{7169EA5A-92B4-92DE-B8F9-839973013B9A}" dt="2026-01-28T19:31:19.024" v="1641" actId="14100"/>
          <ac:spMkLst>
            <pc:docMk/>
            <pc:sldMk cId="2308566997" sldId="259"/>
            <ac:spMk id="12" creationId="{64DC9FA8-5539-9B1B-0903-307D2097C0F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289C918-24DD-4497-B82E-D66F7C782EA3}" type="datetimeFigureOut">
              <a:t>1/28/2026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2D83C1-B2A9-4237-AF37-7A890B1EEEEA}" type="slidenum">
              <a:t>‹#›</a:t>
            </a:fld>
            <a:endParaRPr lang="en-GB"/>
          </a:p>
        </p:txBody>
      </p:sp>
    </p:spTree>
    <p:extLst>
      <p:ext uri="{BB962C8B-B14F-4D97-AF65-F5344CB8AC3E}">
        <p14:creationId xmlns:p14="http://schemas.microsoft.com/office/powerpoint/2010/main" val="24693980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Reason for choosing this source as it provides an opportunity to understand the perspectives of West Indians on the rising tensions in Britain</a:t>
            </a:r>
          </a:p>
          <a:p>
            <a:pPr marL="171450" indent="-171450">
              <a:buFont typeface="Calibri"/>
              <a:buChar char="-"/>
            </a:pPr>
            <a:r>
              <a:rPr lang="en-US">
                <a:ea typeface="Calibri"/>
                <a:cs typeface="Calibri"/>
              </a:rPr>
              <a:t>With a pinch of salt</a:t>
            </a:r>
          </a:p>
        </p:txBody>
      </p:sp>
      <p:sp>
        <p:nvSpPr>
          <p:cNvPr id="4" name="Slide Number Placeholder 3"/>
          <p:cNvSpPr>
            <a:spLocks noGrp="1"/>
          </p:cNvSpPr>
          <p:nvPr>
            <p:ph type="sldNum" sz="quarter" idx="5"/>
          </p:nvPr>
        </p:nvSpPr>
        <p:spPr/>
        <p:txBody>
          <a:bodyPr/>
          <a:lstStyle/>
          <a:p>
            <a:fld id="{572D83C1-B2A9-4237-AF37-7A890B1EEEEA}" type="slidenum">
              <a:t>2</a:t>
            </a:fld>
            <a:endParaRPr lang="en-GB"/>
          </a:p>
        </p:txBody>
      </p:sp>
    </p:spTree>
    <p:extLst>
      <p:ext uri="{BB962C8B-B14F-4D97-AF65-F5344CB8AC3E}">
        <p14:creationId xmlns:p14="http://schemas.microsoft.com/office/powerpoint/2010/main" val="8494876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C764DE79-268F-4C1A-8933-263129D2AF90}" type="datetimeFigureOut">
              <a:rPr lang="en-US" dirty="0"/>
              <a:t>1/28/2026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1031019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1/28/2026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5519575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1/28/2026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9488256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1/28/2026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7774010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shade val="82000"/>
                  </a:schemeClr>
                </a:solidFill>
              </a:defRPr>
            </a:lvl1pPr>
            <a:lvl2pPr marL="457200" indent="0">
              <a:buNone/>
              <a:defRPr sz="2000">
                <a:solidFill>
                  <a:schemeClr val="tx1">
                    <a:shade val="82000"/>
                  </a:schemeClr>
                </a:solidFill>
              </a:defRPr>
            </a:lvl2pPr>
            <a:lvl3pPr marL="914400" indent="0">
              <a:buNone/>
              <a:defRPr sz="1800">
                <a:solidFill>
                  <a:schemeClr val="tx1">
                    <a:shade val="82000"/>
                  </a:schemeClr>
                </a:solidFill>
              </a:defRPr>
            </a:lvl3pPr>
            <a:lvl4pPr marL="1371600" indent="0">
              <a:buNone/>
              <a:defRPr sz="1600">
                <a:solidFill>
                  <a:schemeClr val="tx1">
                    <a:shade val="82000"/>
                  </a:schemeClr>
                </a:solidFill>
              </a:defRPr>
            </a:lvl4pPr>
            <a:lvl5pPr marL="1828800" indent="0">
              <a:buNone/>
              <a:defRPr sz="1600">
                <a:solidFill>
                  <a:schemeClr val="tx1">
                    <a:shade val="82000"/>
                  </a:schemeClr>
                </a:solidFill>
              </a:defRPr>
            </a:lvl5pPr>
            <a:lvl6pPr marL="2286000" indent="0">
              <a:buNone/>
              <a:defRPr sz="1600">
                <a:solidFill>
                  <a:schemeClr val="tx1">
                    <a:shade val="82000"/>
                  </a:schemeClr>
                </a:solidFill>
              </a:defRPr>
            </a:lvl6pPr>
            <a:lvl7pPr marL="2743200" indent="0">
              <a:buNone/>
              <a:defRPr sz="1600">
                <a:solidFill>
                  <a:schemeClr val="tx1">
                    <a:shade val="82000"/>
                  </a:schemeClr>
                </a:solidFill>
              </a:defRPr>
            </a:lvl7pPr>
            <a:lvl8pPr marL="3200400" indent="0">
              <a:buNone/>
              <a:defRPr sz="1600">
                <a:solidFill>
                  <a:schemeClr val="tx1">
                    <a:shade val="82000"/>
                  </a:schemeClr>
                </a:solidFill>
              </a:defRPr>
            </a:lvl8pPr>
            <a:lvl9pPr marL="3657600" indent="0">
              <a:buNone/>
              <a:defRPr sz="1600">
                <a:solidFill>
                  <a:schemeClr val="tx1">
                    <a:shade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1/28/2026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302942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764DE79-268F-4C1A-8933-263129D2AF90}" type="datetimeFigureOut">
              <a:rPr lang="en-US" dirty="0"/>
              <a:t>1/28/2026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7834215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764DE79-268F-4C1A-8933-263129D2AF90}" type="datetimeFigureOut">
              <a:rPr lang="en-US" dirty="0"/>
              <a:t>1/28/2026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8461888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764DE79-268F-4C1A-8933-263129D2AF90}" type="datetimeFigureOut">
              <a:rPr lang="en-US" dirty="0"/>
              <a:t>1/28/2026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474989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1/28/2026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124304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1/28/2026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6802335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1/28/2026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254152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shade val="82000"/>
                  </a:schemeClr>
                </a:solidFill>
              </a:defRPr>
            </a:lvl1pPr>
          </a:lstStyle>
          <a:p>
            <a:fld id="{C764DE79-268F-4C1A-8933-263129D2AF90}" type="datetimeFigureOut">
              <a:rPr lang="en-US" dirty="0"/>
              <a:t>1/28/2026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shade val="82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shade val="82000"/>
                  </a:schemeClr>
                </a:solidFill>
              </a:defRPr>
            </a:lvl1pPr>
          </a:lstStyle>
          <a:p>
            <a:fld id="{48F63A3B-78C7-47BE-AE5E-E10140E04643}" type="slidenum">
              <a:rPr lang="en-US" dirty="0"/>
              <a:t>‹#›</a:t>
            </a:fld>
            <a:endParaRPr lang="en-US"/>
          </a:p>
        </p:txBody>
      </p:sp>
    </p:spTree>
    <p:extLst>
      <p:ext uri="{BB962C8B-B14F-4D97-AF65-F5344CB8AC3E}">
        <p14:creationId xmlns:p14="http://schemas.microsoft.com/office/powerpoint/2010/main" val="1993051129"/>
      </p:ext>
    </p:extLst>
  </p:cSld>
  <p:clrMap bg1="dk1" tx1="lt1" bg2="dk2" tx2="lt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F9E18B-E0C4-3833-A9F4-F4B9792E7530}"/>
              </a:ext>
            </a:extLst>
          </p:cNvPr>
          <p:cNvSpPr>
            <a:spLocks noGrp="1"/>
          </p:cNvSpPr>
          <p:nvPr>
            <p:ph type="title"/>
          </p:nvPr>
        </p:nvSpPr>
        <p:spPr>
          <a:xfrm>
            <a:off x="437222" y="1233577"/>
            <a:ext cx="4306047" cy="4389406"/>
          </a:xfrm>
        </p:spPr>
        <p:txBody>
          <a:bodyPr vert="horz" lIns="91440" tIns="45720" rIns="91440" bIns="45720" rtlCol="0" anchor="b">
            <a:noAutofit/>
          </a:bodyPr>
          <a:lstStyle/>
          <a:p>
            <a:r>
              <a:rPr lang="en-GB" sz="4000">
                <a:latin typeface="Bernard MT Condensed"/>
              </a:rPr>
              <a:t>'HOME FROM NO HOME: DISILLUSIONED MIGRANTS GO'</a:t>
            </a:r>
            <a:br>
              <a:rPr lang="en-GB" sz="4000">
                <a:latin typeface="Bernard MT Condensed"/>
              </a:rPr>
            </a:br>
            <a:r>
              <a:rPr lang="en-GB" sz="4000">
                <a:latin typeface="Bernard MT Condensed"/>
              </a:rPr>
              <a:t>The Manchester Guardian, September 25th 1958</a:t>
            </a:r>
            <a:br>
              <a:rPr lang="en-GB" sz="4000">
                <a:latin typeface="Bernard MT Condensed"/>
              </a:rPr>
            </a:br>
            <a:r>
              <a:rPr lang="en-GB" sz="4000">
                <a:latin typeface="Bernard MT Condensed"/>
              </a:rPr>
              <a:t>By Normal Shrapnel</a:t>
            </a:r>
          </a:p>
        </p:txBody>
      </p:sp>
      <p:pic>
        <p:nvPicPr>
          <p:cNvPr id="8" name="Picture Placeholder 7" descr="A group of people standing next to a train&#10;&#10;AI-generated content may be incorrect.">
            <a:extLst>
              <a:ext uri="{FF2B5EF4-FFF2-40B4-BE49-F238E27FC236}">
                <a16:creationId xmlns:a16="http://schemas.microsoft.com/office/drawing/2014/main" id="{3A9BAD90-71FE-F0C0-07CC-3B35E00F62DD}"/>
              </a:ext>
            </a:extLst>
          </p:cNvPr>
          <p:cNvPicPr>
            <a:picLocks noGrp="1" noChangeAspect="1"/>
          </p:cNvPicPr>
          <p:nvPr>
            <p:ph type="pic" idx="1"/>
          </p:nvPr>
        </p:nvPicPr>
        <p:blipFill>
          <a:blip r:embed="rId2"/>
          <a:srcRect t="12649" b="12649"/>
          <a:stretch/>
        </p:blipFill>
        <p:spPr>
          <a:prstGeom prst="rect">
            <a:avLst/>
          </a:prstGeom>
        </p:spPr>
      </p:pic>
    </p:spTree>
    <p:extLst>
      <p:ext uri="{BB962C8B-B14F-4D97-AF65-F5344CB8AC3E}">
        <p14:creationId xmlns:p14="http://schemas.microsoft.com/office/powerpoint/2010/main" val="19137119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38D5AD-88B1-98F4-EDCD-1D2932D4D93D}"/>
              </a:ext>
            </a:extLst>
          </p:cNvPr>
          <p:cNvSpPr>
            <a:spLocks noGrp="1"/>
          </p:cNvSpPr>
          <p:nvPr>
            <p:ph type="title"/>
          </p:nvPr>
        </p:nvSpPr>
        <p:spPr>
          <a:xfrm>
            <a:off x="542483" y="490776"/>
            <a:ext cx="9727983" cy="1027289"/>
          </a:xfrm>
        </p:spPr>
        <p:txBody>
          <a:bodyPr anchor="t">
            <a:normAutofit/>
          </a:bodyPr>
          <a:lstStyle/>
          <a:p>
            <a:r>
              <a:rPr lang="en-GB" sz="3600">
                <a:latin typeface="Bernard MT Condensed"/>
              </a:rPr>
              <a:t>KEY SUMMARY/ CONTEXT</a:t>
            </a:r>
          </a:p>
        </p:txBody>
      </p:sp>
      <p:sp>
        <p:nvSpPr>
          <p:cNvPr id="4" name="Text Placeholder 3">
            <a:extLst>
              <a:ext uri="{FF2B5EF4-FFF2-40B4-BE49-F238E27FC236}">
                <a16:creationId xmlns:a16="http://schemas.microsoft.com/office/drawing/2014/main" id="{8C04CCBD-F742-86CF-8E3E-5B7A7A5D9921}"/>
              </a:ext>
            </a:extLst>
          </p:cNvPr>
          <p:cNvSpPr>
            <a:spLocks noGrp="1"/>
          </p:cNvSpPr>
          <p:nvPr>
            <p:ph sz="half" idx="1"/>
          </p:nvPr>
        </p:nvSpPr>
        <p:spPr>
          <a:xfrm>
            <a:off x="183421" y="1179779"/>
            <a:ext cx="5922642" cy="4419508"/>
          </a:xfrm>
        </p:spPr>
        <p:txBody>
          <a:bodyPr vert="horz" lIns="91440" tIns="45720" rIns="91440" bIns="45720" rtlCol="0" anchor="t">
            <a:noAutofit/>
          </a:bodyPr>
          <a:lstStyle/>
          <a:p>
            <a:pPr marL="285750" indent="-285750">
              <a:buFont typeface="Calibri" panose="020B0604020202020204" pitchFamily="34" charset="0"/>
              <a:buChar char="-"/>
            </a:pPr>
            <a:r>
              <a:rPr lang="en-US" sz="2400"/>
              <a:t>Reporting of the scenes at Victoria station describing crowded platforms of West Indians leaving Britain to return back to countries such as Jamaica and St Kitts in the wake of the Nottingham and Notting Hill Riots of September 1958.</a:t>
            </a:r>
          </a:p>
          <a:p>
            <a:pPr marL="0" indent="0">
              <a:buNone/>
            </a:pPr>
            <a:endParaRPr lang="en-US" sz="2400"/>
          </a:p>
          <a:p>
            <a:pPr marL="285750" indent="-285750">
              <a:buFont typeface="Calibri" panose="020B0604020202020204" pitchFamily="34" charset="0"/>
              <a:buChar char="-"/>
            </a:pPr>
            <a:r>
              <a:rPr lang="en-US" sz="2400"/>
              <a:t>2/3 of the article is concerned with documenting the attitudes of those that have decided to leave Britain, ranging from more limited comments to more outspoken responses regarding discrimination and the general conditions encountered since arriving in Britain.</a:t>
            </a:r>
          </a:p>
        </p:txBody>
      </p:sp>
      <p:pic>
        <p:nvPicPr>
          <p:cNvPr id="11" name="Picture Placeholder 10" descr="A newspaper article of a person in a suit and tie&#10;&#10;AI-generated content may be incorrect.">
            <a:extLst>
              <a:ext uri="{FF2B5EF4-FFF2-40B4-BE49-F238E27FC236}">
                <a16:creationId xmlns:a16="http://schemas.microsoft.com/office/drawing/2014/main" id="{F7544F53-6986-81B9-709F-922B6EA38479}"/>
              </a:ext>
            </a:extLst>
          </p:cNvPr>
          <p:cNvPicPr>
            <a:picLocks noGrp="1" noChangeAspect="1"/>
          </p:cNvPicPr>
          <p:nvPr>
            <p:ph sz="half" idx="2"/>
          </p:nvPr>
        </p:nvPicPr>
        <p:blipFill>
          <a:blip r:embed="rId3"/>
          <a:stretch/>
        </p:blipFill>
        <p:spPr>
          <a:xfrm>
            <a:off x="6459747" y="2869278"/>
            <a:ext cx="5181600" cy="3500483"/>
          </a:xfrm>
          <a:prstGeom prst="rect">
            <a:avLst/>
          </a:prstGeom>
          <a:noFill/>
        </p:spPr>
      </p:pic>
      <p:sp>
        <p:nvSpPr>
          <p:cNvPr id="5" name="Date Placeholder 4">
            <a:extLst>
              <a:ext uri="{FF2B5EF4-FFF2-40B4-BE49-F238E27FC236}">
                <a16:creationId xmlns:a16="http://schemas.microsoft.com/office/drawing/2014/main" id="{AF112E2E-11D6-3B93-1397-F413AA16851C}"/>
              </a:ext>
            </a:extLst>
          </p:cNvPr>
          <p:cNvSpPr>
            <a:spLocks noGrp="1"/>
          </p:cNvSpPr>
          <p:nvPr>
            <p:ph type="dt" sz="half" idx="10"/>
          </p:nvPr>
        </p:nvSpPr>
        <p:spPr/>
        <p:txBody>
          <a:bodyPr anchor="ctr">
            <a:normAutofit/>
          </a:bodyPr>
          <a:lstStyle/>
          <a:p>
            <a:pPr>
              <a:spcAft>
                <a:spcPts val="600"/>
              </a:spcAft>
            </a:pPr>
            <a:fld id="{638C0C5A-C015-42A0-AA33-D0C41EE29EB6}" type="datetime1">
              <a:pPr>
                <a:spcAft>
                  <a:spcPts val="600"/>
                </a:spcAft>
              </a:pPr>
              <a:t>1/28/2026</a:t>
            </a:fld>
            <a:endParaRPr lang="en-US"/>
          </a:p>
        </p:txBody>
      </p:sp>
      <p:sp>
        <p:nvSpPr>
          <p:cNvPr id="6" name="Footer Placeholder 5">
            <a:extLst>
              <a:ext uri="{FF2B5EF4-FFF2-40B4-BE49-F238E27FC236}">
                <a16:creationId xmlns:a16="http://schemas.microsoft.com/office/drawing/2014/main" id="{2D491F9C-C634-7C8F-CC1B-E0E9C36F131B}"/>
              </a:ext>
            </a:extLst>
          </p:cNvPr>
          <p:cNvSpPr>
            <a:spLocks noGrp="1"/>
          </p:cNvSpPr>
          <p:nvPr>
            <p:ph type="ftr" sz="quarter" idx="11"/>
          </p:nvPr>
        </p:nvSpPr>
        <p:spPr/>
        <p:txBody>
          <a:bodyPr anchor="ctr">
            <a:normAutofit/>
          </a:bodyPr>
          <a:lstStyle/>
          <a:p>
            <a:pPr>
              <a:lnSpc>
                <a:spcPct val="90000"/>
              </a:lnSpc>
              <a:spcAft>
                <a:spcPts val="600"/>
              </a:spcAft>
            </a:pPr>
            <a:r>
              <a:rPr lang="en-US" sz="700"/>
              <a:t>
              </a:t>
            </a:r>
          </a:p>
        </p:txBody>
      </p:sp>
      <p:sp>
        <p:nvSpPr>
          <p:cNvPr id="7" name="Slide Number Placeholder 6">
            <a:extLst>
              <a:ext uri="{FF2B5EF4-FFF2-40B4-BE49-F238E27FC236}">
                <a16:creationId xmlns:a16="http://schemas.microsoft.com/office/drawing/2014/main" id="{4FA11E3C-BA48-4674-E14A-DFBA6F2A6894}"/>
              </a:ext>
            </a:extLst>
          </p:cNvPr>
          <p:cNvSpPr>
            <a:spLocks noGrp="1"/>
          </p:cNvSpPr>
          <p:nvPr>
            <p:ph type="sldNum" sz="quarter" idx="12"/>
          </p:nvPr>
        </p:nvSpPr>
        <p:spPr/>
        <p:txBody>
          <a:bodyPr anchor="ctr">
            <a:normAutofit/>
          </a:bodyPr>
          <a:lstStyle/>
          <a:p>
            <a:pPr>
              <a:lnSpc>
                <a:spcPct val="90000"/>
              </a:lnSpc>
              <a:spcAft>
                <a:spcPts val="600"/>
              </a:spcAft>
            </a:pPr>
            <a:fld id="{E30AF5A0-43BB-4336-8627-9123B9144D80}" type="slidenum">
              <a:rPr lang="en-US" dirty="0"/>
              <a:pPr>
                <a:lnSpc>
                  <a:spcPct val="90000"/>
                </a:lnSpc>
                <a:spcAft>
                  <a:spcPts val="600"/>
                </a:spcAft>
              </a:pPr>
              <a:t>2</a:t>
            </a:fld>
            <a:endParaRPr lang="en-US"/>
          </a:p>
        </p:txBody>
      </p:sp>
      <p:sp>
        <p:nvSpPr>
          <p:cNvPr id="12" name="TextBox 11">
            <a:extLst>
              <a:ext uri="{FF2B5EF4-FFF2-40B4-BE49-F238E27FC236}">
                <a16:creationId xmlns:a16="http://schemas.microsoft.com/office/drawing/2014/main" id="{3FBB2DA9-9E0E-C02B-8889-2C84D2882355}"/>
              </a:ext>
            </a:extLst>
          </p:cNvPr>
          <p:cNvSpPr txBox="1"/>
          <p:nvPr/>
        </p:nvSpPr>
        <p:spPr>
          <a:xfrm>
            <a:off x="6106697" y="495430"/>
            <a:ext cx="5920603" cy="1938992"/>
          </a:xfrm>
          <a:prstGeom prst="rect">
            <a:avLst/>
          </a:prstGeom>
          <a:solidFill>
            <a:srgbClr val="ED7D3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000"/>
              <a:t>ST ANNE'S/ NOTTING HILL 1958 – Racially motivated riots that took place in August/ September 1958 in working class areas with high proportions of Caribbean migrants, whereby mostly white working class (especially youths) attacked Caribbeans and their properties in an eruption of racist violence</a:t>
            </a:r>
          </a:p>
        </p:txBody>
      </p:sp>
    </p:spTree>
    <p:extLst>
      <p:ext uri="{BB962C8B-B14F-4D97-AF65-F5344CB8AC3E}">
        <p14:creationId xmlns:p14="http://schemas.microsoft.com/office/powerpoint/2010/main" val="8613297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B92A85-18BC-5119-F7CC-11106166BA46}"/>
              </a:ext>
            </a:extLst>
          </p:cNvPr>
          <p:cNvSpPr>
            <a:spLocks noGrp="1"/>
          </p:cNvSpPr>
          <p:nvPr>
            <p:ph type="title"/>
          </p:nvPr>
        </p:nvSpPr>
        <p:spPr>
          <a:xfrm>
            <a:off x="291860" y="3427502"/>
            <a:ext cx="8085827" cy="1325563"/>
          </a:xfrm>
        </p:spPr>
        <p:txBody>
          <a:bodyPr>
            <a:normAutofit/>
          </a:bodyPr>
          <a:lstStyle/>
          <a:p>
            <a:r>
              <a:rPr lang="en-GB" sz="4000">
                <a:latin typeface="Bernard MT Condensed"/>
              </a:rPr>
              <a:t>ANALYSIS</a:t>
            </a:r>
          </a:p>
        </p:txBody>
      </p:sp>
      <p:sp>
        <p:nvSpPr>
          <p:cNvPr id="4" name="Date Placeholder 3">
            <a:extLst>
              <a:ext uri="{FF2B5EF4-FFF2-40B4-BE49-F238E27FC236}">
                <a16:creationId xmlns:a16="http://schemas.microsoft.com/office/drawing/2014/main" id="{38BD6107-EFE2-F863-8FDF-684E5C40E8D7}"/>
              </a:ext>
            </a:extLst>
          </p:cNvPr>
          <p:cNvSpPr>
            <a:spLocks noGrp="1"/>
          </p:cNvSpPr>
          <p:nvPr>
            <p:ph type="dt" sz="half" idx="10"/>
          </p:nvPr>
        </p:nvSpPr>
        <p:spPr/>
        <p:txBody>
          <a:bodyPr/>
          <a:lstStyle/>
          <a:p>
            <a:fld id="{7127E75B-E402-48FC-B16E-F43E32708CAD}" type="datetime1">
              <a:t>1/28/2026</a:t>
            </a:fld>
            <a:endParaRPr lang="en-US"/>
          </a:p>
        </p:txBody>
      </p:sp>
      <p:sp>
        <p:nvSpPr>
          <p:cNvPr id="5" name="Footer Placeholder 4">
            <a:extLst>
              <a:ext uri="{FF2B5EF4-FFF2-40B4-BE49-F238E27FC236}">
                <a16:creationId xmlns:a16="http://schemas.microsoft.com/office/drawing/2014/main" id="{F7066D5E-BD5F-28C7-092D-BFE8BA50D9DE}"/>
              </a:ext>
            </a:extLst>
          </p:cNvPr>
          <p:cNvSpPr>
            <a:spLocks noGrp="1"/>
          </p:cNvSpPr>
          <p:nvPr>
            <p:ph type="ftr" sz="quarter" idx="11"/>
          </p:nvPr>
        </p:nvSpPr>
        <p:spPr/>
        <p:txBody>
          <a:bodyPr/>
          <a:lstStyle/>
          <a:p>
            <a:r>
              <a:rPr lang="en-US"/>
              <a:t>
              </a:t>
            </a:r>
          </a:p>
        </p:txBody>
      </p:sp>
      <p:sp>
        <p:nvSpPr>
          <p:cNvPr id="6" name="Slide Number Placeholder 5">
            <a:extLst>
              <a:ext uri="{FF2B5EF4-FFF2-40B4-BE49-F238E27FC236}">
                <a16:creationId xmlns:a16="http://schemas.microsoft.com/office/drawing/2014/main" id="{DBAA3BA2-C5C8-6686-255E-B05233E49C51}"/>
              </a:ext>
            </a:extLst>
          </p:cNvPr>
          <p:cNvSpPr>
            <a:spLocks noGrp="1"/>
          </p:cNvSpPr>
          <p:nvPr>
            <p:ph type="sldNum" sz="quarter" idx="12"/>
          </p:nvPr>
        </p:nvSpPr>
        <p:spPr/>
        <p:txBody>
          <a:bodyPr/>
          <a:lstStyle/>
          <a:p>
            <a:fld id="{E30AF5A0-43BB-4336-8627-9123B9144D80}" type="slidenum">
              <a:rPr lang="en-US" dirty="0"/>
              <a:t>3</a:t>
            </a:fld>
            <a:endParaRPr lang="en-US"/>
          </a:p>
        </p:txBody>
      </p:sp>
      <p:sp>
        <p:nvSpPr>
          <p:cNvPr id="8" name="TextBox 7">
            <a:extLst>
              <a:ext uri="{FF2B5EF4-FFF2-40B4-BE49-F238E27FC236}">
                <a16:creationId xmlns:a16="http://schemas.microsoft.com/office/drawing/2014/main" id="{BF6F8D01-1198-E38B-A52E-452436CEEF7E}"/>
              </a:ext>
            </a:extLst>
          </p:cNvPr>
          <p:cNvSpPr txBox="1"/>
          <p:nvPr/>
        </p:nvSpPr>
        <p:spPr>
          <a:xfrm>
            <a:off x="319058" y="229585"/>
            <a:ext cx="4353212" cy="3256020"/>
          </a:xfrm>
          <a:prstGeom prst="rect">
            <a:avLst/>
          </a:prstGeom>
          <a:solidFill>
            <a:schemeClr val="accent2"/>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90000"/>
              </a:lnSpc>
              <a:spcBef>
                <a:spcPts val="1000"/>
              </a:spcBef>
            </a:pPr>
            <a:r>
              <a:rPr lang="en-GB"/>
              <a:t>Quotes from Shrapnel (author)</a:t>
            </a:r>
          </a:p>
          <a:p>
            <a:pPr marL="342900" indent="-342900">
              <a:lnSpc>
                <a:spcPct val="90000"/>
              </a:lnSpc>
              <a:spcBef>
                <a:spcPts val="1000"/>
              </a:spcBef>
              <a:buFont typeface="Calibri"/>
              <a:buChar char="-"/>
            </a:pPr>
            <a:r>
              <a:rPr lang="en-GB"/>
              <a:t>'..some bitter parting words were spoken'</a:t>
            </a:r>
          </a:p>
          <a:p>
            <a:pPr marL="285750" indent="-285750">
              <a:lnSpc>
                <a:spcPct val="90000"/>
              </a:lnSpc>
              <a:spcBef>
                <a:spcPts val="1000"/>
              </a:spcBef>
              <a:buFont typeface="Calibri"/>
              <a:buChar char="-"/>
            </a:pPr>
            <a:r>
              <a:rPr lang="en-GB"/>
              <a:t> ' ...few actual tears.  It might have been any British holiday crowd off for a days excursion to the sea'</a:t>
            </a:r>
            <a:endParaRPr lang="en-US"/>
          </a:p>
          <a:p>
            <a:pPr marL="285750" indent="-285750">
              <a:lnSpc>
                <a:spcPct val="90000"/>
              </a:lnSpc>
              <a:spcBef>
                <a:spcPts val="1000"/>
              </a:spcBef>
              <a:buFont typeface="Calibri"/>
              <a:buChar char="-"/>
            </a:pPr>
            <a:r>
              <a:rPr lang="en-US"/>
              <a:t>'Most said nothing or hid behind an unexpected British reticence'</a:t>
            </a:r>
          </a:p>
          <a:p>
            <a:pPr marL="285750" indent="-285750">
              <a:lnSpc>
                <a:spcPct val="90000"/>
              </a:lnSpc>
              <a:spcBef>
                <a:spcPts val="1000"/>
              </a:spcBef>
              <a:buFont typeface="Calibri"/>
              <a:buChar char="-"/>
            </a:pPr>
            <a:r>
              <a:rPr lang="en-US"/>
              <a:t>More witty than politically charged</a:t>
            </a:r>
          </a:p>
          <a:p>
            <a:pPr marL="285750" indent="-285750">
              <a:lnSpc>
                <a:spcPct val="90000"/>
              </a:lnSpc>
              <a:spcBef>
                <a:spcPts val="1000"/>
              </a:spcBef>
              <a:buFont typeface="Calibri"/>
              <a:buChar char="-"/>
            </a:pPr>
            <a:endParaRPr lang="en-GB" sz="2000"/>
          </a:p>
        </p:txBody>
      </p:sp>
      <p:sp>
        <p:nvSpPr>
          <p:cNvPr id="10" name="Content Placeholder 9">
            <a:extLst>
              <a:ext uri="{FF2B5EF4-FFF2-40B4-BE49-F238E27FC236}">
                <a16:creationId xmlns:a16="http://schemas.microsoft.com/office/drawing/2014/main" id="{6FA9A278-09CD-5E5C-1747-C776D5696DB8}"/>
              </a:ext>
            </a:extLst>
          </p:cNvPr>
          <p:cNvSpPr>
            <a:spLocks noGrp="1"/>
          </p:cNvSpPr>
          <p:nvPr>
            <p:ph idx="1"/>
          </p:nvPr>
        </p:nvSpPr>
        <p:spPr>
          <a:xfrm>
            <a:off x="12038162" y="8611739"/>
            <a:ext cx="1544129" cy="814508"/>
          </a:xfrm>
        </p:spPr>
        <p:txBody>
          <a:bodyPr/>
          <a:lstStyle/>
          <a:p>
            <a:endParaRPr lang="en-GB"/>
          </a:p>
        </p:txBody>
      </p:sp>
      <p:sp>
        <p:nvSpPr>
          <p:cNvPr id="12" name="TextBox 11">
            <a:extLst>
              <a:ext uri="{FF2B5EF4-FFF2-40B4-BE49-F238E27FC236}">
                <a16:creationId xmlns:a16="http://schemas.microsoft.com/office/drawing/2014/main" id="{64DC9FA8-5539-9B1B-0903-307D2097C0F5}"/>
              </a:ext>
            </a:extLst>
          </p:cNvPr>
          <p:cNvSpPr txBox="1"/>
          <p:nvPr/>
        </p:nvSpPr>
        <p:spPr>
          <a:xfrm>
            <a:off x="4910049" y="241978"/>
            <a:ext cx="6931863" cy="3722073"/>
          </a:xfrm>
          <a:prstGeom prst="rect">
            <a:avLst/>
          </a:prstGeom>
          <a:solidFill>
            <a:schemeClr val="accent6">
              <a:lumMod val="60000"/>
              <a:lumOff val="4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a:t>Comments from West Indians</a:t>
            </a:r>
          </a:p>
          <a:p>
            <a:r>
              <a:rPr lang="en-GB" u="sng"/>
              <a:t>General</a:t>
            </a:r>
          </a:p>
          <a:p>
            <a:pPr marL="285750" indent="-285750">
              <a:buFont typeface="Calibri"/>
              <a:buChar char="-"/>
            </a:pPr>
            <a:r>
              <a:rPr lang="en-GB"/>
              <a:t>'It's the climate man'</a:t>
            </a:r>
          </a:p>
          <a:p>
            <a:pPr marL="285750" indent="-285750">
              <a:buFont typeface="Calibri"/>
              <a:buChar char="-"/>
            </a:pPr>
            <a:r>
              <a:rPr lang="en-GB"/>
              <a:t>'Just little matters'</a:t>
            </a:r>
          </a:p>
          <a:p>
            <a:pPr marL="285750" indent="-285750">
              <a:buFont typeface="Calibri"/>
              <a:buChar char="-"/>
            </a:pPr>
            <a:r>
              <a:rPr lang="en-GB"/>
              <a:t>'Tell them about Christ here, they do not believe you'</a:t>
            </a:r>
          </a:p>
          <a:p>
            <a:r>
              <a:rPr lang="en-GB" u="sng"/>
              <a:t>Violence</a:t>
            </a:r>
          </a:p>
          <a:p>
            <a:pPr marL="285750" indent="-285750">
              <a:buFont typeface="Calibri"/>
              <a:buChar char="-"/>
            </a:pPr>
            <a:r>
              <a:rPr lang="en-GB"/>
              <a:t>'I don't like the idea of children growing up in these conditions – people fighting and crippling each other'</a:t>
            </a:r>
          </a:p>
          <a:p>
            <a:r>
              <a:rPr lang="en-GB" u="sng"/>
              <a:t>Colour Bar</a:t>
            </a:r>
          </a:p>
          <a:p>
            <a:pPr marL="285750" indent="-285750">
              <a:buFont typeface="Calibri"/>
              <a:buChar char="-"/>
            </a:pPr>
            <a:r>
              <a:rPr lang="en-GB"/>
              <a:t>States multiple gave the response of discrimination in housing and jobs</a:t>
            </a:r>
          </a:p>
          <a:p>
            <a:pPr marL="285750" indent="-285750">
              <a:buFont typeface="Calibri"/>
              <a:buChar char="-"/>
            </a:pPr>
            <a:r>
              <a:rPr lang="en-GB"/>
              <a:t>'One time I went for a job and they said they hadn't got their jobs for their own people'</a:t>
            </a:r>
          </a:p>
        </p:txBody>
      </p:sp>
      <p:sp>
        <p:nvSpPr>
          <p:cNvPr id="3" name="TextBox 2">
            <a:extLst>
              <a:ext uri="{FF2B5EF4-FFF2-40B4-BE49-F238E27FC236}">
                <a16:creationId xmlns:a16="http://schemas.microsoft.com/office/drawing/2014/main" id="{2846AF2C-2EE7-66D4-7167-234E5A6059A3}"/>
              </a:ext>
            </a:extLst>
          </p:cNvPr>
          <p:cNvSpPr txBox="1"/>
          <p:nvPr/>
        </p:nvSpPr>
        <p:spPr>
          <a:xfrm>
            <a:off x="415300" y="4426625"/>
            <a:ext cx="11380283" cy="2031325"/>
          </a:xfrm>
          <a:prstGeom prst="rect">
            <a:avLst/>
          </a:prstGeom>
          <a:solidFill>
            <a:srgbClr val="FFC00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Calibri"/>
              <a:buChar char="-"/>
            </a:pPr>
            <a:r>
              <a:rPr lang="en-GB"/>
              <a:t>Centrist/ Liberal approach – Relatively neutral stance representative of educated, middle class audience</a:t>
            </a:r>
            <a:endParaRPr lang="en-US"/>
          </a:p>
          <a:p>
            <a:pPr marL="285750" indent="-285750">
              <a:buFont typeface="Calibri"/>
              <a:buChar char="-"/>
            </a:pPr>
            <a:r>
              <a:rPr lang="en-GB"/>
              <a:t>Comments themselves, Shrapnel acknowledges as not applicable to all but does provide insight into the  variety of areas of tension – giving a platform for grievances of those discriminated against</a:t>
            </a:r>
          </a:p>
          <a:p>
            <a:pPr marL="285750" indent="-285750">
              <a:buFont typeface="Calibri"/>
              <a:buChar char="-"/>
            </a:pPr>
            <a:r>
              <a:rPr lang="en-GB"/>
              <a:t> Surprising lack of mentions of Notting Hill – which could be down to Shrapnel keeping with the light-hearted tone of the article (as he does not even mention it in the intro),  or people not wanting to discuss the matter</a:t>
            </a:r>
          </a:p>
          <a:p>
            <a:pPr marL="285750" indent="-285750">
              <a:buFont typeface="Calibri"/>
              <a:buChar char="-"/>
            </a:pPr>
            <a:r>
              <a:rPr lang="en-GB"/>
              <a:t>Overcrowded platform – desperation  to leave – and visibly  excited – despite fare cost (£1k plus today)</a:t>
            </a:r>
          </a:p>
          <a:p>
            <a:endParaRPr lang="en-GB"/>
          </a:p>
        </p:txBody>
      </p:sp>
      <p:sp>
        <p:nvSpPr>
          <p:cNvPr id="7" name="Arrow: Down 6">
            <a:extLst>
              <a:ext uri="{FF2B5EF4-FFF2-40B4-BE49-F238E27FC236}">
                <a16:creationId xmlns:a16="http://schemas.microsoft.com/office/drawing/2014/main" id="{96A85695-48E8-798F-F382-2BC406A218C1}"/>
              </a:ext>
            </a:extLst>
          </p:cNvPr>
          <p:cNvSpPr/>
          <p:nvPr/>
        </p:nvSpPr>
        <p:spPr>
          <a:xfrm rot="5400000">
            <a:off x="3115776" y="3071759"/>
            <a:ext cx="660422" cy="1791824"/>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0856699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538D9D"/>
      </a:hlink>
      <a:folHlink>
        <a:srgbClr val="A5738E"/>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3A418E6B-C5F0-4B95-8D77-61E3EF3B5DF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Widescreen</PresentationFormat>
  <Slides>3</Slides>
  <Notes>1</Notes>
  <HiddenSlides>0</HiddenSlide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'HOME FROM NO HOME: DISILLUSIONED MIGRANTS GO' The Manchester Guardian, September 25th 1958 By Normal Shrapnel</vt:lpstr>
      <vt:lpstr>KEY SUMMARY/ CONTEXT</vt:lpstr>
      <vt:lpstr>ANALYSIS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revision>1</cp:revision>
  <dcterms:created xsi:type="dcterms:W3CDTF">2026-01-28T16:06:07Z</dcterms:created>
  <dcterms:modified xsi:type="dcterms:W3CDTF">2026-01-28T19:32:51Z</dcterms:modified>
</cp:coreProperties>
</file>