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2B054F-FC52-1C56-321F-21C6A4A78A9C}" v="57" dt="2026-01-29T22:20:08.564"/>
    <p1510:client id="{7C9A0774-0AF1-19DC-8194-0F4DF6E25C57}" v="93" dt="2026-01-29T16:00:31.708"/>
    <p1510:client id="{C08365CB-5328-6AEE-D65B-C5F69CCC6C9A}" v="2" dt="2026-01-29T19:53:06.943"/>
    <p1510:client id="{E3838565-2CED-084D-A2D7-9CCE8592D87F}" v="4" dt="2026-01-29T23:44:12.0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1" d="100"/>
          <a:sy n="111" d="100"/>
        </p:scale>
        <p:origin x="248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E896-793A-AE7E-50DA-1C1BE2160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55199C-4390-84EA-1B82-1B554198A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595AC-E2A8-3D17-111B-375818806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51112-BE93-A80A-7A84-1D82F0C3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B1CA2-8191-6DA5-822F-67D26245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92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4ECA4-DE93-A7D9-995F-62B993514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4BB24E-A661-670B-2617-004A58BF1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1D689-D1F9-4642-28A0-FB5CEBD8E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30270-AB15-5585-9B5F-758B87AF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9758B-BE3D-9C20-5BE9-5B63432B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6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136C67-D12E-65FD-AA4A-827445CB3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5B5F5D-75C4-8233-7638-88BD83548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DF359-238B-8471-4C6F-CDC7BD645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5E2C2-963E-F89D-345A-FF7265411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00B3B-7C59-5CFC-A2EC-8BA1F3AE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0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0BDB1-B4C8-552D-EBD8-322880F87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2B706-A3AD-2756-DCF7-60694A987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0E0F6-74A3-6C2F-A500-1A3F2C52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166ED-49D6-D0BF-AE7A-5D846F433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EE39E-7E62-E685-B3B2-DCBE422E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30BFE-9D18-D1E4-2EB3-99ADB585A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0AF88-3669-CB5C-2530-03562B64B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6574E-931A-B584-D8BB-C762BA10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6BB47-475B-0D68-A185-882BAC302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D53D3-7FB8-9EEC-2BF7-AC1CB58A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8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A441B-32D2-4B5A-973B-E48268BE0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E31A4-B39B-DAA0-6BEB-51174071F5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77342-2EAE-140B-55F7-3F05D7B90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6FB98D-917E-F818-E6B5-76015F793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64F95-B4A3-30C9-883B-2876E363F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83B4A-6DCF-186A-02A9-0A21DB0A0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4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CC331-9A3D-4258-11E8-C0420F2D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178F6-8FA7-C4A4-7100-960485FAA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2A382-815D-33C9-EAD1-5A7689F5C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49683-61A8-3AF1-9707-1BC01AF144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17384A-CC1D-3F9A-7834-3EDCCD10F6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9FADD6-F537-A255-875C-61B849778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39B20A-7456-C605-2F0C-D4530C9D4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9372A3-8833-A4B5-0A03-432846D1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4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DB804-1DEA-157D-E401-A5D1F4FB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D234BB-8CB0-F489-EE13-7B6DE10E0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711048-C358-E638-5A08-EE8F525D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FE3E1-B9C5-0FD2-8F67-AD2823D7C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6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C52DD3-B0D4-1B12-8713-A08861AA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FFB94E-E46A-30E0-90A9-2EF8FBFA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C1C11-F77A-CB00-F1E9-C476535F7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0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C30E-8FE6-7367-E4BF-E4DDFF10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1FB2E-3EE1-703D-8495-67F2B2D1B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52EE1-5CDE-7829-1B71-D673741B90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85A3D-BE38-EFA6-6E8E-84DC74BD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A53271-E514-2381-B378-8D4F45670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F7269-1D9E-9E5A-648A-AFEFC3F4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8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DF8D4-AC1A-30DF-2DE6-6FCEF4F3D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19F445-56DC-D904-1B66-A43409E443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FC3B1D-BD9D-36E7-5DFF-C5B689A88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34EA6-1FF1-2491-04CB-EA01BB727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8A1C6-5F21-B2E8-1A4D-1DA0958E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F8CB00-97F2-309A-6AF2-49686425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7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98208D-0703-AFDC-1A30-10FE7BA93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C3B33-79FB-7B35-8D90-D79E776D7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6896F-A164-9861-DE15-50338805E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A80872-691C-D846-BCB7-35A2337D1AE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C1C0D-F9D3-CE23-4EC5-A1ECA6979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5B362-E9E6-EBB8-137B-A4067C7478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E067DC-D3E7-384A-ADF9-3F75E2373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6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toon of men shaking hands&#10;&#10;AI-generated content may be incorrect.">
            <a:extLst>
              <a:ext uri="{FF2B5EF4-FFF2-40B4-BE49-F238E27FC236}">
                <a16:creationId xmlns:a16="http://schemas.microsoft.com/office/drawing/2014/main" id="{FEF28D19-889C-1B21-2C19-4BB202322A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11" t="5947" r="3513" b="16036"/>
          <a:stretch>
            <a:fillRect/>
          </a:stretch>
        </p:blipFill>
        <p:spPr>
          <a:xfrm>
            <a:off x="0" y="592870"/>
            <a:ext cx="9471230" cy="56722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6C7C05-0288-0EAB-2720-349025C8E477}"/>
              </a:ext>
            </a:extLst>
          </p:cNvPr>
          <p:cNvSpPr txBox="1"/>
          <p:nvPr/>
        </p:nvSpPr>
        <p:spPr>
          <a:xfrm>
            <a:off x="9722734" y="2413337"/>
            <a:ext cx="23535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Michael Cummings</a:t>
            </a:r>
          </a:p>
          <a:p>
            <a:r>
              <a:rPr lang="en-US" dirty="0"/>
              <a:t>‘“Good luck, boy! Go out and seek your fortune!”’</a:t>
            </a:r>
          </a:p>
          <a:p>
            <a:r>
              <a:rPr lang="en-US" i="1" dirty="0"/>
              <a:t>Daily Express</a:t>
            </a:r>
            <a:endParaRPr lang="en-US" dirty="0"/>
          </a:p>
          <a:p>
            <a:r>
              <a:rPr lang="en-US" dirty="0"/>
              <a:t>25.5cm x 37cm </a:t>
            </a:r>
          </a:p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January 1955</a:t>
            </a:r>
          </a:p>
        </p:txBody>
      </p:sp>
    </p:spTree>
    <p:extLst>
      <p:ext uri="{BB962C8B-B14F-4D97-AF65-F5344CB8AC3E}">
        <p14:creationId xmlns:p14="http://schemas.microsoft.com/office/powerpoint/2010/main" val="65533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head of a person&#10;&#10;AI-generated content may be incorrect.">
            <a:extLst>
              <a:ext uri="{FF2B5EF4-FFF2-40B4-BE49-F238E27FC236}">
                <a16:creationId xmlns:a16="http://schemas.microsoft.com/office/drawing/2014/main" id="{62040210-1D79-AED8-35A3-03D97E6A7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38" y="443473"/>
            <a:ext cx="4642036" cy="6105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DA802B-ADEB-C3DB-9B00-18EEE5CA102E}"/>
              </a:ext>
            </a:extLst>
          </p:cNvPr>
          <p:cNvSpPr txBox="1"/>
          <p:nvPr/>
        </p:nvSpPr>
        <p:spPr>
          <a:xfrm>
            <a:off x="6497077" y="2866720"/>
            <a:ext cx="4670611" cy="1815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i="1">
                <a:highlight>
                  <a:srgbClr val="F0F0F0"/>
                </a:highlight>
                <a:latin typeface="Open Sans"/>
                <a:ea typeface="Open Sans"/>
                <a:cs typeface="Open Sans"/>
              </a:rPr>
              <a:t>‘Race Law Menaces Working Men’s Club’, Greater Britain Movement,  1965</a:t>
            </a:r>
            <a:endParaRPr lang="en-US" sz="2800" b="1" i="1"/>
          </a:p>
        </p:txBody>
      </p:sp>
    </p:spTree>
    <p:extLst>
      <p:ext uri="{BB962C8B-B14F-4D97-AF65-F5344CB8AC3E}">
        <p14:creationId xmlns:p14="http://schemas.microsoft.com/office/powerpoint/2010/main" val="147730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newspaper with text on it">
            <a:extLst>
              <a:ext uri="{FF2B5EF4-FFF2-40B4-BE49-F238E27FC236}">
                <a16:creationId xmlns:a16="http://schemas.microsoft.com/office/drawing/2014/main" id="{90C98FFD-3873-CC80-81C4-8F89DD703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252"/>
            <a:ext cx="7217506" cy="64968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42DACD-4508-59B6-5DA0-30A5C5088BC9}"/>
              </a:ext>
            </a:extLst>
          </p:cNvPr>
          <p:cNvSpPr txBox="1"/>
          <p:nvPr/>
        </p:nvSpPr>
        <p:spPr>
          <a:xfrm>
            <a:off x="156308" y="6525846"/>
            <a:ext cx="6096000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Calibri"/>
                <a:ea typeface="openSansRegular"/>
                <a:cs typeface="openSansRegular"/>
              </a:rPr>
              <a:t>Trinidad Guardian 1961 cutting (WIFAC Collection)</a:t>
            </a:r>
            <a:endParaRPr lang="en-US" sz="2000" b="1" dirty="0">
              <a:latin typeface="Calibri"/>
            </a:endParaRPr>
          </a:p>
          <a:p>
            <a:pPr algn="ctr"/>
            <a:endParaRPr lang="en-GB"/>
          </a:p>
        </p:txBody>
      </p:sp>
      <p:pic>
        <p:nvPicPr>
          <p:cNvPr id="5" name="Picture 4" descr="A person walking on the sidewalk&#10;&#10;AI-generated content may be incorrect.">
            <a:extLst>
              <a:ext uri="{FF2B5EF4-FFF2-40B4-BE49-F238E27FC236}">
                <a16:creationId xmlns:a16="http://schemas.microsoft.com/office/drawing/2014/main" id="{62F6091E-DCBD-2746-E91A-809DC1F480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745" t="13636" r="9069" b="11270"/>
          <a:stretch>
            <a:fillRect/>
          </a:stretch>
        </p:blipFill>
        <p:spPr>
          <a:xfrm>
            <a:off x="7545016" y="146138"/>
            <a:ext cx="4420701" cy="31345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5F7952-7BEA-AEE3-55EE-D77691D036EF}"/>
              </a:ext>
            </a:extLst>
          </p:cNvPr>
          <p:cNvSpPr txBox="1"/>
          <p:nvPr/>
        </p:nvSpPr>
        <p:spPr>
          <a:xfrm>
            <a:off x="7854422" y="3276760"/>
            <a:ext cx="3803984" cy="4438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b="1" dirty="0">
                <a:highlight>
                  <a:srgbClr val="FFFFFF"/>
                </a:highlight>
                <a:latin typeface="Calibri"/>
                <a:ea typeface="+mn-lt"/>
                <a:cs typeface="+mn-lt"/>
              </a:rPr>
              <a:t>Kilburn, London, October 2022 - a billboard of the artwork ‘Black History Addendum’, created by Greg Bunbury</a:t>
            </a:r>
            <a:endParaRPr lang="en-US" b="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832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WELLINGS, JAMES (UG)</dc:creator>
  <cp:lastModifiedBy>WELLINGS, JAMES (UG)</cp:lastModifiedBy>
  <cp:revision>30</cp:revision>
  <dcterms:created xsi:type="dcterms:W3CDTF">2026-01-29T14:09:56Z</dcterms:created>
  <dcterms:modified xsi:type="dcterms:W3CDTF">2026-01-30T07:48:28Z</dcterms:modified>
</cp:coreProperties>
</file>