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D026D-A569-C7D4-5B9E-20B558E24E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9B2B1C-4D91-D854-7433-2EDE3C427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0E371-E507-10F9-0005-07632365F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CF44C-8DB9-A64D-E2F2-EC1EC89EE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0F0B2-D5B9-DD17-CC83-501E2E49A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046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5908-9A37-3A2E-EBB6-E142F79A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666F4-A251-52BB-40FC-39FA01319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31D95-5AED-4A0E-12E4-617908233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E75F6-A0A1-DD53-A2B4-E925837A4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85577-16A8-EEF0-C7FF-7FCC1203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545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BCEFC0-B5C2-A1E2-A1D8-8C87CE4E24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318ACB-F53B-46FE-4F2C-9D5EC55363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6B98B-6599-BC4B-0170-40CFAA7B5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7D365-0B29-7DA5-2D7D-7E60458D2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728B0-48DB-89B9-BDD7-0761CA9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14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64ABC-0E22-E6AE-663E-95F0D6F94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C6EA7-795D-6A2A-41CB-44D9273C6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98226-BB5E-79DE-514D-5F54F7E9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49ADD-0131-C0F1-3601-A993163A7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AE837-715E-4B16-E387-6F5C83C91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47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A60CB-C4E6-C56C-38CB-51A6BBACA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E3146A-98CD-53CF-26A5-73966A966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D9E41-2AAE-7DCF-BE63-B3DF48CBC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71A59-1B79-EC0E-D6AA-B825E08E8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AB741-D9F2-DC94-F364-970FEE275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35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7F710-BC6B-4877-49DE-959A27C59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6721F-2877-E615-D4AB-1529C53C68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E8824E-9773-12F7-65E0-E8BC4B2225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31099-4996-19EC-273B-CE03A2785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25E541-93C5-4B44-D581-1F8FC9644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4B6AA-A61D-8838-73C4-E9BB313B6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961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E4222-3B68-E8D2-B58D-18CE6F0B6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85C577-344B-7A90-9A93-E359FA1B6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25F7FF-318B-37D0-5E2C-81A60F019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05F88-31E9-3652-F01C-66FED8499B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411F4E-A871-E67D-ECF5-FE942A1D0D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85FB19-8B57-4AD7-5E3F-B09BD2030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D9802F-4932-19DD-7533-424280DA1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B6E3EB-97D5-50D7-8A72-482C12B37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33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C7E28-55AD-DB7C-C134-815D976A5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30946D-DB3C-DCC8-9216-9663FF831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D19104-8B10-1F06-60D3-ECB4B5564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1324BE-7CC3-1191-3209-6F33C9F2C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633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052E21-6568-3029-6C12-A0C5AB01E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1E10A7-6029-D985-9339-C211551BB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DFA183-4990-C78E-D87F-289565254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94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C3AF7-2FFB-36DE-274C-9DA2C3071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266FE-5E8F-722A-3BD9-84537D7BA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8E5AA-0A87-05A7-DF49-C3C3A62D64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A6631B-F690-9246-DAF0-3D437103F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6FB986-7B47-903A-1E32-BDB7492E9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475907-1A11-A5C8-5487-74532150B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06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B8545-4DD6-CCA9-04B7-C45F0BE83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8F8D0E-CD41-5FC7-80D8-1AA28F0D14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B8777B-14A0-1E7E-0957-4733DFA60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B4259D-9525-EBE4-0E44-BA0D70272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98C64C-A5DB-9D45-A83E-6B2E78A5B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1D809-F86B-89D5-BE9D-1D4ECE07A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090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AF05EC-F10D-5414-FC6D-EF5862658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3CE28-1F75-BB17-7B49-9A63DF550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F1671-3900-53A2-63CD-AD69CCD79F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3A6A7-56E6-3D4A-89E7-43BCB49C6FE5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1660D-A751-F7D0-C1DF-E5DDAECC5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5F55B-3AD1-7C04-0A45-905717115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6B9DE-5DBD-B343-B224-027DB0B63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16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91C5E-7B20-A3EF-C707-7EA1A5103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African Mobility and Material Culture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6D716F-0E7F-7B35-03C7-87EAF8CFDD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Term 2</a:t>
            </a:r>
          </a:p>
          <a:p>
            <a:r>
              <a:rPr lang="en-GB" dirty="0"/>
              <a:t>Weeks 8 and 9</a:t>
            </a:r>
          </a:p>
        </p:txBody>
      </p:sp>
    </p:spTree>
    <p:extLst>
      <p:ext uri="{BB962C8B-B14F-4D97-AF65-F5344CB8AC3E}">
        <p14:creationId xmlns:p14="http://schemas.microsoft.com/office/powerpoint/2010/main" val="3357558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108657-FE53-B767-E994-70B1C51A9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Calabash, Northern Nigeria, 1970s. Purpose: transporting dairy products to market for same</a:t>
            </a:r>
          </a:p>
        </p:txBody>
      </p:sp>
      <p:pic>
        <p:nvPicPr>
          <p:cNvPr id="8" name="Content Placeholder 7" descr="A hat on a bed&#10;&#10;Description automatically generated with low confidence">
            <a:extLst>
              <a:ext uri="{FF2B5EF4-FFF2-40B4-BE49-F238E27FC236}">
                <a16:creationId xmlns:a16="http://schemas.microsoft.com/office/drawing/2014/main" id="{2B932DE0-9762-16A6-F40C-3A9C18EB202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59154"/>
            <a:ext cx="5181600" cy="3884280"/>
          </a:xfrm>
        </p:spPr>
      </p:pic>
      <p:pic>
        <p:nvPicPr>
          <p:cNvPr id="10" name="Content Placeholder 9" descr="A picture containing text, barrel&#10;&#10;Description automatically generated">
            <a:extLst>
              <a:ext uri="{FF2B5EF4-FFF2-40B4-BE49-F238E27FC236}">
                <a16:creationId xmlns:a16="http://schemas.microsoft.com/office/drawing/2014/main" id="{29636678-E89D-C2D2-9D48-E0808FCB52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59154"/>
            <a:ext cx="5181600" cy="3884280"/>
          </a:xfrm>
        </p:spPr>
      </p:pic>
    </p:spTree>
    <p:extLst>
      <p:ext uri="{BB962C8B-B14F-4D97-AF65-F5344CB8AC3E}">
        <p14:creationId xmlns:p14="http://schemas.microsoft.com/office/powerpoint/2010/main" val="371216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871EC-48AA-B9FB-DE9F-D0D23E7B4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5399"/>
          </a:xfrm>
        </p:spPr>
        <p:txBody>
          <a:bodyPr>
            <a:normAutofit fontScale="90000"/>
          </a:bodyPr>
          <a:lstStyle/>
          <a:p>
            <a:r>
              <a:rPr lang="en-GB" dirty="0"/>
              <a:t>Calabash, details.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E9E7B65-632B-9A8C-27BF-7EAE50CA2AF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8089" y="1394816"/>
            <a:ext cx="5514223" cy="4133624"/>
          </a:xfrm>
        </p:spPr>
      </p:pic>
      <p:pic>
        <p:nvPicPr>
          <p:cNvPr id="8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4755281D-BB82-541C-C46E-B259BE14F2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21517" y="1394816"/>
            <a:ext cx="5427171" cy="4068367"/>
          </a:xfrm>
        </p:spPr>
      </p:pic>
    </p:spTree>
    <p:extLst>
      <p:ext uri="{BB962C8B-B14F-4D97-AF65-F5344CB8AC3E}">
        <p14:creationId xmlns:p14="http://schemas.microsoft.com/office/powerpoint/2010/main" val="136938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0A984-B8A0-81B9-490E-4473E5F4C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Calabash, details.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DCD9EA2-6DDA-5F74-066C-4F073407711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59154"/>
            <a:ext cx="5181600" cy="3884280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294BC78-3EE0-533B-504B-6ADAB5FA36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59154"/>
            <a:ext cx="5181600" cy="3884280"/>
          </a:xfrm>
        </p:spPr>
      </p:pic>
    </p:spTree>
    <p:extLst>
      <p:ext uri="{BB962C8B-B14F-4D97-AF65-F5344CB8AC3E}">
        <p14:creationId xmlns:p14="http://schemas.microsoft.com/office/powerpoint/2010/main" val="4208860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81D1C-72C4-AC01-1C05-FDF9024DE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Calabash, details.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12D2879-821B-5417-A2DC-283B814F8C3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59154"/>
            <a:ext cx="5181600" cy="3884280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65B4220-2A64-6E42-3075-EE23379695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59154"/>
            <a:ext cx="5181600" cy="3884280"/>
          </a:xfrm>
        </p:spPr>
      </p:pic>
    </p:spTree>
    <p:extLst>
      <p:ext uri="{BB962C8B-B14F-4D97-AF65-F5344CB8AC3E}">
        <p14:creationId xmlns:p14="http://schemas.microsoft.com/office/powerpoint/2010/main" val="86485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66CB8-AD85-E1EA-62B8-1C83C4CFD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Fulani Girl’s top; detail of handwoven textile</a:t>
            </a:r>
          </a:p>
        </p:txBody>
      </p:sp>
      <p:pic>
        <p:nvPicPr>
          <p:cNvPr id="6" name="Content Placeholder 5" descr="A picture containing clothing, indoor&#10;&#10;Description automatically generated">
            <a:extLst>
              <a:ext uri="{FF2B5EF4-FFF2-40B4-BE49-F238E27FC236}">
                <a16:creationId xmlns:a16="http://schemas.microsoft.com/office/drawing/2014/main" id="{F314CDA1-19E1-159B-7487-530AEA84C49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59154"/>
            <a:ext cx="5181600" cy="3884280"/>
          </a:xfrm>
        </p:spPr>
      </p:pic>
      <p:pic>
        <p:nvPicPr>
          <p:cNvPr id="8" name="Content Placeholder 7" descr="A picture containing fabric&#10;&#10;Description automatically generated">
            <a:extLst>
              <a:ext uri="{FF2B5EF4-FFF2-40B4-BE49-F238E27FC236}">
                <a16:creationId xmlns:a16="http://schemas.microsoft.com/office/drawing/2014/main" id="{097BAF36-9C43-3084-CD3E-6D387AB9B1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673714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8B150-7941-646E-07AB-348DB725C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Details of Man’s Riga (Over-robe)</a:t>
            </a:r>
          </a:p>
        </p:txBody>
      </p:sp>
      <p:pic>
        <p:nvPicPr>
          <p:cNvPr id="6" name="Content Placeholder 5" descr="A person lying on a bed&#10;&#10;Description automatically generated with medium confidence">
            <a:extLst>
              <a:ext uri="{FF2B5EF4-FFF2-40B4-BE49-F238E27FC236}">
                <a16:creationId xmlns:a16="http://schemas.microsoft.com/office/drawing/2014/main" id="{562DB203-52F0-9EDF-4F09-9A2C6AF316F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A close up of a pair of jeans&#10;&#10;Description automatically generated with medium confidence">
            <a:extLst>
              <a:ext uri="{FF2B5EF4-FFF2-40B4-BE49-F238E27FC236}">
                <a16:creationId xmlns:a16="http://schemas.microsoft.com/office/drawing/2014/main" id="{362896C3-2FD3-531A-7C2C-682D3431CB7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565370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A703A-6556-69A4-972B-29397804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Earthenware pots for cooking and storage</a:t>
            </a:r>
          </a:p>
        </p:txBody>
      </p:sp>
      <p:pic>
        <p:nvPicPr>
          <p:cNvPr id="6" name="Content Placeholder 5" descr="A picture containing indoor, shelf, pot, wooden&#10;&#10;Description automatically generated">
            <a:extLst>
              <a:ext uri="{FF2B5EF4-FFF2-40B4-BE49-F238E27FC236}">
                <a16:creationId xmlns:a16="http://schemas.microsoft.com/office/drawing/2014/main" id="{CAA6A3DA-8214-AB58-FF17-F39CFDA0BD6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60277"/>
            <a:ext cx="5181600" cy="3882034"/>
          </a:xfrm>
        </p:spPr>
      </p:pic>
      <p:pic>
        <p:nvPicPr>
          <p:cNvPr id="8" name="Content Placeholder 7" descr="A shelf with pots and vases on it&#10;&#10;Description automatically generated with low confidence">
            <a:extLst>
              <a:ext uri="{FF2B5EF4-FFF2-40B4-BE49-F238E27FC236}">
                <a16:creationId xmlns:a16="http://schemas.microsoft.com/office/drawing/2014/main" id="{20C64A98-C6DA-378B-299D-18EF0F9224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60277"/>
            <a:ext cx="5181600" cy="3882034"/>
          </a:xfrm>
        </p:spPr>
      </p:pic>
    </p:spTree>
    <p:extLst>
      <p:ext uri="{BB962C8B-B14F-4D97-AF65-F5344CB8AC3E}">
        <p14:creationId xmlns:p14="http://schemas.microsoft.com/office/powerpoint/2010/main" val="4204898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60</Words>
  <Application>Microsoft Macintosh PowerPoint</Application>
  <PresentationFormat>Widescreen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African Mobility and Material Culture</vt:lpstr>
      <vt:lpstr>Calabash, Northern Nigeria, 1970s. Purpose: transporting dairy products to market for same</vt:lpstr>
      <vt:lpstr>Calabash, details.</vt:lpstr>
      <vt:lpstr>Calabash, details.</vt:lpstr>
      <vt:lpstr>Calabash, details.</vt:lpstr>
      <vt:lpstr>Fulani Girl’s top; detail of handwoven textile</vt:lpstr>
      <vt:lpstr>Details of Man’s Riga (Over-robe)</vt:lpstr>
      <vt:lpstr>Earthenware pots for cooking and storage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Mobility and Material Culture</dc:title>
  <dc:creator>Bivins, Roberta</dc:creator>
  <cp:lastModifiedBy>Bivins, Roberta</cp:lastModifiedBy>
  <cp:revision>1</cp:revision>
  <dcterms:created xsi:type="dcterms:W3CDTF">2023-03-03T08:09:22Z</dcterms:created>
  <dcterms:modified xsi:type="dcterms:W3CDTF">2023-03-03T08:25:05Z</dcterms:modified>
</cp:coreProperties>
</file>