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 id="2147483695" r:id="rId2"/>
    <p:sldMasterId id="2147483660" r:id="rId3"/>
  </p:sldMasterIdLst>
  <p:notesMasterIdLst>
    <p:notesMasterId r:id="rId11"/>
  </p:notesMasterIdLst>
  <p:handoutMasterIdLst>
    <p:handoutMasterId r:id="rId12"/>
  </p:handoutMasterIdLst>
  <p:sldIdLst>
    <p:sldId id="270" r:id="rId4"/>
    <p:sldId id="349" r:id="rId5"/>
    <p:sldId id="356" r:id="rId6"/>
    <p:sldId id="348" r:id="rId7"/>
    <p:sldId id="359" r:id="rId8"/>
    <p:sldId id="360" r:id="rId9"/>
    <p:sldId id="352" r:id="rId10"/>
  </p:sldIdLst>
  <p:sldSz cx="9144000" cy="5143500" type="screen16x9"/>
  <p:notesSz cx="6781800" cy="9906000"/>
  <p:defaultTextStyle>
    <a:defPPr>
      <a:defRPr lang="en-GB"/>
    </a:defPPr>
    <a:lvl1pPr algn="l" rtl="0" fontAlgn="base">
      <a:spcBef>
        <a:spcPct val="0"/>
      </a:spcBef>
      <a:spcAft>
        <a:spcPct val="0"/>
      </a:spcAft>
      <a:defRPr sz="2400" kern="1200">
        <a:solidFill>
          <a:schemeClr val="tx1"/>
        </a:solidFill>
        <a:latin typeface="Times New Roman" pitchFamily="18" charset="0"/>
        <a:ea typeface="+mn-ea"/>
        <a:cs typeface="Arial" charset="0"/>
      </a:defRPr>
    </a:lvl1pPr>
    <a:lvl2pPr marL="457200" algn="l" rtl="0" fontAlgn="base">
      <a:spcBef>
        <a:spcPct val="0"/>
      </a:spcBef>
      <a:spcAft>
        <a:spcPct val="0"/>
      </a:spcAft>
      <a:defRPr sz="2400" kern="1200">
        <a:solidFill>
          <a:schemeClr val="tx1"/>
        </a:solidFill>
        <a:latin typeface="Times New Roman" pitchFamily="18" charset="0"/>
        <a:ea typeface="+mn-ea"/>
        <a:cs typeface="Arial" charset="0"/>
      </a:defRPr>
    </a:lvl2pPr>
    <a:lvl3pPr marL="914400" algn="l" rtl="0" fontAlgn="base">
      <a:spcBef>
        <a:spcPct val="0"/>
      </a:spcBef>
      <a:spcAft>
        <a:spcPct val="0"/>
      </a:spcAft>
      <a:defRPr sz="24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24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2400" kern="1200">
        <a:solidFill>
          <a:schemeClr val="tx1"/>
        </a:solidFill>
        <a:latin typeface="Times New Roman" pitchFamily="18" charset="0"/>
        <a:ea typeface="+mn-ea"/>
        <a:cs typeface="Arial" charset="0"/>
      </a:defRPr>
    </a:lvl5pPr>
    <a:lvl6pPr marL="2286000" algn="l" defTabSz="914400" rtl="0" eaLnBrk="1" latinLnBrk="0" hangingPunct="1">
      <a:defRPr sz="2400" kern="1200">
        <a:solidFill>
          <a:schemeClr val="tx1"/>
        </a:solidFill>
        <a:latin typeface="Times New Roman" pitchFamily="18" charset="0"/>
        <a:ea typeface="+mn-ea"/>
        <a:cs typeface="Arial" charset="0"/>
      </a:defRPr>
    </a:lvl6pPr>
    <a:lvl7pPr marL="2743200" algn="l" defTabSz="914400" rtl="0" eaLnBrk="1" latinLnBrk="0" hangingPunct="1">
      <a:defRPr sz="2400" kern="1200">
        <a:solidFill>
          <a:schemeClr val="tx1"/>
        </a:solidFill>
        <a:latin typeface="Times New Roman" pitchFamily="18" charset="0"/>
        <a:ea typeface="+mn-ea"/>
        <a:cs typeface="Arial" charset="0"/>
      </a:defRPr>
    </a:lvl7pPr>
    <a:lvl8pPr marL="3200400" algn="l" defTabSz="914400" rtl="0" eaLnBrk="1" latinLnBrk="0" hangingPunct="1">
      <a:defRPr sz="2400" kern="1200">
        <a:solidFill>
          <a:schemeClr val="tx1"/>
        </a:solidFill>
        <a:latin typeface="Times New Roman" pitchFamily="18" charset="0"/>
        <a:ea typeface="+mn-ea"/>
        <a:cs typeface="Arial" charset="0"/>
      </a:defRPr>
    </a:lvl8pPr>
    <a:lvl9pPr marL="3657600" algn="l" defTabSz="914400" rtl="0" eaLnBrk="1" latinLnBrk="0" hangingPunct="1">
      <a:defRPr sz="2400" kern="1200">
        <a:solidFill>
          <a:schemeClr val="tx1"/>
        </a:solidFill>
        <a:latin typeface="Times New Roman" pitchFamily="18" charset="0"/>
        <a:ea typeface="+mn-ea"/>
        <a:cs typeface="Arial" charset="0"/>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D100"/>
    <a:srgbClr val="FF98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0564" autoAdjust="0"/>
    <p:restoredTop sz="90952"/>
  </p:normalViewPr>
  <p:slideViewPr>
    <p:cSldViewPr showGuides="1">
      <p:cViewPr varScale="1">
        <p:scale>
          <a:sx n="155" d="100"/>
          <a:sy n="155" d="100"/>
        </p:scale>
        <p:origin x="624" y="176"/>
      </p:cViewPr>
      <p:guideLst>
        <p:guide orient="horz" pos="1620"/>
        <p:guide pos="2880"/>
      </p:guideLst>
    </p:cSldViewPr>
  </p:slideViewPr>
  <p:notesTextViewPr>
    <p:cViewPr>
      <p:scale>
        <a:sx n="1" d="1"/>
        <a:sy n="1" d="1"/>
      </p:scale>
      <p:origin x="0" y="0"/>
    </p:cViewPr>
  </p:notesTextViewPr>
  <p:sorterViewPr>
    <p:cViewPr>
      <p:scale>
        <a:sx n="162" d="100"/>
        <a:sy n="162"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presProps" Target="presProps.xml"/><Relationship Id="rId3" Type="http://schemas.openxmlformats.org/officeDocument/2006/relationships/slideMaster" Target="slideMasters/slideMaster3.xml"/><Relationship Id="rId7" Type="http://schemas.openxmlformats.org/officeDocument/2006/relationships/slide" Target="slides/slide4.xml"/><Relationship Id="rId12" Type="http://schemas.openxmlformats.org/officeDocument/2006/relationships/handoutMaster" Target="handoutMasters/handoutMaster1.xml"/><Relationship Id="rId2" Type="http://schemas.openxmlformats.org/officeDocument/2006/relationships/slideMaster" Target="slideMasters/slideMaster2.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notesMaster" Target="notesMasters/notesMaster1.xml"/><Relationship Id="rId5" Type="http://schemas.openxmlformats.org/officeDocument/2006/relationships/slide" Target="slides/slide2.xml"/><Relationship Id="rId15" Type="http://schemas.openxmlformats.org/officeDocument/2006/relationships/theme" Target="theme/theme1.xml"/><Relationship Id="rId10" Type="http://schemas.openxmlformats.org/officeDocument/2006/relationships/slide" Target="slides/slide7.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7106" name="Rectangle 1026"/>
          <p:cNvSpPr>
            <a:spLocks noGrp="1" noChangeArrowheads="1"/>
          </p:cNvSpPr>
          <p:nvPr>
            <p:ph type="hdr" sz="quarter"/>
          </p:nvPr>
        </p:nvSpPr>
        <p:spPr bwMode="auto">
          <a:xfrm>
            <a:off x="0" y="0"/>
            <a:ext cx="2938463" cy="495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0" hangingPunct="0">
              <a:defRPr sz="1200">
                <a:cs typeface="+mn-cs"/>
              </a:defRPr>
            </a:lvl1pPr>
          </a:lstStyle>
          <a:p>
            <a:pPr>
              <a:defRPr/>
            </a:pPr>
            <a:endParaRPr lang="en-GB" altLang="en-US"/>
          </a:p>
        </p:txBody>
      </p:sp>
      <p:sp>
        <p:nvSpPr>
          <p:cNvPr id="47107" name="Rectangle 1027"/>
          <p:cNvSpPr>
            <a:spLocks noGrp="1" noChangeArrowheads="1"/>
          </p:cNvSpPr>
          <p:nvPr>
            <p:ph type="dt" sz="quarter" idx="1"/>
          </p:nvPr>
        </p:nvSpPr>
        <p:spPr bwMode="auto">
          <a:xfrm>
            <a:off x="3843338" y="0"/>
            <a:ext cx="2938462" cy="495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0" hangingPunct="0">
              <a:defRPr sz="1200">
                <a:cs typeface="+mn-cs"/>
              </a:defRPr>
            </a:lvl1pPr>
          </a:lstStyle>
          <a:p>
            <a:pPr>
              <a:defRPr/>
            </a:pPr>
            <a:endParaRPr lang="en-GB" altLang="en-US"/>
          </a:p>
        </p:txBody>
      </p:sp>
      <p:sp>
        <p:nvSpPr>
          <p:cNvPr id="47108" name="Rectangle 1028"/>
          <p:cNvSpPr>
            <a:spLocks noGrp="1" noChangeArrowheads="1"/>
          </p:cNvSpPr>
          <p:nvPr>
            <p:ph type="ftr" sz="quarter" idx="2"/>
          </p:nvPr>
        </p:nvSpPr>
        <p:spPr bwMode="auto">
          <a:xfrm>
            <a:off x="0" y="9410700"/>
            <a:ext cx="2938463" cy="495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eaLnBrk="0" hangingPunct="0">
              <a:defRPr sz="1200">
                <a:cs typeface="+mn-cs"/>
              </a:defRPr>
            </a:lvl1pPr>
          </a:lstStyle>
          <a:p>
            <a:pPr>
              <a:defRPr/>
            </a:pPr>
            <a:endParaRPr lang="en-GB" altLang="en-US"/>
          </a:p>
        </p:txBody>
      </p:sp>
      <p:sp>
        <p:nvSpPr>
          <p:cNvPr id="47109" name="Rectangle 1029"/>
          <p:cNvSpPr>
            <a:spLocks noGrp="1" noChangeArrowheads="1"/>
          </p:cNvSpPr>
          <p:nvPr>
            <p:ph type="sldNum" sz="quarter" idx="3"/>
          </p:nvPr>
        </p:nvSpPr>
        <p:spPr bwMode="auto">
          <a:xfrm>
            <a:off x="3843338" y="9410700"/>
            <a:ext cx="2938462" cy="495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eaLnBrk="0" hangingPunct="0">
              <a:defRPr sz="1200">
                <a:cs typeface="+mn-cs"/>
              </a:defRPr>
            </a:lvl1pPr>
          </a:lstStyle>
          <a:p>
            <a:pPr>
              <a:defRPr/>
            </a:pPr>
            <a:fld id="{8819A2C5-D425-418A-813C-D2056631D7C5}" type="slidenum">
              <a:rPr lang="en-GB" altLang="en-US"/>
              <a:pPr>
                <a:defRPr/>
              </a:pPr>
              <a:t>‹#›</a:t>
            </a:fld>
            <a:endParaRPr lang="en-GB" altLang="en-US"/>
          </a:p>
        </p:txBody>
      </p:sp>
    </p:spTree>
    <p:extLst>
      <p:ext uri="{BB962C8B-B14F-4D97-AF65-F5344CB8AC3E}">
        <p14:creationId xmlns:p14="http://schemas.microsoft.com/office/powerpoint/2010/main" val="379194622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386" name="Rectangle 2050"/>
          <p:cNvSpPr>
            <a:spLocks noGrp="1" noChangeArrowheads="1"/>
          </p:cNvSpPr>
          <p:nvPr>
            <p:ph type="hdr" sz="quarter"/>
          </p:nvPr>
        </p:nvSpPr>
        <p:spPr bwMode="auto">
          <a:xfrm>
            <a:off x="0" y="0"/>
            <a:ext cx="2938463" cy="495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0" hangingPunct="0">
              <a:defRPr sz="1200">
                <a:cs typeface="+mn-cs"/>
              </a:defRPr>
            </a:lvl1pPr>
          </a:lstStyle>
          <a:p>
            <a:pPr>
              <a:defRPr/>
            </a:pPr>
            <a:endParaRPr lang="en-GB" altLang="en-US"/>
          </a:p>
        </p:txBody>
      </p:sp>
      <p:sp>
        <p:nvSpPr>
          <p:cNvPr id="16387" name="Rectangle 2051"/>
          <p:cNvSpPr>
            <a:spLocks noGrp="1" noChangeArrowheads="1"/>
          </p:cNvSpPr>
          <p:nvPr>
            <p:ph type="dt" idx="1"/>
          </p:nvPr>
        </p:nvSpPr>
        <p:spPr bwMode="auto">
          <a:xfrm>
            <a:off x="3843338" y="0"/>
            <a:ext cx="2938462" cy="495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0" hangingPunct="0">
              <a:defRPr sz="1200">
                <a:cs typeface="+mn-cs"/>
              </a:defRPr>
            </a:lvl1pPr>
          </a:lstStyle>
          <a:p>
            <a:pPr>
              <a:defRPr/>
            </a:pPr>
            <a:endParaRPr lang="en-GB" altLang="en-US"/>
          </a:p>
        </p:txBody>
      </p:sp>
      <p:sp>
        <p:nvSpPr>
          <p:cNvPr id="8196" name="Rectangle 2052"/>
          <p:cNvSpPr>
            <a:spLocks noGrp="1" noRot="1" noChangeAspect="1" noChangeArrowheads="1" noTextEdit="1"/>
          </p:cNvSpPr>
          <p:nvPr>
            <p:ph type="sldImg" idx="2"/>
          </p:nvPr>
        </p:nvSpPr>
        <p:spPr bwMode="auto">
          <a:xfrm>
            <a:off x="88900" y="742950"/>
            <a:ext cx="6604000" cy="3714750"/>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16389" name="Rectangle 2053"/>
          <p:cNvSpPr>
            <a:spLocks noGrp="1" noChangeArrowheads="1"/>
          </p:cNvSpPr>
          <p:nvPr>
            <p:ph type="body" sz="quarter" idx="3"/>
          </p:nvPr>
        </p:nvSpPr>
        <p:spPr bwMode="auto">
          <a:xfrm>
            <a:off x="904875" y="4705350"/>
            <a:ext cx="4972050" cy="4457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GB" altLang="en-US" noProof="0"/>
              <a:t>Click to edit Master text styles</a:t>
            </a:r>
          </a:p>
          <a:p>
            <a:pPr lvl="1"/>
            <a:r>
              <a:rPr lang="en-GB" altLang="en-US" noProof="0"/>
              <a:t>Second level</a:t>
            </a:r>
          </a:p>
          <a:p>
            <a:pPr lvl="2"/>
            <a:r>
              <a:rPr lang="en-GB" altLang="en-US" noProof="0"/>
              <a:t>Third level</a:t>
            </a:r>
          </a:p>
          <a:p>
            <a:pPr lvl="3"/>
            <a:r>
              <a:rPr lang="en-GB" altLang="en-US" noProof="0"/>
              <a:t>Fourth level</a:t>
            </a:r>
          </a:p>
          <a:p>
            <a:pPr lvl="4"/>
            <a:r>
              <a:rPr lang="en-GB" altLang="en-US" noProof="0"/>
              <a:t>Fifth level</a:t>
            </a:r>
          </a:p>
        </p:txBody>
      </p:sp>
      <p:sp>
        <p:nvSpPr>
          <p:cNvPr id="16390" name="Rectangle 2054"/>
          <p:cNvSpPr>
            <a:spLocks noGrp="1" noChangeArrowheads="1"/>
          </p:cNvSpPr>
          <p:nvPr>
            <p:ph type="ftr" sz="quarter" idx="4"/>
          </p:nvPr>
        </p:nvSpPr>
        <p:spPr bwMode="auto">
          <a:xfrm>
            <a:off x="0" y="9410700"/>
            <a:ext cx="2938463" cy="495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eaLnBrk="0" hangingPunct="0">
              <a:defRPr sz="1200">
                <a:cs typeface="+mn-cs"/>
              </a:defRPr>
            </a:lvl1pPr>
          </a:lstStyle>
          <a:p>
            <a:pPr>
              <a:defRPr/>
            </a:pPr>
            <a:endParaRPr lang="en-GB" altLang="en-US"/>
          </a:p>
        </p:txBody>
      </p:sp>
      <p:sp>
        <p:nvSpPr>
          <p:cNvPr id="16391" name="Rectangle 2055"/>
          <p:cNvSpPr>
            <a:spLocks noGrp="1" noChangeArrowheads="1"/>
          </p:cNvSpPr>
          <p:nvPr>
            <p:ph type="sldNum" sz="quarter" idx="5"/>
          </p:nvPr>
        </p:nvSpPr>
        <p:spPr bwMode="auto">
          <a:xfrm>
            <a:off x="3843338" y="9410700"/>
            <a:ext cx="2938462" cy="495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eaLnBrk="0" hangingPunct="0">
              <a:defRPr sz="1200">
                <a:cs typeface="+mn-cs"/>
              </a:defRPr>
            </a:lvl1pPr>
          </a:lstStyle>
          <a:p>
            <a:pPr>
              <a:defRPr/>
            </a:pPr>
            <a:fld id="{74F9E15A-2DDD-48A4-81E6-2EDEC1199FAA}" type="slidenum">
              <a:rPr lang="en-GB" altLang="en-US"/>
              <a:pPr>
                <a:defRPr/>
              </a:pPr>
              <a:t>‹#›</a:t>
            </a:fld>
            <a:endParaRPr lang="en-GB" altLang="en-US"/>
          </a:p>
        </p:txBody>
      </p:sp>
    </p:spTree>
    <p:extLst>
      <p:ext uri="{BB962C8B-B14F-4D97-AF65-F5344CB8AC3E}">
        <p14:creationId xmlns:p14="http://schemas.microsoft.com/office/powerpoint/2010/main" val="1251094896"/>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https://</a:t>
            </a:r>
            <a:r>
              <a:rPr lang="en-GB" dirty="0" err="1"/>
              <a:t>www.nytimes.com</a:t>
            </a:r>
            <a:r>
              <a:rPr lang="en-GB" dirty="0"/>
              <a:t>/2022/02/11/</a:t>
            </a:r>
            <a:r>
              <a:rPr lang="en-GB" dirty="0" err="1"/>
              <a:t>nyregion</a:t>
            </a:r>
            <a:r>
              <a:rPr lang="en-GB" dirty="0"/>
              <a:t>/the-east-</a:t>
            </a:r>
            <a:r>
              <a:rPr lang="en-GB" dirty="0" err="1"/>
              <a:t>brooklyn</a:t>
            </a:r>
            <a:r>
              <a:rPr lang="en-GB" dirty="0"/>
              <a:t>-</a:t>
            </a:r>
            <a:r>
              <a:rPr lang="en-GB" dirty="0" err="1"/>
              <a:t>documentary.html</a:t>
            </a:r>
            <a:endParaRPr lang="en-GB" dirty="0"/>
          </a:p>
        </p:txBody>
      </p:sp>
      <p:sp>
        <p:nvSpPr>
          <p:cNvPr id="4" name="Slide Number Placeholder 3"/>
          <p:cNvSpPr>
            <a:spLocks noGrp="1"/>
          </p:cNvSpPr>
          <p:nvPr>
            <p:ph type="sldNum" sz="quarter" idx="5"/>
          </p:nvPr>
        </p:nvSpPr>
        <p:spPr/>
        <p:txBody>
          <a:bodyPr/>
          <a:lstStyle/>
          <a:p>
            <a:pPr>
              <a:defRPr/>
            </a:pPr>
            <a:fld id="{74F9E15A-2DDD-48A4-81E6-2EDEC1199FAA}" type="slidenum">
              <a:rPr lang="en-GB" altLang="en-US" smtClean="0"/>
              <a:pPr>
                <a:defRPr/>
              </a:pPr>
              <a:t>2</a:t>
            </a:fld>
            <a:endParaRPr lang="en-GB" altLang="en-US"/>
          </a:p>
        </p:txBody>
      </p:sp>
    </p:spTree>
    <p:extLst>
      <p:ext uri="{BB962C8B-B14F-4D97-AF65-F5344CB8AC3E}">
        <p14:creationId xmlns:p14="http://schemas.microsoft.com/office/powerpoint/2010/main" val="222376245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a:defRPr/>
            </a:pPr>
            <a:fld id="{74F9E15A-2DDD-48A4-81E6-2EDEC1199FAA}" type="slidenum">
              <a:rPr lang="en-GB" altLang="en-US" smtClean="0"/>
              <a:pPr>
                <a:defRPr/>
              </a:pPr>
              <a:t>7</a:t>
            </a:fld>
            <a:endParaRPr lang="en-GB" altLang="en-US"/>
          </a:p>
        </p:txBody>
      </p:sp>
    </p:spTree>
    <p:extLst>
      <p:ext uri="{BB962C8B-B14F-4D97-AF65-F5344CB8AC3E}">
        <p14:creationId xmlns:p14="http://schemas.microsoft.com/office/powerpoint/2010/main" val="197981708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1026" name="Picture 2"/>
          <p:cNvPicPr>
            <a:picLocks noChangeAspect="1" noChangeArrowheads="1"/>
          </p:cNvPicPr>
          <p:nvPr userDrawn="1"/>
        </p:nvPicPr>
        <p:blipFill rotWithShape="1">
          <a:blip r:embed="rId2" cstate="screen">
            <a:extLst>
              <a:ext uri="{28A0092B-C50C-407E-A947-70E740481C1C}">
                <a14:useLocalDpi xmlns:a14="http://schemas.microsoft.com/office/drawing/2010/main"/>
              </a:ext>
            </a:extLst>
          </a:blip>
          <a:srcRect/>
          <a:stretch/>
        </p:blipFill>
        <p:spPr bwMode="auto">
          <a:xfrm>
            <a:off x="0" y="-20538"/>
            <a:ext cx="9144000" cy="50126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9155" name="Rectangle 3"/>
          <p:cNvSpPr>
            <a:spLocks noGrp="1" noChangeArrowheads="1"/>
          </p:cNvSpPr>
          <p:nvPr>
            <p:ph type="ctrTitle"/>
          </p:nvPr>
        </p:nvSpPr>
        <p:spPr>
          <a:xfrm>
            <a:off x="107504" y="3507854"/>
            <a:ext cx="7056784" cy="720080"/>
          </a:xfrm>
        </p:spPr>
        <p:txBody>
          <a:bodyPr/>
          <a:lstStyle>
            <a:lvl1pPr>
              <a:defRPr sz="4000"/>
            </a:lvl1pPr>
          </a:lstStyle>
          <a:p>
            <a:pPr lvl="0"/>
            <a:r>
              <a:rPr lang="en-US" altLang="en-US" noProof="0"/>
              <a:t>Click to edit Master title style</a:t>
            </a:r>
            <a:endParaRPr lang="en-GB" altLang="en-US" noProof="0" dirty="0"/>
          </a:p>
        </p:txBody>
      </p:sp>
      <p:sp>
        <p:nvSpPr>
          <p:cNvPr id="49156" name="Rectangle 4"/>
          <p:cNvSpPr>
            <a:spLocks noGrp="1" noChangeArrowheads="1"/>
          </p:cNvSpPr>
          <p:nvPr>
            <p:ph type="subTitle" idx="1"/>
          </p:nvPr>
        </p:nvSpPr>
        <p:spPr>
          <a:xfrm>
            <a:off x="107504" y="4299942"/>
            <a:ext cx="6400800" cy="545424"/>
          </a:xfrm>
        </p:spPr>
        <p:txBody>
          <a:bodyPr/>
          <a:lstStyle>
            <a:lvl1pPr marL="0" indent="0" algn="l">
              <a:buFontTx/>
              <a:buNone/>
              <a:defRPr/>
            </a:lvl1pPr>
          </a:lstStyle>
          <a:p>
            <a:pPr lvl="0"/>
            <a:r>
              <a:rPr lang="en-US" altLang="en-US" noProof="0"/>
              <a:t>Click to edit Master subtitle style</a:t>
            </a:r>
            <a:endParaRPr lang="en-GB" altLang="en-US" noProof="0" dirty="0"/>
          </a:p>
        </p:txBody>
      </p:sp>
    </p:spTree>
    <p:extLst>
      <p:ext uri="{BB962C8B-B14F-4D97-AF65-F5344CB8AC3E}">
        <p14:creationId xmlns:p14="http://schemas.microsoft.com/office/powerpoint/2010/main" val="395351280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00451"/>
            <a:ext cx="5486400" cy="425054"/>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Drag picture to placeholder or click icon to add</a:t>
            </a:r>
            <a:endParaRPr lang="en-GB" noProof="0"/>
          </a:p>
        </p:txBody>
      </p:sp>
      <p:sp>
        <p:nvSpPr>
          <p:cNvPr id="4" name="Text Placeholder 3"/>
          <p:cNvSpPr>
            <a:spLocks noGrp="1"/>
          </p:cNvSpPr>
          <p:nvPr>
            <p:ph type="body" sz="half" idx="2"/>
          </p:nvPr>
        </p:nvSpPr>
        <p:spPr>
          <a:xfrm>
            <a:off x="1792288" y="4025504"/>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alt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7" name="Rectangle 6"/>
          <p:cNvSpPr>
            <a:spLocks noGrp="1" noChangeArrowheads="1"/>
          </p:cNvSpPr>
          <p:nvPr>
            <p:ph type="sldNum" sz="quarter" idx="12"/>
          </p:nvPr>
        </p:nvSpPr>
        <p:spPr>
          <a:ln/>
        </p:spPr>
        <p:txBody>
          <a:bodyPr/>
          <a:lstStyle>
            <a:lvl1pPr>
              <a:defRPr/>
            </a:lvl1pPr>
          </a:lstStyle>
          <a:p>
            <a:pPr>
              <a:defRPr/>
            </a:pPr>
            <a:fld id="{5F2DA786-226B-42DD-93E8-A1CF6097432C}" type="slidenum">
              <a:rPr lang="en-GB" altLang="en-US"/>
              <a:pPr>
                <a:defRPr/>
              </a:pPr>
              <a:t>‹#›</a:t>
            </a:fld>
            <a:endParaRPr lang="en-GB" altLang="en-US"/>
          </a:p>
        </p:txBody>
      </p:sp>
    </p:spTree>
    <p:extLst>
      <p:ext uri="{BB962C8B-B14F-4D97-AF65-F5344CB8AC3E}">
        <p14:creationId xmlns:p14="http://schemas.microsoft.com/office/powerpoint/2010/main" val="76299965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6" name="Rectangle 6"/>
          <p:cNvSpPr>
            <a:spLocks noGrp="1" noChangeArrowheads="1"/>
          </p:cNvSpPr>
          <p:nvPr>
            <p:ph type="sldNum" sz="quarter" idx="12"/>
          </p:nvPr>
        </p:nvSpPr>
        <p:spPr>
          <a:ln/>
        </p:spPr>
        <p:txBody>
          <a:bodyPr/>
          <a:lstStyle>
            <a:lvl1pPr>
              <a:defRPr/>
            </a:lvl1pPr>
          </a:lstStyle>
          <a:p>
            <a:pPr>
              <a:defRPr/>
            </a:pPr>
            <a:fld id="{2A548C52-FFFD-49F6-B265-F7E72DF156EB}" type="slidenum">
              <a:rPr lang="en-GB" altLang="en-US"/>
              <a:pPr>
                <a:defRPr/>
              </a:pPr>
              <a:t>‹#›</a:t>
            </a:fld>
            <a:endParaRPr lang="en-GB" altLang="en-US"/>
          </a:p>
        </p:txBody>
      </p:sp>
    </p:spTree>
    <p:extLst>
      <p:ext uri="{BB962C8B-B14F-4D97-AF65-F5344CB8AC3E}">
        <p14:creationId xmlns:p14="http://schemas.microsoft.com/office/powerpoint/2010/main" val="260537876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171450"/>
            <a:ext cx="1943100" cy="3943350"/>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685800" y="171450"/>
            <a:ext cx="5676900" cy="394335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6" name="Rectangle 6"/>
          <p:cNvSpPr>
            <a:spLocks noGrp="1" noChangeArrowheads="1"/>
          </p:cNvSpPr>
          <p:nvPr>
            <p:ph type="sldNum" sz="quarter" idx="12"/>
          </p:nvPr>
        </p:nvSpPr>
        <p:spPr>
          <a:ln/>
        </p:spPr>
        <p:txBody>
          <a:bodyPr/>
          <a:lstStyle>
            <a:lvl1pPr>
              <a:defRPr/>
            </a:lvl1pPr>
          </a:lstStyle>
          <a:p>
            <a:pPr>
              <a:defRPr/>
            </a:pPr>
            <a:fld id="{27A5EEF6-EF9C-46E6-8B5F-3F5CA92D3B8D}" type="slidenum">
              <a:rPr lang="en-GB" altLang="en-US"/>
              <a:pPr>
                <a:defRPr/>
              </a:pPr>
              <a:t>‹#›</a:t>
            </a:fld>
            <a:endParaRPr lang="en-GB" altLang="en-US"/>
          </a:p>
        </p:txBody>
      </p:sp>
    </p:spTree>
    <p:extLst>
      <p:ext uri="{BB962C8B-B14F-4D97-AF65-F5344CB8AC3E}">
        <p14:creationId xmlns:p14="http://schemas.microsoft.com/office/powerpoint/2010/main" val="209089907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97820"/>
            <a:ext cx="7772400" cy="1102519"/>
          </a:xfrm>
        </p:spPr>
        <p:txBody>
          <a:bodyPr/>
          <a:lstStyle/>
          <a:p>
            <a:r>
              <a:rPr lang="en-US"/>
              <a:t>Click to edit Master title style</a:t>
            </a:r>
            <a:endParaRPr lang="en-GB"/>
          </a:p>
        </p:txBody>
      </p:sp>
      <p:sp>
        <p:nvSpPr>
          <p:cNvPr id="3" name="Subtitle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85384978-FF33-4943-AA93-CA0F6CF72124}" type="datetimeFigureOut">
              <a:rPr lang="en-GB" smtClean="0"/>
              <a:t>13/03/2026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272972375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85384978-FF33-4943-AA93-CA0F6CF72124}" type="datetimeFigureOut">
              <a:rPr lang="en-GB" smtClean="0"/>
              <a:t>13/03/2026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18161352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6"/>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5384978-FF33-4943-AA93-CA0F6CF72124}" type="datetimeFigureOut">
              <a:rPr lang="en-GB" smtClean="0"/>
              <a:t>13/03/2026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151058600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85384978-FF33-4943-AA93-CA0F6CF72124}" type="datetimeFigureOut">
              <a:rPr lang="en-GB" smtClean="0"/>
              <a:t>13/03/2026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387898047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028"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8"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85384978-FF33-4943-AA93-CA0F6CF72124}" type="datetimeFigureOut">
              <a:rPr lang="en-GB" smtClean="0"/>
              <a:t>13/03/2026</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356895148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85384978-FF33-4943-AA93-CA0F6CF72124}" type="datetimeFigureOut">
              <a:rPr lang="en-GB" smtClean="0"/>
              <a:t>13/03/2026</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45497763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5384978-FF33-4943-AA93-CA0F6CF72124}" type="datetimeFigureOut">
              <a:rPr lang="en-GB" smtClean="0"/>
              <a:t>13/03/2026</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338272024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itle" preserve="1">
  <p:cSld name="1_Title Slide">
    <p:spTree>
      <p:nvGrpSpPr>
        <p:cNvPr id="1" name=""/>
        <p:cNvGrpSpPr/>
        <p:nvPr/>
      </p:nvGrpSpPr>
      <p:grpSpPr>
        <a:xfrm>
          <a:off x="0" y="0"/>
          <a:ext cx="0" cy="0"/>
          <a:chOff x="0" y="0"/>
          <a:chExt cx="0" cy="0"/>
        </a:xfrm>
      </p:grpSpPr>
      <p:pic>
        <p:nvPicPr>
          <p:cNvPr id="2051" name="Picture 3"/>
          <p:cNvPicPr>
            <a:picLocks noChangeAspect="1" noChangeArrowheads="1"/>
          </p:cNvPicPr>
          <p:nvPr userDrawn="1"/>
        </p:nvPicPr>
        <p:blipFill rotWithShape="1">
          <a:blip r:embed="rId2" cstate="screen">
            <a:extLst>
              <a:ext uri="{28A0092B-C50C-407E-A947-70E740481C1C}">
                <a14:useLocalDpi xmlns:a14="http://schemas.microsoft.com/office/drawing/2010/main"/>
              </a:ext>
            </a:extLst>
          </a:blip>
          <a:srcRect/>
          <a:stretch/>
        </p:blipFill>
        <p:spPr bwMode="auto">
          <a:xfrm>
            <a:off x="0" y="-20538"/>
            <a:ext cx="9141366" cy="49807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9155" name="Rectangle 3"/>
          <p:cNvSpPr>
            <a:spLocks noGrp="1" noChangeArrowheads="1"/>
          </p:cNvSpPr>
          <p:nvPr>
            <p:ph type="ctrTitle"/>
          </p:nvPr>
        </p:nvSpPr>
        <p:spPr>
          <a:xfrm>
            <a:off x="251520" y="2895786"/>
            <a:ext cx="7056784" cy="972108"/>
          </a:xfrm>
        </p:spPr>
        <p:txBody>
          <a:bodyPr/>
          <a:lstStyle>
            <a:lvl1pPr>
              <a:defRPr sz="4000"/>
            </a:lvl1pPr>
          </a:lstStyle>
          <a:p>
            <a:pPr lvl="0"/>
            <a:r>
              <a:rPr lang="en-US" altLang="en-US" noProof="0"/>
              <a:t>Click to edit Master title style</a:t>
            </a:r>
            <a:endParaRPr lang="en-GB" altLang="en-US" noProof="0" dirty="0"/>
          </a:p>
        </p:txBody>
      </p:sp>
      <p:sp>
        <p:nvSpPr>
          <p:cNvPr id="49156" name="Rectangle 4"/>
          <p:cNvSpPr>
            <a:spLocks noGrp="1" noChangeArrowheads="1"/>
          </p:cNvSpPr>
          <p:nvPr>
            <p:ph type="subTitle" idx="1"/>
          </p:nvPr>
        </p:nvSpPr>
        <p:spPr>
          <a:xfrm>
            <a:off x="259432" y="3898534"/>
            <a:ext cx="6400800" cy="995474"/>
          </a:xfrm>
        </p:spPr>
        <p:txBody>
          <a:bodyPr/>
          <a:lstStyle>
            <a:lvl1pPr marL="0" indent="0" algn="l">
              <a:buFontTx/>
              <a:buNone/>
              <a:defRPr/>
            </a:lvl1pPr>
          </a:lstStyle>
          <a:p>
            <a:pPr lvl="0"/>
            <a:r>
              <a:rPr lang="en-US" altLang="en-US" noProof="0"/>
              <a:t>Click to edit Master subtitle style</a:t>
            </a:r>
            <a:endParaRPr lang="en-GB" altLang="en-US" noProof="0" dirty="0"/>
          </a:p>
        </p:txBody>
      </p:sp>
    </p:spTree>
    <p:extLst>
      <p:ext uri="{BB962C8B-B14F-4D97-AF65-F5344CB8AC3E}">
        <p14:creationId xmlns:p14="http://schemas.microsoft.com/office/powerpoint/2010/main" val="318723899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04787"/>
            <a:ext cx="3008313" cy="871538"/>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3575050" y="204789"/>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57202" y="1076327"/>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85384978-FF33-4943-AA93-CA0F6CF72124}" type="datetimeFigureOut">
              <a:rPr lang="en-GB" smtClean="0"/>
              <a:t>13/03/2026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382894775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00451"/>
            <a:ext cx="5486400" cy="425054"/>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4025504"/>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85384978-FF33-4943-AA93-CA0F6CF72124}" type="datetimeFigureOut">
              <a:rPr lang="en-GB" smtClean="0"/>
              <a:t>13/03/2026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303163364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85384978-FF33-4943-AA93-CA0F6CF72124}" type="datetimeFigureOut">
              <a:rPr lang="en-GB" smtClean="0"/>
              <a:t>13/03/2026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300213468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05979"/>
            <a:ext cx="2057400" cy="4388644"/>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457200" y="205979"/>
            <a:ext cx="6019800" cy="4388644"/>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85384978-FF33-4943-AA93-CA0F6CF72124}" type="datetimeFigureOut">
              <a:rPr lang="en-GB" smtClean="0"/>
              <a:t>13/03/2026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179357404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97820"/>
            <a:ext cx="7772400" cy="1102519"/>
          </a:xfrm>
        </p:spPr>
        <p:txBody>
          <a:bodyPr/>
          <a:lstStyle/>
          <a:p>
            <a:r>
              <a:rPr lang="en-US"/>
              <a:t>Click to edit Master title style</a:t>
            </a:r>
            <a:endParaRPr lang="en-GB"/>
          </a:p>
        </p:txBody>
      </p:sp>
      <p:sp>
        <p:nvSpPr>
          <p:cNvPr id="3" name="Subtitle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GB"/>
          </a:p>
        </p:txBody>
      </p:sp>
      <p:sp>
        <p:nvSpPr>
          <p:cNvPr id="4" name="Date Placeholder 3"/>
          <p:cNvSpPr>
            <a:spLocks noGrp="1"/>
          </p:cNvSpPr>
          <p:nvPr>
            <p:ph type="dt" sz="half" idx="10"/>
          </p:nvPr>
        </p:nvSpPr>
        <p:spPr/>
        <p:txBody>
          <a:bodyPr/>
          <a:lstStyle>
            <a:lvl1pPr>
              <a:defRPr/>
            </a:lvl1pPr>
          </a:lstStyle>
          <a:p>
            <a:pPr>
              <a:defRPr/>
            </a:pPr>
            <a:fld id="{CC04D4E8-1442-4A26-862E-F7A1A3386CB3}" type="datetimeFigureOut">
              <a:rPr lang="en-GB"/>
              <a:pPr>
                <a:defRPr/>
              </a:pPr>
              <a:t>13/03/2026</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1D48AA0D-06A5-4A03-86AF-FCD31649C8B7}" type="slidenum">
              <a:rPr lang="en-GB"/>
              <a:pPr>
                <a:defRPr/>
              </a:pPr>
              <a:t>‹#›</a:t>
            </a:fld>
            <a:endParaRPr lang="en-GB"/>
          </a:p>
        </p:txBody>
      </p:sp>
    </p:spTree>
    <p:extLst>
      <p:ext uri="{BB962C8B-B14F-4D97-AF65-F5344CB8AC3E}">
        <p14:creationId xmlns:p14="http://schemas.microsoft.com/office/powerpoint/2010/main" val="85248852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lvl1pPr>
              <a:defRPr/>
            </a:lvl1pPr>
          </a:lstStyle>
          <a:p>
            <a:pPr>
              <a:defRPr/>
            </a:pPr>
            <a:fld id="{5A340FB6-9916-4744-A588-88582159FB2B}" type="datetimeFigureOut">
              <a:rPr lang="en-GB"/>
              <a:pPr>
                <a:defRPr/>
              </a:pPr>
              <a:t>13/03/2026</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31B5FE55-7890-4B92-8DAC-E9A4D1B54585}" type="slidenum">
              <a:rPr lang="en-GB"/>
              <a:pPr>
                <a:defRPr/>
              </a:pPr>
              <a:t>‹#›</a:t>
            </a:fld>
            <a:endParaRPr lang="en-GB"/>
          </a:p>
        </p:txBody>
      </p:sp>
    </p:spTree>
    <p:extLst>
      <p:ext uri="{BB962C8B-B14F-4D97-AF65-F5344CB8AC3E}">
        <p14:creationId xmlns:p14="http://schemas.microsoft.com/office/powerpoint/2010/main" val="3760645790"/>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8" name="Picture 2"/>
          <p:cNvPicPr>
            <a:picLocks noChangeAspect="1" noChangeArrowheads="1"/>
          </p:cNvPicPr>
          <p:nvPr userDrawn="1"/>
        </p:nvPicPr>
        <p:blipFill rotWithShape="1">
          <a:blip r:embed="rId2" cstate="screen">
            <a:extLst>
              <a:ext uri="{28A0092B-C50C-407E-A947-70E740481C1C}">
                <a14:useLocalDpi xmlns:a14="http://schemas.microsoft.com/office/drawing/2010/main"/>
              </a:ext>
            </a:extLst>
          </a:blip>
          <a:srcRect/>
          <a:stretch/>
        </p:blipFill>
        <p:spPr bwMode="auto">
          <a:xfrm>
            <a:off x="-10634" y="-20538"/>
            <a:ext cx="9152000" cy="40922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hasCustomPrompt="1"/>
          </p:nvPr>
        </p:nvSpPr>
        <p:spPr>
          <a:xfrm>
            <a:off x="683568" y="1923679"/>
            <a:ext cx="7772400" cy="2403053"/>
          </a:xfrm>
        </p:spPr>
        <p:txBody>
          <a:bodyPr anchor="t"/>
          <a:lstStyle>
            <a:lvl1pPr algn="l">
              <a:defRPr sz="4000" b="1" cap="none"/>
            </a:lvl1pPr>
          </a:lstStyle>
          <a:p>
            <a:r>
              <a:rPr lang="en-US" dirty="0"/>
              <a:t>Click to edit master title style</a:t>
            </a:r>
            <a:endParaRPr lang="en-GB" dirty="0"/>
          </a:p>
        </p:txBody>
      </p:sp>
      <p:sp>
        <p:nvSpPr>
          <p:cNvPr id="3" name="Text Placeholder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lvl1pPr>
              <a:defRPr/>
            </a:lvl1pPr>
          </a:lstStyle>
          <a:p>
            <a:pPr>
              <a:defRPr/>
            </a:pPr>
            <a:fld id="{87EA2E35-467A-4B59-82DC-CA561B91D6DD}" type="datetimeFigureOut">
              <a:rPr lang="en-GB"/>
              <a:pPr>
                <a:defRPr/>
              </a:pPr>
              <a:t>13/03/2026</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8730FB9F-F625-4E59-ABB6-F6A9692E4283}" type="slidenum">
              <a:rPr lang="en-GB"/>
              <a:pPr>
                <a:defRPr/>
              </a:pPr>
              <a:t>‹#›</a:t>
            </a:fld>
            <a:endParaRPr lang="en-GB"/>
          </a:p>
        </p:txBody>
      </p:sp>
    </p:spTree>
    <p:extLst>
      <p:ext uri="{BB962C8B-B14F-4D97-AF65-F5344CB8AC3E}">
        <p14:creationId xmlns:p14="http://schemas.microsoft.com/office/powerpoint/2010/main" val="3609636989"/>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3"/>
          <p:cNvSpPr>
            <a:spLocks noGrp="1"/>
          </p:cNvSpPr>
          <p:nvPr>
            <p:ph type="dt" sz="half" idx="10"/>
          </p:nvPr>
        </p:nvSpPr>
        <p:spPr/>
        <p:txBody>
          <a:bodyPr/>
          <a:lstStyle>
            <a:lvl1pPr>
              <a:defRPr/>
            </a:lvl1pPr>
          </a:lstStyle>
          <a:p>
            <a:pPr>
              <a:defRPr/>
            </a:pPr>
            <a:fld id="{89F47B15-667E-4BCF-8B3A-A77556EB54EA}" type="datetimeFigureOut">
              <a:rPr lang="en-GB"/>
              <a:pPr>
                <a:defRPr/>
              </a:pPr>
              <a:t>13/03/2026</a:t>
            </a:fld>
            <a:endParaRPr lang="en-GB"/>
          </a:p>
        </p:txBody>
      </p:sp>
      <p:sp>
        <p:nvSpPr>
          <p:cNvPr id="6" name="Footer Placeholder 4"/>
          <p:cNvSpPr>
            <a:spLocks noGrp="1"/>
          </p:cNvSpPr>
          <p:nvPr>
            <p:ph type="ftr" sz="quarter" idx="11"/>
          </p:nvPr>
        </p:nvSpPr>
        <p:spPr/>
        <p:txBody>
          <a:bodyPr/>
          <a:lstStyle>
            <a:lvl1pPr>
              <a:defRPr/>
            </a:lvl1pPr>
          </a:lstStyle>
          <a:p>
            <a:pPr>
              <a:defRPr/>
            </a:pPr>
            <a:endParaRPr lang="en-GB"/>
          </a:p>
        </p:txBody>
      </p:sp>
      <p:sp>
        <p:nvSpPr>
          <p:cNvPr id="7" name="Slide Number Placeholder 5"/>
          <p:cNvSpPr>
            <a:spLocks noGrp="1"/>
          </p:cNvSpPr>
          <p:nvPr>
            <p:ph type="sldNum" sz="quarter" idx="12"/>
          </p:nvPr>
        </p:nvSpPr>
        <p:spPr/>
        <p:txBody>
          <a:bodyPr/>
          <a:lstStyle>
            <a:lvl1pPr>
              <a:defRPr/>
            </a:lvl1pPr>
          </a:lstStyle>
          <a:p>
            <a:pPr>
              <a:defRPr/>
            </a:pPr>
            <a:fld id="{A6C46B6B-B495-4202-9733-F50C9C7FB744}" type="slidenum">
              <a:rPr lang="en-GB"/>
              <a:pPr>
                <a:defRPr/>
              </a:pPr>
              <a:t>‹#›</a:t>
            </a:fld>
            <a:endParaRPr lang="en-GB"/>
          </a:p>
        </p:txBody>
      </p:sp>
    </p:spTree>
    <p:extLst>
      <p:ext uri="{BB962C8B-B14F-4D97-AF65-F5344CB8AC3E}">
        <p14:creationId xmlns:p14="http://schemas.microsoft.com/office/powerpoint/2010/main" val="1964436124"/>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028"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8"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3"/>
          <p:cNvSpPr>
            <a:spLocks noGrp="1"/>
          </p:cNvSpPr>
          <p:nvPr>
            <p:ph type="dt" sz="half" idx="10"/>
          </p:nvPr>
        </p:nvSpPr>
        <p:spPr/>
        <p:txBody>
          <a:bodyPr/>
          <a:lstStyle>
            <a:lvl1pPr>
              <a:defRPr/>
            </a:lvl1pPr>
          </a:lstStyle>
          <a:p>
            <a:pPr>
              <a:defRPr/>
            </a:pPr>
            <a:fld id="{7ADAC0FC-96BA-4D10-9D73-BF78231C6B28}" type="datetimeFigureOut">
              <a:rPr lang="en-GB"/>
              <a:pPr>
                <a:defRPr/>
              </a:pPr>
              <a:t>13/03/2026</a:t>
            </a:fld>
            <a:endParaRPr lang="en-GB"/>
          </a:p>
        </p:txBody>
      </p:sp>
      <p:sp>
        <p:nvSpPr>
          <p:cNvPr id="8" name="Footer Placeholder 4"/>
          <p:cNvSpPr>
            <a:spLocks noGrp="1"/>
          </p:cNvSpPr>
          <p:nvPr>
            <p:ph type="ftr" sz="quarter" idx="11"/>
          </p:nvPr>
        </p:nvSpPr>
        <p:spPr/>
        <p:txBody>
          <a:bodyPr/>
          <a:lstStyle>
            <a:lvl1pPr>
              <a:defRPr/>
            </a:lvl1pPr>
          </a:lstStyle>
          <a:p>
            <a:pPr>
              <a:defRPr/>
            </a:pPr>
            <a:endParaRPr lang="en-GB"/>
          </a:p>
        </p:txBody>
      </p:sp>
      <p:sp>
        <p:nvSpPr>
          <p:cNvPr id="9" name="Slide Number Placeholder 5"/>
          <p:cNvSpPr>
            <a:spLocks noGrp="1"/>
          </p:cNvSpPr>
          <p:nvPr>
            <p:ph type="sldNum" sz="quarter" idx="12"/>
          </p:nvPr>
        </p:nvSpPr>
        <p:spPr/>
        <p:txBody>
          <a:bodyPr/>
          <a:lstStyle>
            <a:lvl1pPr>
              <a:defRPr/>
            </a:lvl1pPr>
          </a:lstStyle>
          <a:p>
            <a:pPr>
              <a:defRPr/>
            </a:pPr>
            <a:fld id="{E133AD48-89ED-4225-9717-C63FF82E1232}" type="slidenum">
              <a:rPr lang="en-GB"/>
              <a:pPr>
                <a:defRPr/>
              </a:pPr>
              <a:t>‹#›</a:t>
            </a:fld>
            <a:endParaRPr lang="en-GB"/>
          </a:p>
        </p:txBody>
      </p:sp>
    </p:spTree>
    <p:extLst>
      <p:ext uri="{BB962C8B-B14F-4D97-AF65-F5344CB8AC3E}">
        <p14:creationId xmlns:p14="http://schemas.microsoft.com/office/powerpoint/2010/main" val="3433877119"/>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3"/>
          <p:cNvSpPr>
            <a:spLocks noGrp="1"/>
          </p:cNvSpPr>
          <p:nvPr>
            <p:ph type="dt" sz="half" idx="10"/>
          </p:nvPr>
        </p:nvSpPr>
        <p:spPr/>
        <p:txBody>
          <a:bodyPr/>
          <a:lstStyle>
            <a:lvl1pPr>
              <a:defRPr/>
            </a:lvl1pPr>
          </a:lstStyle>
          <a:p>
            <a:pPr>
              <a:defRPr/>
            </a:pPr>
            <a:fld id="{8A09EE57-8035-41DD-9C26-3C6F5DAA7CFD}" type="datetimeFigureOut">
              <a:rPr lang="en-GB"/>
              <a:pPr>
                <a:defRPr/>
              </a:pPr>
              <a:t>13/03/2026</a:t>
            </a:fld>
            <a:endParaRPr lang="en-GB"/>
          </a:p>
        </p:txBody>
      </p:sp>
      <p:sp>
        <p:nvSpPr>
          <p:cNvPr id="4" name="Footer Placeholder 4"/>
          <p:cNvSpPr>
            <a:spLocks noGrp="1"/>
          </p:cNvSpPr>
          <p:nvPr>
            <p:ph type="ftr" sz="quarter" idx="11"/>
          </p:nvPr>
        </p:nvSpPr>
        <p:spPr/>
        <p:txBody>
          <a:bodyPr/>
          <a:lstStyle>
            <a:lvl1pPr>
              <a:defRPr/>
            </a:lvl1pPr>
          </a:lstStyle>
          <a:p>
            <a:pPr>
              <a:defRPr/>
            </a:pPr>
            <a:endParaRPr lang="en-GB"/>
          </a:p>
        </p:txBody>
      </p:sp>
      <p:sp>
        <p:nvSpPr>
          <p:cNvPr id="5" name="Slide Number Placeholder 5"/>
          <p:cNvSpPr>
            <a:spLocks noGrp="1"/>
          </p:cNvSpPr>
          <p:nvPr>
            <p:ph type="sldNum" sz="quarter" idx="12"/>
          </p:nvPr>
        </p:nvSpPr>
        <p:spPr/>
        <p:txBody>
          <a:bodyPr/>
          <a:lstStyle>
            <a:lvl1pPr>
              <a:defRPr/>
            </a:lvl1pPr>
          </a:lstStyle>
          <a:p>
            <a:pPr>
              <a:defRPr/>
            </a:pPr>
            <a:fld id="{37C80DCE-CC63-41F3-B3BF-2DC7C1BD5F8C}" type="slidenum">
              <a:rPr lang="en-GB"/>
              <a:pPr>
                <a:defRPr/>
              </a:pPr>
              <a:t>‹#›</a:t>
            </a:fld>
            <a:endParaRPr lang="en-GB"/>
          </a:p>
        </p:txBody>
      </p:sp>
    </p:spTree>
    <p:extLst>
      <p:ext uri="{BB962C8B-B14F-4D97-AF65-F5344CB8AC3E}">
        <p14:creationId xmlns:p14="http://schemas.microsoft.com/office/powerpoint/2010/main" val="309191788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4" name="Rectangle 4"/>
          <p:cNvSpPr>
            <a:spLocks noGrp="1" noChangeArrowheads="1"/>
          </p:cNvSpPr>
          <p:nvPr>
            <p:ph type="dt" sz="half" idx="10"/>
          </p:nvPr>
        </p:nvSpPr>
        <p:spPr>
          <a:ln/>
        </p:spPr>
        <p:txBody>
          <a:bodyPr/>
          <a:lstStyle>
            <a:lvl1pPr>
              <a:defRPr/>
            </a:lvl1pPr>
          </a:lstStyle>
          <a:p>
            <a:pPr>
              <a:defRPr/>
            </a:pPr>
            <a:endParaRPr lang="en-GB" altLang="en-US" dirty="0"/>
          </a:p>
        </p:txBody>
      </p:sp>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6" name="Rectangle 6"/>
          <p:cNvSpPr>
            <a:spLocks noGrp="1" noChangeArrowheads="1"/>
          </p:cNvSpPr>
          <p:nvPr>
            <p:ph type="sldNum" sz="quarter" idx="12"/>
          </p:nvPr>
        </p:nvSpPr>
        <p:spPr>
          <a:ln/>
        </p:spPr>
        <p:txBody>
          <a:bodyPr/>
          <a:lstStyle>
            <a:lvl1pPr>
              <a:defRPr/>
            </a:lvl1pPr>
          </a:lstStyle>
          <a:p>
            <a:pPr>
              <a:defRPr/>
            </a:pPr>
            <a:fld id="{E70D8804-937B-40C3-8369-0CF62D082B6D}" type="slidenum">
              <a:rPr lang="en-GB" altLang="en-US"/>
              <a:pPr>
                <a:defRPr/>
              </a:pPr>
              <a:t>‹#›</a:t>
            </a:fld>
            <a:endParaRPr lang="en-GB" altLang="en-US"/>
          </a:p>
        </p:txBody>
      </p:sp>
    </p:spTree>
    <p:extLst>
      <p:ext uri="{BB962C8B-B14F-4D97-AF65-F5344CB8AC3E}">
        <p14:creationId xmlns:p14="http://schemas.microsoft.com/office/powerpoint/2010/main" val="948784953"/>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4A0DAF2E-DC61-4E6E-94AB-B60AED80656E}" type="datetimeFigureOut">
              <a:rPr lang="en-GB"/>
              <a:pPr>
                <a:defRPr/>
              </a:pPr>
              <a:t>13/03/2026</a:t>
            </a:fld>
            <a:endParaRPr lang="en-GB"/>
          </a:p>
        </p:txBody>
      </p:sp>
      <p:sp>
        <p:nvSpPr>
          <p:cNvPr id="3" name="Footer Placeholder 4"/>
          <p:cNvSpPr>
            <a:spLocks noGrp="1"/>
          </p:cNvSpPr>
          <p:nvPr>
            <p:ph type="ftr" sz="quarter" idx="11"/>
          </p:nvPr>
        </p:nvSpPr>
        <p:spPr/>
        <p:txBody>
          <a:bodyPr/>
          <a:lstStyle>
            <a:lvl1pPr>
              <a:defRPr/>
            </a:lvl1pPr>
          </a:lstStyle>
          <a:p>
            <a:pPr>
              <a:defRPr/>
            </a:pPr>
            <a:endParaRPr lang="en-GB"/>
          </a:p>
        </p:txBody>
      </p:sp>
      <p:sp>
        <p:nvSpPr>
          <p:cNvPr id="4" name="Slide Number Placeholder 5"/>
          <p:cNvSpPr>
            <a:spLocks noGrp="1"/>
          </p:cNvSpPr>
          <p:nvPr>
            <p:ph type="sldNum" sz="quarter" idx="12"/>
          </p:nvPr>
        </p:nvSpPr>
        <p:spPr/>
        <p:txBody>
          <a:bodyPr/>
          <a:lstStyle>
            <a:lvl1pPr>
              <a:defRPr/>
            </a:lvl1pPr>
          </a:lstStyle>
          <a:p>
            <a:pPr>
              <a:defRPr/>
            </a:pPr>
            <a:fld id="{20B71BE9-486E-45C4-86CB-5A5F3C3951AF}" type="slidenum">
              <a:rPr lang="en-GB"/>
              <a:pPr>
                <a:defRPr/>
              </a:pPr>
              <a:t>‹#›</a:t>
            </a:fld>
            <a:endParaRPr lang="en-GB"/>
          </a:p>
        </p:txBody>
      </p:sp>
    </p:spTree>
    <p:extLst>
      <p:ext uri="{BB962C8B-B14F-4D97-AF65-F5344CB8AC3E}">
        <p14:creationId xmlns:p14="http://schemas.microsoft.com/office/powerpoint/2010/main" val="2940544931"/>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04787"/>
            <a:ext cx="3008313" cy="871538"/>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3575050" y="204789"/>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57202" y="1076327"/>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0F9898C3-4A5E-46F2-8CA9-97065EF60EB5}" type="datetimeFigureOut">
              <a:rPr lang="en-GB"/>
              <a:pPr>
                <a:defRPr/>
              </a:pPr>
              <a:t>13/03/2026</a:t>
            </a:fld>
            <a:endParaRPr lang="en-GB"/>
          </a:p>
        </p:txBody>
      </p:sp>
      <p:sp>
        <p:nvSpPr>
          <p:cNvPr id="6" name="Footer Placeholder 4"/>
          <p:cNvSpPr>
            <a:spLocks noGrp="1"/>
          </p:cNvSpPr>
          <p:nvPr>
            <p:ph type="ftr" sz="quarter" idx="11"/>
          </p:nvPr>
        </p:nvSpPr>
        <p:spPr/>
        <p:txBody>
          <a:bodyPr/>
          <a:lstStyle>
            <a:lvl1pPr>
              <a:defRPr/>
            </a:lvl1pPr>
          </a:lstStyle>
          <a:p>
            <a:pPr>
              <a:defRPr/>
            </a:pPr>
            <a:endParaRPr lang="en-GB"/>
          </a:p>
        </p:txBody>
      </p:sp>
      <p:sp>
        <p:nvSpPr>
          <p:cNvPr id="7" name="Slide Number Placeholder 5"/>
          <p:cNvSpPr>
            <a:spLocks noGrp="1"/>
          </p:cNvSpPr>
          <p:nvPr>
            <p:ph type="sldNum" sz="quarter" idx="12"/>
          </p:nvPr>
        </p:nvSpPr>
        <p:spPr/>
        <p:txBody>
          <a:bodyPr/>
          <a:lstStyle>
            <a:lvl1pPr>
              <a:defRPr/>
            </a:lvl1pPr>
          </a:lstStyle>
          <a:p>
            <a:pPr>
              <a:defRPr/>
            </a:pPr>
            <a:fld id="{FE527412-71D6-44C2-A9F5-635BC2763565}" type="slidenum">
              <a:rPr lang="en-GB"/>
              <a:pPr>
                <a:defRPr/>
              </a:pPr>
              <a:t>‹#›</a:t>
            </a:fld>
            <a:endParaRPr lang="en-GB"/>
          </a:p>
        </p:txBody>
      </p:sp>
    </p:spTree>
    <p:extLst>
      <p:ext uri="{BB962C8B-B14F-4D97-AF65-F5344CB8AC3E}">
        <p14:creationId xmlns:p14="http://schemas.microsoft.com/office/powerpoint/2010/main" val="3127544325"/>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00451"/>
            <a:ext cx="5486400" cy="425054"/>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1792288" y="459581"/>
            <a:ext cx="5486400" cy="30861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a:p>
        </p:txBody>
      </p:sp>
      <p:sp>
        <p:nvSpPr>
          <p:cNvPr id="4" name="Text Placeholder 3"/>
          <p:cNvSpPr>
            <a:spLocks noGrp="1"/>
          </p:cNvSpPr>
          <p:nvPr>
            <p:ph type="body" sz="half" idx="2"/>
          </p:nvPr>
        </p:nvSpPr>
        <p:spPr>
          <a:xfrm>
            <a:off x="1792288" y="4025504"/>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82D78D83-690E-44A6-9615-6E3773D09219}" type="datetimeFigureOut">
              <a:rPr lang="en-GB"/>
              <a:pPr>
                <a:defRPr/>
              </a:pPr>
              <a:t>13/03/2026</a:t>
            </a:fld>
            <a:endParaRPr lang="en-GB"/>
          </a:p>
        </p:txBody>
      </p:sp>
      <p:sp>
        <p:nvSpPr>
          <p:cNvPr id="6" name="Footer Placeholder 4"/>
          <p:cNvSpPr>
            <a:spLocks noGrp="1"/>
          </p:cNvSpPr>
          <p:nvPr>
            <p:ph type="ftr" sz="quarter" idx="11"/>
          </p:nvPr>
        </p:nvSpPr>
        <p:spPr/>
        <p:txBody>
          <a:bodyPr/>
          <a:lstStyle>
            <a:lvl1pPr>
              <a:defRPr/>
            </a:lvl1pPr>
          </a:lstStyle>
          <a:p>
            <a:pPr>
              <a:defRPr/>
            </a:pPr>
            <a:endParaRPr lang="en-GB"/>
          </a:p>
        </p:txBody>
      </p:sp>
      <p:sp>
        <p:nvSpPr>
          <p:cNvPr id="7" name="Slide Number Placeholder 5"/>
          <p:cNvSpPr>
            <a:spLocks noGrp="1"/>
          </p:cNvSpPr>
          <p:nvPr>
            <p:ph type="sldNum" sz="quarter" idx="12"/>
          </p:nvPr>
        </p:nvSpPr>
        <p:spPr/>
        <p:txBody>
          <a:bodyPr/>
          <a:lstStyle>
            <a:lvl1pPr>
              <a:defRPr/>
            </a:lvl1pPr>
          </a:lstStyle>
          <a:p>
            <a:pPr>
              <a:defRPr/>
            </a:pPr>
            <a:fld id="{F6B233AE-E9D9-464A-AA2D-6B972A04F9AF}" type="slidenum">
              <a:rPr lang="en-GB"/>
              <a:pPr>
                <a:defRPr/>
              </a:pPr>
              <a:t>‹#›</a:t>
            </a:fld>
            <a:endParaRPr lang="en-GB"/>
          </a:p>
        </p:txBody>
      </p:sp>
    </p:spTree>
    <p:extLst>
      <p:ext uri="{BB962C8B-B14F-4D97-AF65-F5344CB8AC3E}">
        <p14:creationId xmlns:p14="http://schemas.microsoft.com/office/powerpoint/2010/main" val="3934533877"/>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lvl1pPr>
              <a:defRPr/>
            </a:lvl1pPr>
          </a:lstStyle>
          <a:p>
            <a:pPr>
              <a:defRPr/>
            </a:pPr>
            <a:fld id="{A4A34E77-4970-41AE-8E37-D8248A576885}" type="datetimeFigureOut">
              <a:rPr lang="en-GB"/>
              <a:pPr>
                <a:defRPr/>
              </a:pPr>
              <a:t>13/03/2026</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F6B9CED2-2637-4A41-9192-F691BFD70E77}" type="slidenum">
              <a:rPr lang="en-GB"/>
              <a:pPr>
                <a:defRPr/>
              </a:pPr>
              <a:t>‹#›</a:t>
            </a:fld>
            <a:endParaRPr lang="en-GB"/>
          </a:p>
        </p:txBody>
      </p:sp>
    </p:spTree>
    <p:extLst>
      <p:ext uri="{BB962C8B-B14F-4D97-AF65-F5344CB8AC3E}">
        <p14:creationId xmlns:p14="http://schemas.microsoft.com/office/powerpoint/2010/main" val="2941336810"/>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05979"/>
            <a:ext cx="2057400" cy="4388644"/>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457200" y="205979"/>
            <a:ext cx="6019800" cy="4388644"/>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lvl1pPr>
              <a:defRPr/>
            </a:lvl1pPr>
          </a:lstStyle>
          <a:p>
            <a:pPr>
              <a:defRPr/>
            </a:pPr>
            <a:fld id="{1E9B04DF-1EF5-402B-A3AD-220EAF3DB805}" type="datetimeFigureOut">
              <a:rPr lang="en-GB"/>
              <a:pPr>
                <a:defRPr/>
              </a:pPr>
              <a:t>13/03/2026</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78284ABD-F176-4BF4-91E7-E32687AA688D}" type="slidenum">
              <a:rPr lang="en-GB"/>
              <a:pPr>
                <a:defRPr/>
              </a:pPr>
              <a:t>‹#›</a:t>
            </a:fld>
            <a:endParaRPr lang="en-GB"/>
          </a:p>
        </p:txBody>
      </p:sp>
    </p:spTree>
    <p:extLst>
      <p:ext uri="{BB962C8B-B14F-4D97-AF65-F5344CB8AC3E}">
        <p14:creationId xmlns:p14="http://schemas.microsoft.com/office/powerpoint/2010/main" val="385987908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pic>
        <p:nvPicPr>
          <p:cNvPr id="3074" name="Picture 2"/>
          <p:cNvPicPr>
            <a:picLocks noChangeAspect="1" noChangeArrowheads="1"/>
          </p:cNvPicPr>
          <p:nvPr userDrawn="1"/>
        </p:nvPicPr>
        <p:blipFill rotWithShape="1">
          <a:blip r:embed="rId2" cstate="screen">
            <a:extLst>
              <a:ext uri="{28A0092B-C50C-407E-A947-70E740481C1C}">
                <a14:useLocalDpi xmlns:a14="http://schemas.microsoft.com/office/drawing/2010/main"/>
              </a:ext>
            </a:extLst>
          </a:blip>
          <a:srcRect/>
          <a:stretch/>
        </p:blipFill>
        <p:spPr bwMode="auto">
          <a:xfrm>
            <a:off x="-10634" y="-20538"/>
            <a:ext cx="9152000" cy="40922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hasCustomPrompt="1"/>
          </p:nvPr>
        </p:nvSpPr>
        <p:spPr>
          <a:xfrm>
            <a:off x="685800" y="1163236"/>
            <a:ext cx="7772400" cy="1021556"/>
          </a:xfrm>
        </p:spPr>
        <p:txBody>
          <a:bodyPr anchor="t"/>
          <a:lstStyle>
            <a:lvl1pPr algn="l">
              <a:defRPr sz="4000" b="1" cap="none"/>
            </a:lvl1pPr>
          </a:lstStyle>
          <a:p>
            <a:r>
              <a:rPr lang="en-US" dirty="0"/>
              <a:t>Click to edit master title style</a:t>
            </a:r>
            <a:endParaRPr lang="en-GB" dirty="0"/>
          </a:p>
        </p:txBody>
      </p:sp>
      <p:sp>
        <p:nvSpPr>
          <p:cNvPr id="3" name="Text Placeholder 2"/>
          <p:cNvSpPr>
            <a:spLocks noGrp="1"/>
          </p:cNvSpPr>
          <p:nvPr>
            <p:ph type="body" idx="1"/>
          </p:nvPr>
        </p:nvSpPr>
        <p:spPr>
          <a:xfrm>
            <a:off x="722313" y="2180035"/>
            <a:ext cx="7772400" cy="1125140"/>
          </a:xfrm>
        </p:spPr>
        <p:txBody>
          <a:bodyPr anchor="t"/>
          <a:lstStyle>
            <a:lvl1pPr marL="0" indent="0">
              <a:buNone/>
              <a:defRPr sz="32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GB"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6" name="Rectangle 6"/>
          <p:cNvSpPr>
            <a:spLocks noGrp="1" noChangeArrowheads="1"/>
          </p:cNvSpPr>
          <p:nvPr>
            <p:ph type="sldNum" sz="quarter" idx="12"/>
          </p:nvPr>
        </p:nvSpPr>
        <p:spPr>
          <a:ln/>
        </p:spPr>
        <p:txBody>
          <a:bodyPr/>
          <a:lstStyle>
            <a:lvl1pPr>
              <a:defRPr/>
            </a:lvl1pPr>
          </a:lstStyle>
          <a:p>
            <a:pPr>
              <a:defRPr/>
            </a:pPr>
            <a:fld id="{2DF8B94E-925D-4A32-90AE-A4FAA5B8065E}" type="slidenum">
              <a:rPr lang="en-GB" altLang="en-US"/>
              <a:pPr>
                <a:defRPr/>
              </a:pPr>
              <a:t>‹#›</a:t>
            </a:fld>
            <a:endParaRPr lang="en-GB" altLang="en-US"/>
          </a:p>
        </p:txBody>
      </p:sp>
    </p:spTree>
    <p:extLst>
      <p:ext uri="{BB962C8B-B14F-4D97-AF65-F5344CB8AC3E}">
        <p14:creationId xmlns:p14="http://schemas.microsoft.com/office/powerpoint/2010/main" val="230471147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685800" y="1028700"/>
            <a:ext cx="3810000" cy="30861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8200" y="1028700"/>
            <a:ext cx="3810000" cy="30861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Rectangle 4"/>
          <p:cNvSpPr>
            <a:spLocks noGrp="1" noChangeArrowheads="1"/>
          </p:cNvSpPr>
          <p:nvPr>
            <p:ph type="dt" sz="half" idx="10"/>
          </p:nvPr>
        </p:nvSpPr>
        <p:spPr>
          <a:ln/>
        </p:spPr>
        <p:txBody>
          <a:bodyPr/>
          <a:lstStyle>
            <a:lvl1pPr>
              <a:defRPr/>
            </a:lvl1pPr>
          </a:lstStyle>
          <a:p>
            <a:pPr>
              <a:defRPr/>
            </a:pPr>
            <a:endParaRPr lang="en-GB" altLang="en-US" dirty="0"/>
          </a:p>
        </p:txBody>
      </p:sp>
      <p:sp>
        <p:nvSpPr>
          <p:cNvPr id="6"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7" name="Rectangle 6"/>
          <p:cNvSpPr>
            <a:spLocks noGrp="1" noChangeArrowheads="1"/>
          </p:cNvSpPr>
          <p:nvPr>
            <p:ph type="sldNum" sz="quarter" idx="12"/>
          </p:nvPr>
        </p:nvSpPr>
        <p:spPr>
          <a:ln/>
        </p:spPr>
        <p:txBody>
          <a:bodyPr/>
          <a:lstStyle>
            <a:lvl1pPr>
              <a:defRPr/>
            </a:lvl1pPr>
          </a:lstStyle>
          <a:p>
            <a:pPr>
              <a:defRPr/>
            </a:pPr>
            <a:fld id="{8A76B3E9-7FF0-4902-80F9-E8997D5A0E30}" type="slidenum">
              <a:rPr lang="en-GB" altLang="en-US"/>
              <a:pPr>
                <a:defRPr/>
              </a:pPr>
              <a:t>‹#›</a:t>
            </a:fld>
            <a:endParaRPr lang="en-GB" altLang="en-US"/>
          </a:p>
        </p:txBody>
      </p:sp>
    </p:spTree>
    <p:extLst>
      <p:ext uri="{BB962C8B-B14F-4D97-AF65-F5344CB8AC3E}">
        <p14:creationId xmlns:p14="http://schemas.microsoft.com/office/powerpoint/2010/main" val="304528399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05978"/>
            <a:ext cx="8229600" cy="857250"/>
          </a:xfrm>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028"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8"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Rectangle 4"/>
          <p:cNvSpPr>
            <a:spLocks noGrp="1" noChangeArrowheads="1"/>
          </p:cNvSpPr>
          <p:nvPr>
            <p:ph type="dt" sz="half" idx="10"/>
          </p:nvPr>
        </p:nvSpPr>
        <p:spPr>
          <a:ln/>
        </p:spPr>
        <p:txBody>
          <a:bodyPr/>
          <a:lstStyle>
            <a:lvl1pPr>
              <a:defRPr/>
            </a:lvl1pPr>
          </a:lstStyle>
          <a:p>
            <a:pPr>
              <a:defRPr/>
            </a:pPr>
            <a:endParaRPr lang="en-GB" alt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9" name="Rectangle 6"/>
          <p:cNvSpPr>
            <a:spLocks noGrp="1" noChangeArrowheads="1"/>
          </p:cNvSpPr>
          <p:nvPr>
            <p:ph type="sldNum" sz="quarter" idx="12"/>
          </p:nvPr>
        </p:nvSpPr>
        <p:spPr>
          <a:ln/>
        </p:spPr>
        <p:txBody>
          <a:bodyPr/>
          <a:lstStyle>
            <a:lvl1pPr>
              <a:defRPr/>
            </a:lvl1pPr>
          </a:lstStyle>
          <a:p>
            <a:pPr>
              <a:defRPr/>
            </a:pPr>
            <a:fld id="{57203937-7804-4435-8F73-564F70BF0477}" type="slidenum">
              <a:rPr lang="en-GB" altLang="en-US"/>
              <a:pPr>
                <a:defRPr/>
              </a:pPr>
              <a:t>‹#›</a:t>
            </a:fld>
            <a:endParaRPr lang="en-GB" altLang="en-US"/>
          </a:p>
        </p:txBody>
      </p:sp>
    </p:spTree>
    <p:extLst>
      <p:ext uri="{BB962C8B-B14F-4D97-AF65-F5344CB8AC3E}">
        <p14:creationId xmlns:p14="http://schemas.microsoft.com/office/powerpoint/2010/main" val="224697187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Rectangle 4"/>
          <p:cNvSpPr>
            <a:spLocks noGrp="1" noChangeArrowheads="1"/>
          </p:cNvSpPr>
          <p:nvPr>
            <p:ph type="dt" sz="half" idx="10"/>
          </p:nvPr>
        </p:nvSpPr>
        <p:spPr>
          <a:ln/>
        </p:spPr>
        <p:txBody>
          <a:bodyPr/>
          <a:lstStyle>
            <a:lvl1pPr>
              <a:defRPr/>
            </a:lvl1pPr>
          </a:lstStyle>
          <a:p>
            <a:pPr>
              <a:defRPr/>
            </a:pPr>
            <a:endParaRPr lang="en-GB" alt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5" name="Rectangle 6"/>
          <p:cNvSpPr>
            <a:spLocks noGrp="1" noChangeArrowheads="1"/>
          </p:cNvSpPr>
          <p:nvPr>
            <p:ph type="sldNum" sz="quarter" idx="12"/>
          </p:nvPr>
        </p:nvSpPr>
        <p:spPr>
          <a:ln/>
        </p:spPr>
        <p:txBody>
          <a:bodyPr/>
          <a:lstStyle>
            <a:lvl1pPr>
              <a:defRPr/>
            </a:lvl1pPr>
          </a:lstStyle>
          <a:p>
            <a:pPr>
              <a:defRPr/>
            </a:pPr>
            <a:fld id="{D89CFF8C-A83F-461F-AEDD-249687053BE5}" type="slidenum">
              <a:rPr lang="en-GB" altLang="en-US"/>
              <a:pPr>
                <a:defRPr/>
              </a:pPr>
              <a:t>‹#›</a:t>
            </a:fld>
            <a:endParaRPr lang="en-GB" altLang="en-US"/>
          </a:p>
        </p:txBody>
      </p:sp>
    </p:spTree>
    <p:extLst>
      <p:ext uri="{BB962C8B-B14F-4D97-AF65-F5344CB8AC3E}">
        <p14:creationId xmlns:p14="http://schemas.microsoft.com/office/powerpoint/2010/main" val="234708142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GB" alt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4" name="Rectangle 6"/>
          <p:cNvSpPr>
            <a:spLocks noGrp="1" noChangeArrowheads="1"/>
          </p:cNvSpPr>
          <p:nvPr>
            <p:ph type="sldNum" sz="quarter" idx="12"/>
          </p:nvPr>
        </p:nvSpPr>
        <p:spPr>
          <a:ln/>
        </p:spPr>
        <p:txBody>
          <a:bodyPr/>
          <a:lstStyle>
            <a:lvl1pPr>
              <a:defRPr/>
            </a:lvl1pPr>
          </a:lstStyle>
          <a:p>
            <a:pPr>
              <a:defRPr/>
            </a:pPr>
            <a:fld id="{F8DD0086-8934-43DE-AB7F-FE2D8ACF740C}" type="slidenum">
              <a:rPr lang="en-GB" altLang="en-US"/>
              <a:pPr>
                <a:defRPr/>
              </a:pPr>
              <a:t>‹#›</a:t>
            </a:fld>
            <a:endParaRPr lang="en-GB" altLang="en-US"/>
          </a:p>
        </p:txBody>
      </p:sp>
    </p:spTree>
    <p:extLst>
      <p:ext uri="{BB962C8B-B14F-4D97-AF65-F5344CB8AC3E}">
        <p14:creationId xmlns:p14="http://schemas.microsoft.com/office/powerpoint/2010/main" val="237906273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04787"/>
            <a:ext cx="3008313" cy="871538"/>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3575050" y="204789"/>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57202" y="1076327"/>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alt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7" name="Rectangle 6"/>
          <p:cNvSpPr>
            <a:spLocks noGrp="1" noChangeArrowheads="1"/>
          </p:cNvSpPr>
          <p:nvPr>
            <p:ph type="sldNum" sz="quarter" idx="12"/>
          </p:nvPr>
        </p:nvSpPr>
        <p:spPr>
          <a:ln/>
        </p:spPr>
        <p:txBody>
          <a:bodyPr/>
          <a:lstStyle>
            <a:lvl1pPr>
              <a:defRPr/>
            </a:lvl1pPr>
          </a:lstStyle>
          <a:p>
            <a:pPr>
              <a:defRPr/>
            </a:pPr>
            <a:fld id="{64278CB3-4A42-4C7D-9227-6531CAA8D3EB}" type="slidenum">
              <a:rPr lang="en-GB" altLang="en-US"/>
              <a:pPr>
                <a:defRPr/>
              </a:pPr>
              <a:t>‹#›</a:t>
            </a:fld>
            <a:endParaRPr lang="en-GB" altLang="en-US"/>
          </a:p>
        </p:txBody>
      </p:sp>
    </p:spTree>
    <p:extLst>
      <p:ext uri="{BB962C8B-B14F-4D97-AF65-F5344CB8AC3E}">
        <p14:creationId xmlns:p14="http://schemas.microsoft.com/office/powerpoint/2010/main" val="369416383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image" Target="../media/image5.jpeg"/><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1.xml"/><Relationship Id="rId3" Type="http://schemas.openxmlformats.org/officeDocument/2006/relationships/slideLayout" Target="../slideLayouts/slideLayout26.xml"/><Relationship Id="rId7" Type="http://schemas.openxmlformats.org/officeDocument/2006/relationships/slideLayout" Target="../slideLayouts/slideLayout30.xml"/><Relationship Id="rId12" Type="http://schemas.openxmlformats.org/officeDocument/2006/relationships/theme" Target="../theme/theme3.xml"/><Relationship Id="rId2" Type="http://schemas.openxmlformats.org/officeDocument/2006/relationships/slideLayout" Target="../slideLayouts/slideLayout25.xml"/><Relationship Id="rId1" Type="http://schemas.openxmlformats.org/officeDocument/2006/relationships/slideLayout" Target="../slideLayouts/slideLayout24.xml"/><Relationship Id="rId6" Type="http://schemas.openxmlformats.org/officeDocument/2006/relationships/slideLayout" Target="../slideLayouts/slideLayout29.xml"/><Relationship Id="rId11" Type="http://schemas.openxmlformats.org/officeDocument/2006/relationships/slideLayout" Target="../slideLayouts/slideLayout34.xml"/><Relationship Id="rId5" Type="http://schemas.openxmlformats.org/officeDocument/2006/relationships/slideLayout" Target="../slideLayouts/slideLayout28.xml"/><Relationship Id="rId10" Type="http://schemas.openxmlformats.org/officeDocument/2006/relationships/slideLayout" Target="../slideLayouts/slideLayout33.xml"/><Relationship Id="rId4" Type="http://schemas.openxmlformats.org/officeDocument/2006/relationships/slideLayout" Target="../slideLayouts/slideLayout27.xml"/><Relationship Id="rId9" Type="http://schemas.openxmlformats.org/officeDocument/2006/relationships/slideLayout" Target="../slideLayouts/slideLayout3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5" name="Picture 4"/>
          <p:cNvPicPr>
            <a:picLocks noChangeAspect="1" noChangeArrowheads="1"/>
          </p:cNvPicPr>
          <p:nvPr/>
        </p:nvPicPr>
        <p:blipFill rotWithShape="1">
          <a:blip r:embed="rId14" cstate="screen">
            <a:extLst>
              <a:ext uri="{28A0092B-C50C-407E-A947-70E740481C1C}">
                <a14:useLocalDpi xmlns:a14="http://schemas.microsoft.com/office/drawing/2010/main"/>
              </a:ext>
            </a:extLst>
          </a:blip>
          <a:srcRect/>
          <a:stretch/>
        </p:blipFill>
        <p:spPr bwMode="auto">
          <a:xfrm>
            <a:off x="0" y="4529614"/>
            <a:ext cx="9139568" cy="61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27" name="Rectangle 2"/>
          <p:cNvSpPr>
            <a:spLocks noGrp="1" noChangeArrowheads="1"/>
          </p:cNvSpPr>
          <p:nvPr>
            <p:ph type="title"/>
          </p:nvPr>
        </p:nvSpPr>
        <p:spPr bwMode="auto">
          <a:xfrm>
            <a:off x="685800" y="171450"/>
            <a:ext cx="7772400" cy="800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GB" altLang="en-US"/>
              <a:t>Master title style</a:t>
            </a:r>
          </a:p>
        </p:txBody>
      </p:sp>
      <p:sp>
        <p:nvSpPr>
          <p:cNvPr id="1028" name="Rectangle 3"/>
          <p:cNvSpPr>
            <a:spLocks noGrp="1" noChangeArrowheads="1"/>
          </p:cNvSpPr>
          <p:nvPr>
            <p:ph type="body" idx="1"/>
          </p:nvPr>
        </p:nvSpPr>
        <p:spPr bwMode="auto">
          <a:xfrm>
            <a:off x="685800" y="1028700"/>
            <a:ext cx="7772400" cy="3086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endParaRPr lang="en-GB" altLang="en-US" dirty="0"/>
          </a:p>
        </p:txBody>
      </p:sp>
      <p:sp>
        <p:nvSpPr>
          <p:cNvPr id="2" name="Rectangle 4"/>
          <p:cNvSpPr>
            <a:spLocks noGrp="1" noChangeArrowheads="1"/>
          </p:cNvSpPr>
          <p:nvPr>
            <p:ph type="dt" sz="half" idx="2"/>
          </p:nvPr>
        </p:nvSpPr>
        <p:spPr bwMode="auto">
          <a:xfrm>
            <a:off x="152400" y="4171950"/>
            <a:ext cx="1905000" cy="342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0" hangingPunct="0">
              <a:defRPr sz="1400">
                <a:latin typeface="+mn-lt"/>
                <a:cs typeface="+mn-cs"/>
              </a:defRPr>
            </a:lvl1pPr>
          </a:lstStyle>
          <a:p>
            <a:pPr>
              <a:defRPr/>
            </a:pPr>
            <a:endParaRPr lang="en-GB" altLang="en-US" dirty="0"/>
          </a:p>
        </p:txBody>
      </p:sp>
      <p:sp>
        <p:nvSpPr>
          <p:cNvPr id="1029" name="Rectangle 5"/>
          <p:cNvSpPr>
            <a:spLocks noGrp="1" noChangeArrowheads="1"/>
          </p:cNvSpPr>
          <p:nvPr>
            <p:ph type="ftr" sz="quarter" idx="3"/>
          </p:nvPr>
        </p:nvSpPr>
        <p:spPr bwMode="auto">
          <a:xfrm>
            <a:off x="3276600" y="4171950"/>
            <a:ext cx="2895600" cy="342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eaLnBrk="0" hangingPunct="0">
              <a:defRPr sz="1400">
                <a:latin typeface="+mn-lt"/>
                <a:cs typeface="+mn-cs"/>
              </a:defRPr>
            </a:lvl1pPr>
          </a:lstStyle>
          <a:p>
            <a:pPr>
              <a:defRPr/>
            </a:pPr>
            <a:endParaRPr lang="en-GB" altLang="en-US"/>
          </a:p>
        </p:txBody>
      </p:sp>
      <p:sp>
        <p:nvSpPr>
          <p:cNvPr id="1030" name="Rectangle 6"/>
          <p:cNvSpPr>
            <a:spLocks noGrp="1" noChangeArrowheads="1"/>
          </p:cNvSpPr>
          <p:nvPr>
            <p:ph type="sldNum" sz="quarter" idx="4"/>
          </p:nvPr>
        </p:nvSpPr>
        <p:spPr bwMode="auto">
          <a:xfrm>
            <a:off x="7010400" y="4171950"/>
            <a:ext cx="1905000" cy="342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0" hangingPunct="0">
              <a:defRPr sz="1400">
                <a:latin typeface="+mn-lt"/>
                <a:cs typeface="+mn-cs"/>
              </a:defRPr>
            </a:lvl1pPr>
          </a:lstStyle>
          <a:p>
            <a:pPr>
              <a:defRPr/>
            </a:pPr>
            <a:fld id="{8B2FC1F5-3F11-4F4C-98D3-E04A951B33C5}" type="slidenum">
              <a:rPr lang="en-GB" altLang="en-US"/>
              <a:pPr>
                <a:defRPr/>
              </a:pPr>
              <a:t>‹#›</a:t>
            </a:fld>
            <a:endParaRPr lang="en-GB" altLang="en-US"/>
          </a:p>
        </p:txBody>
      </p:sp>
    </p:spTree>
  </p:cSld>
  <p:clrMap bg1="lt1" tx1="dk1" bg2="lt2" tx2="dk2" accent1="accent1" accent2="accent2" accent3="accent3" accent4="accent4" accent5="accent5" accent6="accent6" hlink="hlink" folHlink="folHlink"/>
  <p:sldLayoutIdLst>
    <p:sldLayoutId id="2147483694" r:id="rId1"/>
    <p:sldLayoutId id="2147483707" r:id="rId2"/>
    <p:sldLayoutId id="2147483673" r:id="rId3"/>
    <p:sldLayoutId id="2147483674" r:id="rId4"/>
    <p:sldLayoutId id="2147483675" r:id="rId5"/>
    <p:sldLayoutId id="2147483676" r:id="rId6"/>
    <p:sldLayoutId id="2147483677" r:id="rId7"/>
    <p:sldLayoutId id="2147483678" r:id="rId8"/>
    <p:sldLayoutId id="2147483679" r:id="rId9"/>
    <p:sldLayoutId id="2147483680" r:id="rId10"/>
    <p:sldLayoutId id="2147483681" r:id="rId11"/>
    <p:sldLayoutId id="2147483682" r:id="rId12"/>
  </p:sldLayoutIdLst>
  <p:txStyles>
    <p:titleStyle>
      <a:lvl1pPr algn="l" rtl="0" eaLnBrk="1" fontAlgn="base" hangingPunct="1">
        <a:spcBef>
          <a:spcPct val="0"/>
        </a:spcBef>
        <a:spcAft>
          <a:spcPct val="0"/>
        </a:spcAft>
        <a:defRPr sz="4400" b="1">
          <a:solidFill>
            <a:schemeClr val="tx2"/>
          </a:solidFill>
          <a:latin typeface="+mj-lt"/>
          <a:ea typeface="+mj-ea"/>
          <a:cs typeface="+mj-cs"/>
        </a:defRPr>
      </a:lvl1pPr>
      <a:lvl2pPr algn="l" rtl="0" eaLnBrk="1" fontAlgn="base" hangingPunct="1">
        <a:spcBef>
          <a:spcPct val="0"/>
        </a:spcBef>
        <a:spcAft>
          <a:spcPct val="0"/>
        </a:spcAft>
        <a:defRPr sz="4400" b="1">
          <a:solidFill>
            <a:schemeClr val="tx2"/>
          </a:solidFill>
          <a:latin typeface="Calibri" pitchFamily="34" charset="0"/>
        </a:defRPr>
      </a:lvl2pPr>
      <a:lvl3pPr algn="l" rtl="0" eaLnBrk="1" fontAlgn="base" hangingPunct="1">
        <a:spcBef>
          <a:spcPct val="0"/>
        </a:spcBef>
        <a:spcAft>
          <a:spcPct val="0"/>
        </a:spcAft>
        <a:defRPr sz="4400" b="1">
          <a:solidFill>
            <a:schemeClr val="tx2"/>
          </a:solidFill>
          <a:latin typeface="Calibri" pitchFamily="34" charset="0"/>
        </a:defRPr>
      </a:lvl3pPr>
      <a:lvl4pPr algn="l" rtl="0" eaLnBrk="1" fontAlgn="base" hangingPunct="1">
        <a:spcBef>
          <a:spcPct val="0"/>
        </a:spcBef>
        <a:spcAft>
          <a:spcPct val="0"/>
        </a:spcAft>
        <a:defRPr sz="4400" b="1">
          <a:solidFill>
            <a:schemeClr val="tx2"/>
          </a:solidFill>
          <a:latin typeface="Calibri" pitchFamily="34" charset="0"/>
        </a:defRPr>
      </a:lvl4pPr>
      <a:lvl5pPr algn="l" rtl="0" eaLnBrk="1" fontAlgn="base" hangingPunct="1">
        <a:spcBef>
          <a:spcPct val="0"/>
        </a:spcBef>
        <a:spcAft>
          <a:spcPct val="0"/>
        </a:spcAft>
        <a:defRPr sz="4400" b="1">
          <a:solidFill>
            <a:schemeClr val="tx2"/>
          </a:solidFill>
          <a:latin typeface="Calibri" pitchFamily="34" charset="0"/>
        </a:defRPr>
      </a:lvl5pPr>
      <a:lvl6pPr marL="457200" algn="l" rtl="0" eaLnBrk="1" fontAlgn="base" hangingPunct="1">
        <a:spcBef>
          <a:spcPct val="0"/>
        </a:spcBef>
        <a:spcAft>
          <a:spcPct val="0"/>
        </a:spcAft>
        <a:defRPr sz="4400" b="1">
          <a:solidFill>
            <a:schemeClr val="tx2"/>
          </a:solidFill>
          <a:latin typeface="Arial" charset="0"/>
        </a:defRPr>
      </a:lvl6pPr>
      <a:lvl7pPr marL="914400" algn="l" rtl="0" eaLnBrk="1" fontAlgn="base" hangingPunct="1">
        <a:spcBef>
          <a:spcPct val="0"/>
        </a:spcBef>
        <a:spcAft>
          <a:spcPct val="0"/>
        </a:spcAft>
        <a:defRPr sz="4400" b="1">
          <a:solidFill>
            <a:schemeClr val="tx2"/>
          </a:solidFill>
          <a:latin typeface="Arial" charset="0"/>
        </a:defRPr>
      </a:lvl7pPr>
      <a:lvl8pPr marL="1371600" algn="l" rtl="0" eaLnBrk="1" fontAlgn="base" hangingPunct="1">
        <a:spcBef>
          <a:spcPct val="0"/>
        </a:spcBef>
        <a:spcAft>
          <a:spcPct val="0"/>
        </a:spcAft>
        <a:defRPr sz="4400" b="1">
          <a:solidFill>
            <a:schemeClr val="tx2"/>
          </a:solidFill>
          <a:latin typeface="Arial" charset="0"/>
        </a:defRPr>
      </a:lvl8pPr>
      <a:lvl9pPr marL="1828800" algn="l" rtl="0" eaLnBrk="1" fontAlgn="base" hangingPunct="1">
        <a:spcBef>
          <a:spcPct val="0"/>
        </a:spcBef>
        <a:spcAft>
          <a:spcPct val="0"/>
        </a:spcAft>
        <a:defRPr sz="4400" b="1">
          <a:solidFill>
            <a:schemeClr val="tx2"/>
          </a:solidFill>
          <a:latin typeface="Arial" charset="0"/>
        </a:defRPr>
      </a:lvl9pPr>
    </p:titleStyle>
    <p:bodyStyle>
      <a:lvl1pPr marL="457200" indent="-457200" algn="l" rtl="0" eaLnBrk="1" fontAlgn="base" hangingPunct="1">
        <a:spcBef>
          <a:spcPct val="20000"/>
        </a:spcBef>
        <a:spcAft>
          <a:spcPct val="0"/>
        </a:spcAft>
        <a:buFontTx/>
        <a:buBlip>
          <a:blip r:embed="rId15"/>
        </a:buBlip>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defRPr>
      </a:lvl2pPr>
      <a:lvl3pPr marL="1143000" indent="-228600" algn="l" rtl="0" eaLnBrk="1" fontAlgn="base" hangingPunct="1">
        <a:spcBef>
          <a:spcPct val="20000"/>
        </a:spcBef>
        <a:spcAft>
          <a:spcPct val="0"/>
        </a:spcAft>
        <a:buChar char="•"/>
        <a:defRPr sz="2400">
          <a:solidFill>
            <a:schemeClr val="tx1"/>
          </a:solidFill>
          <a:latin typeface="+mn-lt"/>
        </a:defRPr>
      </a:lvl3pPr>
      <a:lvl4pPr marL="1600200" indent="-228600" algn="l" rtl="0" eaLnBrk="1" fontAlgn="base" hangingPunct="1">
        <a:spcBef>
          <a:spcPct val="20000"/>
        </a:spcBef>
        <a:spcAft>
          <a:spcPct val="0"/>
        </a:spcAft>
        <a:buChar char="–"/>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8" name="Picture 2"/>
          <p:cNvPicPr>
            <a:picLocks noChangeAspect="1" noChangeArrowheads="1"/>
          </p:cNvPicPr>
          <p:nvPr/>
        </p:nvPicPr>
        <p:blipFill rotWithShape="1">
          <a:blip r:embed="rId13" cstate="screen">
            <a:extLst>
              <a:ext uri="{28A0092B-C50C-407E-A947-70E740481C1C}">
                <a14:useLocalDpi xmlns:a14="http://schemas.microsoft.com/office/drawing/2010/main"/>
              </a:ext>
            </a:extLst>
          </a:blip>
          <a:srcRect/>
          <a:stretch/>
        </p:blipFill>
        <p:spPr bwMode="auto">
          <a:xfrm>
            <a:off x="-10634" y="-20538"/>
            <a:ext cx="9152000" cy="40922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Placeholder 1"/>
          <p:cNvSpPr>
            <a:spLocks noGrp="1"/>
          </p:cNvSpPr>
          <p:nvPr>
            <p:ph type="title"/>
          </p:nvPr>
        </p:nvSpPr>
        <p:spPr>
          <a:xfrm>
            <a:off x="179512" y="364350"/>
            <a:ext cx="7056784" cy="857250"/>
          </a:xfrm>
          <a:prstGeom prst="rect">
            <a:avLst/>
          </a:prstGeom>
        </p:spPr>
        <p:txBody>
          <a:bodyPr vert="horz" lIns="91440" tIns="45720" rIns="91440" bIns="45720" rtlCol="0" anchor="ctr">
            <a:normAutofit/>
          </a:bodyPr>
          <a:lstStyle/>
          <a:p>
            <a:r>
              <a:rPr lang="en-US" dirty="0"/>
              <a:t>Click to edit Master title style</a:t>
            </a:r>
            <a:endParaRPr lang="en-GB" dirty="0"/>
          </a:p>
        </p:txBody>
      </p:sp>
      <p:sp>
        <p:nvSpPr>
          <p:cNvPr id="3" name="Text Placeholder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Date Placeholder 3"/>
          <p:cNvSpPr>
            <a:spLocks noGrp="1"/>
          </p:cNvSpPr>
          <p:nvPr>
            <p:ph type="dt" sz="half" idx="2"/>
          </p:nvPr>
        </p:nvSpPr>
        <p:spPr>
          <a:xfrm>
            <a:off x="457200" y="4767264"/>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85384978-FF33-4943-AA93-CA0F6CF72124}" type="datetimeFigureOut">
              <a:rPr lang="en-GB" smtClean="0"/>
              <a:t>13/03/2026</a:t>
            </a:fld>
            <a:endParaRPr lang="en-GB"/>
          </a:p>
        </p:txBody>
      </p:sp>
      <p:sp>
        <p:nvSpPr>
          <p:cNvPr id="5" name="Footer Placeholder 4"/>
          <p:cNvSpPr>
            <a:spLocks noGrp="1"/>
          </p:cNvSpPr>
          <p:nvPr>
            <p:ph type="ftr" sz="quarter" idx="3"/>
          </p:nvPr>
        </p:nvSpPr>
        <p:spPr>
          <a:xfrm>
            <a:off x="3124200" y="4767264"/>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4767264"/>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DAC35110-1EFC-4265-8B99-12D554FCCDAB}" type="slidenum">
              <a:rPr lang="en-GB" smtClean="0"/>
              <a:t>‹#›</a:t>
            </a:fld>
            <a:endParaRPr lang="en-GB"/>
          </a:p>
        </p:txBody>
      </p:sp>
    </p:spTree>
    <p:extLst>
      <p:ext uri="{BB962C8B-B14F-4D97-AF65-F5344CB8AC3E}">
        <p14:creationId xmlns:p14="http://schemas.microsoft.com/office/powerpoint/2010/main" val="1895919481"/>
      </p:ext>
    </p:extLst>
  </p:cSld>
  <p:clrMap bg1="lt1" tx1="dk1" bg2="lt2" tx2="dk2" accent1="accent1" accent2="accent2" accent3="accent3" accent4="accent4" accent5="accent5" accent6="accent6" hlink="hlink" folHlink="folHlink"/>
  <p:sldLayoutIdLst>
    <p:sldLayoutId id="2147483696" r:id="rId1"/>
    <p:sldLayoutId id="2147483697" r:id="rId2"/>
    <p:sldLayoutId id="2147483698" r:id="rId3"/>
    <p:sldLayoutId id="2147483699" r:id="rId4"/>
    <p:sldLayoutId id="2147483700" r:id="rId5"/>
    <p:sldLayoutId id="2147483701" r:id="rId6"/>
    <p:sldLayoutId id="2147483702" r:id="rId7"/>
    <p:sldLayoutId id="2147483703" r:id="rId8"/>
    <p:sldLayoutId id="2147483704" r:id="rId9"/>
    <p:sldLayoutId id="2147483705" r:id="rId10"/>
    <p:sldLayoutId id="2147483706" r:id="rId11"/>
  </p:sldLayoutIdLst>
  <p:txStyles>
    <p:titleStyle>
      <a:lvl1pPr algn="l"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050" name="Title Placeholder 1"/>
          <p:cNvSpPr>
            <a:spLocks noGrp="1"/>
          </p:cNvSpPr>
          <p:nvPr>
            <p:ph type="title"/>
          </p:nvPr>
        </p:nvSpPr>
        <p:spPr bwMode="auto">
          <a:xfrm>
            <a:off x="457200" y="205978"/>
            <a:ext cx="8229600" cy="857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endParaRPr lang="en-GB" altLang="en-US"/>
          </a:p>
        </p:txBody>
      </p:sp>
      <p:sp>
        <p:nvSpPr>
          <p:cNvPr id="2051" name="Text Placeholder 2"/>
          <p:cNvSpPr>
            <a:spLocks noGrp="1"/>
          </p:cNvSpPr>
          <p:nvPr>
            <p:ph type="body" idx="1"/>
          </p:nvPr>
        </p:nvSpPr>
        <p:spPr bwMode="auto">
          <a:xfrm>
            <a:off x="457200" y="1200151"/>
            <a:ext cx="8229600" cy="33944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endParaRPr lang="en-GB" altLang="en-US"/>
          </a:p>
        </p:txBody>
      </p:sp>
      <p:sp>
        <p:nvSpPr>
          <p:cNvPr id="4" name="Date Placeholder 3"/>
          <p:cNvSpPr>
            <a:spLocks noGrp="1"/>
          </p:cNvSpPr>
          <p:nvPr>
            <p:ph type="dt" sz="half" idx="2"/>
          </p:nvPr>
        </p:nvSpPr>
        <p:spPr>
          <a:xfrm>
            <a:off x="457200" y="4767264"/>
            <a:ext cx="2133600" cy="273844"/>
          </a:xfrm>
          <a:prstGeom prst="rect">
            <a:avLst/>
          </a:prstGeom>
        </p:spPr>
        <p:txBody>
          <a:bodyPr vert="horz" lIns="91440" tIns="45720" rIns="91440" bIns="45720" rtlCol="0" anchor="ctr"/>
          <a:lstStyle>
            <a:lvl1pPr algn="l" eaLnBrk="0" hangingPunct="0">
              <a:defRPr sz="1200" smtClean="0">
                <a:solidFill>
                  <a:schemeClr val="tx1">
                    <a:tint val="75000"/>
                  </a:schemeClr>
                </a:solidFill>
                <a:cs typeface="+mn-cs"/>
              </a:defRPr>
            </a:lvl1pPr>
          </a:lstStyle>
          <a:p>
            <a:pPr>
              <a:defRPr/>
            </a:pPr>
            <a:fld id="{9FADD070-3693-41F0-BADB-35FB541A71E6}" type="datetimeFigureOut">
              <a:rPr lang="en-GB"/>
              <a:pPr>
                <a:defRPr/>
              </a:pPr>
              <a:t>13/03/2026</a:t>
            </a:fld>
            <a:endParaRPr lang="en-GB"/>
          </a:p>
        </p:txBody>
      </p:sp>
      <p:sp>
        <p:nvSpPr>
          <p:cNvPr id="5" name="Footer Placeholder 4"/>
          <p:cNvSpPr>
            <a:spLocks noGrp="1"/>
          </p:cNvSpPr>
          <p:nvPr>
            <p:ph type="ftr" sz="quarter" idx="3"/>
          </p:nvPr>
        </p:nvSpPr>
        <p:spPr>
          <a:xfrm>
            <a:off x="3124200" y="4767264"/>
            <a:ext cx="2895600" cy="273844"/>
          </a:xfrm>
          <a:prstGeom prst="rect">
            <a:avLst/>
          </a:prstGeom>
        </p:spPr>
        <p:txBody>
          <a:bodyPr vert="horz" lIns="91440" tIns="45720" rIns="91440" bIns="45720" rtlCol="0" anchor="ctr"/>
          <a:lstStyle>
            <a:lvl1pPr algn="ctr" eaLnBrk="0" hangingPunct="0">
              <a:defRPr sz="1200">
                <a:solidFill>
                  <a:schemeClr val="tx1">
                    <a:tint val="75000"/>
                  </a:schemeClr>
                </a:solidFill>
                <a:cs typeface="+mn-cs"/>
              </a:defRPr>
            </a:lvl1pPr>
          </a:lstStyle>
          <a:p>
            <a:pPr>
              <a:defRPr/>
            </a:pPr>
            <a:endParaRPr lang="en-GB"/>
          </a:p>
        </p:txBody>
      </p:sp>
      <p:sp>
        <p:nvSpPr>
          <p:cNvPr id="6" name="Slide Number Placeholder 5"/>
          <p:cNvSpPr>
            <a:spLocks noGrp="1"/>
          </p:cNvSpPr>
          <p:nvPr>
            <p:ph type="sldNum" sz="quarter" idx="4"/>
          </p:nvPr>
        </p:nvSpPr>
        <p:spPr>
          <a:xfrm>
            <a:off x="6553200" y="4767264"/>
            <a:ext cx="2133600" cy="273844"/>
          </a:xfrm>
          <a:prstGeom prst="rect">
            <a:avLst/>
          </a:prstGeom>
        </p:spPr>
        <p:txBody>
          <a:bodyPr vert="horz" lIns="91440" tIns="45720" rIns="91440" bIns="45720" rtlCol="0" anchor="ctr"/>
          <a:lstStyle>
            <a:lvl1pPr algn="r" eaLnBrk="0" hangingPunct="0">
              <a:defRPr sz="1200" smtClean="0">
                <a:solidFill>
                  <a:schemeClr val="tx1">
                    <a:tint val="75000"/>
                  </a:schemeClr>
                </a:solidFill>
                <a:cs typeface="+mn-cs"/>
              </a:defRPr>
            </a:lvl1pPr>
          </a:lstStyle>
          <a:p>
            <a:pPr>
              <a:defRPr/>
            </a:pPr>
            <a:fld id="{191FB2FD-B962-4662-80C0-9F11CBA06278}" type="slidenum">
              <a:rPr lang="en-GB"/>
              <a:pPr>
                <a:defRPr/>
              </a:pPr>
              <a:t>‹#›</a:t>
            </a:fld>
            <a:endParaRPr lang="en-GB"/>
          </a:p>
        </p:txBody>
      </p:sp>
    </p:spTree>
  </p:cSld>
  <p:clrMap bg1="lt1" tx1="dk1" bg2="lt2" tx2="dk2" accent1="accent1" accent2="accent2" accent3="accent3" accent4="accent4" accent5="accent5" accent6="accent6" hlink="hlink" folHlink="folHlink"/>
  <p:sldLayoutIdLst>
    <p:sldLayoutId id="2147483683" r:id="rId1"/>
    <p:sldLayoutId id="2147483684" r:id="rId2"/>
    <p:sldLayoutId id="2147483685" r:id="rId3"/>
    <p:sldLayoutId id="2147483686" r:id="rId4"/>
    <p:sldLayoutId id="2147483687" r:id="rId5"/>
    <p:sldLayoutId id="2147483688" r:id="rId6"/>
    <p:sldLayoutId id="2147483689" r:id="rId7"/>
    <p:sldLayoutId id="2147483690" r:id="rId8"/>
    <p:sldLayoutId id="2147483691" r:id="rId9"/>
    <p:sldLayoutId id="2147483692" r:id="rId10"/>
    <p:sldLayoutId id="2147483693" r:id="rId1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Calibri" pitchFamily="34" charset="0"/>
        </a:defRPr>
      </a:lvl2pPr>
      <a:lvl3pPr algn="ctr" rtl="0" fontAlgn="base">
        <a:spcBef>
          <a:spcPct val="0"/>
        </a:spcBef>
        <a:spcAft>
          <a:spcPct val="0"/>
        </a:spcAft>
        <a:defRPr sz="4400">
          <a:solidFill>
            <a:schemeClr val="tx1"/>
          </a:solidFill>
          <a:latin typeface="Calibri" pitchFamily="34" charset="0"/>
        </a:defRPr>
      </a:lvl3pPr>
      <a:lvl4pPr algn="ctr" rtl="0" fontAlgn="base">
        <a:spcBef>
          <a:spcPct val="0"/>
        </a:spcBef>
        <a:spcAft>
          <a:spcPct val="0"/>
        </a:spcAft>
        <a:defRPr sz="4400">
          <a:solidFill>
            <a:schemeClr val="tx1"/>
          </a:solidFill>
          <a:latin typeface="Calibri" pitchFamily="34" charset="0"/>
        </a:defRPr>
      </a:lvl4pPr>
      <a:lvl5pPr algn="ctr" rtl="0" fontAlgn="base">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xml"/><Relationship Id="rId1" Type="http://schemas.openxmlformats.org/officeDocument/2006/relationships/slideLayout" Target="../slideLayouts/slideLayout14.xml"/><Relationship Id="rId4" Type="http://schemas.openxmlformats.org/officeDocument/2006/relationships/image" Target="../media/image8.jpeg"/></Relationships>
</file>

<file path=ppt/slides/_rels/slide3.xml.rels><?xml version="1.0" encoding="UTF-8" standalone="yes"?>
<Relationships xmlns="http://schemas.openxmlformats.org/package/2006/relationships"><Relationship Id="rId8" Type="http://schemas.openxmlformats.org/officeDocument/2006/relationships/hyperlink" Target="https://www.historytoday.com/sites/default/files/2023-11/christmas_19th_century_american_history_today.jpg" TargetMode="External"/><Relationship Id="rId3" Type="http://schemas.openxmlformats.org/officeDocument/2006/relationships/image" Target="../media/image10.jpeg"/><Relationship Id="rId7" Type="http://schemas.openxmlformats.org/officeDocument/2006/relationships/hyperlink" Target="https://www.historic-uk.com/HistoryUK/HistoryofEngland/A-Victorian-Christmas/" TargetMode="External"/><Relationship Id="rId2" Type="http://schemas.openxmlformats.org/officeDocument/2006/relationships/image" Target="../media/image9.jpeg"/><Relationship Id="rId1" Type="http://schemas.openxmlformats.org/officeDocument/2006/relationships/slideLayout" Target="../slideLayouts/slideLayout14.xml"/><Relationship Id="rId6" Type="http://schemas.openxmlformats.org/officeDocument/2006/relationships/hyperlink" Target="https://www.historytoday.com/archive/feature/christmas-19th-century-america" TargetMode="External"/><Relationship Id="rId5" Type="http://schemas.openxmlformats.org/officeDocument/2006/relationships/hyperlink" Target="https://www.digitalhistory.uh.edu/topic_display.cfm?tcid=69#:~:text=During%20the%20early%201800s%2C%20evangelical,itself%20in%20the%20existing%20Saturnalia.%22" TargetMode="External"/><Relationship Id="rId4" Type="http://schemas.openxmlformats.org/officeDocument/2006/relationships/hyperlink" Target="https://www.bbc.co.uk/programmes/w3csvtwz"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6.xml.rels><?xml version="1.0" encoding="UTF-8" standalone="yes"?>
<Relationships xmlns="http://schemas.openxmlformats.org/package/2006/relationships"><Relationship Id="rId2" Type="http://schemas.openxmlformats.org/officeDocument/2006/relationships/hyperlink" Target="https://warwick.ac.uk/fac/arts/history/students/currentug/modulefeedbackform/" TargetMode="External"/><Relationship Id="rId1" Type="http://schemas.openxmlformats.org/officeDocument/2006/relationships/slideLayout" Target="../slideLayouts/slideLayout14.xml"/></Relationships>
</file>

<file path=ppt/slides/_rels/slide7.xml.rels><?xml version="1.0" encoding="UTF-8" standalone="yes"?>
<Relationships xmlns="http://schemas.openxmlformats.org/package/2006/relationships"><Relationship Id="rId3" Type="http://schemas.openxmlformats.org/officeDocument/2006/relationships/hyperlink" Target="https://archive.org/details/racetoday" TargetMode="External"/><Relationship Id="rId7" Type="http://schemas.openxmlformats.org/officeDocument/2006/relationships/image" Target="../media/image12.jpeg"/><Relationship Id="rId2" Type="http://schemas.openxmlformats.org/officeDocument/2006/relationships/notesSlide" Target="../notesSlides/notesSlide2.xml"/><Relationship Id="rId1" Type="http://schemas.openxmlformats.org/officeDocument/2006/relationships/slideLayout" Target="../slideLayouts/slideLayout14.xml"/><Relationship Id="rId6" Type="http://schemas.openxmlformats.org/officeDocument/2006/relationships/image" Target="../media/image11.jpeg"/><Relationship Id="rId5" Type="http://schemas.openxmlformats.org/officeDocument/2006/relationships/hyperlink" Target="https://www.proquest.com/wma/publication/4658985/citation/10539906E56749EAPQ/4?accountid=14888" TargetMode="External"/><Relationship Id="rId4" Type="http://schemas.openxmlformats.org/officeDocument/2006/relationships/hyperlink" Target="https://archive.org/details/spareribmagazines"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79512" y="1851670"/>
            <a:ext cx="6912768" cy="1512168"/>
          </a:xfrm>
        </p:spPr>
        <p:txBody>
          <a:bodyPr/>
          <a:lstStyle/>
          <a:p>
            <a:r>
              <a:rPr lang="en-GB" sz="3200" b="0" i="0" dirty="0">
                <a:solidFill>
                  <a:srgbClr val="393A3B"/>
                </a:solidFill>
                <a:effectLst/>
                <a:latin typeface="Lato" panose="020F0502020204030203" pitchFamily="34" charset="0"/>
              </a:rPr>
              <a:t>Homelands and </a:t>
            </a:r>
            <a:r>
              <a:rPr lang="en-GB" sz="3200" b="0" i="0" dirty="0" err="1">
                <a:solidFill>
                  <a:srgbClr val="393A3B"/>
                </a:solidFill>
                <a:effectLst/>
                <a:latin typeface="Lato" panose="020F0502020204030203" pitchFamily="34" charset="0"/>
              </a:rPr>
              <a:t>Hostlands</a:t>
            </a:r>
            <a:r>
              <a:rPr lang="en-GB" sz="3200" b="0" i="0" dirty="0">
                <a:solidFill>
                  <a:srgbClr val="393A3B"/>
                </a:solidFill>
                <a:effectLst/>
                <a:latin typeface="Lato" panose="020F0502020204030203" pitchFamily="34" charset="0"/>
              </a:rPr>
              <a:t>: hybrid homes or multiple identities</a:t>
            </a:r>
            <a:endParaRPr lang="en-GB" sz="3200" dirty="0"/>
          </a:p>
        </p:txBody>
      </p:sp>
      <p:sp>
        <p:nvSpPr>
          <p:cNvPr id="3" name="Subtitle 2"/>
          <p:cNvSpPr>
            <a:spLocks noGrp="1"/>
          </p:cNvSpPr>
          <p:nvPr>
            <p:ph type="subTitle" idx="1"/>
          </p:nvPr>
        </p:nvSpPr>
        <p:spPr>
          <a:xfrm>
            <a:off x="259432" y="3507854"/>
            <a:ext cx="3880520" cy="792088"/>
          </a:xfrm>
        </p:spPr>
        <p:txBody>
          <a:bodyPr/>
          <a:lstStyle/>
          <a:p>
            <a:pPr>
              <a:spcBef>
                <a:spcPts val="0"/>
              </a:spcBef>
            </a:pPr>
            <a:r>
              <a:rPr lang="en-GB" sz="1800" dirty="0"/>
              <a:t>Professor Roberta Bivins</a:t>
            </a:r>
          </a:p>
          <a:p>
            <a:pPr>
              <a:spcBef>
                <a:spcPts val="0"/>
              </a:spcBef>
            </a:pPr>
            <a:r>
              <a:rPr lang="en-GB" sz="1800" dirty="0"/>
              <a:t>Centre for the History of Medicine</a:t>
            </a:r>
          </a:p>
          <a:p>
            <a:pPr>
              <a:spcBef>
                <a:spcPts val="0"/>
              </a:spcBef>
            </a:pPr>
            <a:r>
              <a:rPr lang="en-GB" sz="1800" dirty="0"/>
              <a:t>University of Warwick</a:t>
            </a:r>
          </a:p>
          <a:p>
            <a:r>
              <a:rPr lang="en-GB" dirty="0" err="1">
                <a:solidFill>
                  <a:srgbClr val="C00000"/>
                </a:solidFill>
              </a:rPr>
              <a:t>peopleshistorynhs.org</a:t>
            </a:r>
            <a:endParaRPr lang="en-GB" dirty="0">
              <a:solidFill>
                <a:srgbClr val="C00000"/>
              </a:solidFill>
            </a:endParaRPr>
          </a:p>
        </p:txBody>
      </p:sp>
      <p:sp>
        <p:nvSpPr>
          <p:cNvPr id="4" name="TextBox 3"/>
          <p:cNvSpPr txBox="1"/>
          <p:nvPr/>
        </p:nvSpPr>
        <p:spPr>
          <a:xfrm>
            <a:off x="9159631" y="-359508"/>
            <a:ext cx="184731" cy="461665"/>
          </a:xfrm>
          <a:prstGeom prst="rect">
            <a:avLst/>
          </a:prstGeom>
          <a:noFill/>
        </p:spPr>
        <p:txBody>
          <a:bodyPr wrap="none" rtlCol="0">
            <a:spAutoFit/>
          </a:bodyPr>
          <a:lstStyle/>
          <a:p>
            <a:endParaRPr lang="en-GB" dirty="0"/>
          </a:p>
        </p:txBody>
      </p:sp>
    </p:spTree>
    <p:extLst>
      <p:ext uri="{BB962C8B-B14F-4D97-AF65-F5344CB8AC3E}">
        <p14:creationId xmlns:p14="http://schemas.microsoft.com/office/powerpoint/2010/main" val="1570843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FB238A-4F55-36D0-BF26-AC2C19B3D246}"/>
              </a:ext>
            </a:extLst>
          </p:cNvPr>
          <p:cNvSpPr>
            <a:spLocks noGrp="1"/>
          </p:cNvSpPr>
          <p:nvPr>
            <p:ph type="title"/>
          </p:nvPr>
        </p:nvSpPr>
        <p:spPr>
          <a:xfrm>
            <a:off x="381779" y="364350"/>
            <a:ext cx="3744416" cy="1676791"/>
          </a:xfrm>
        </p:spPr>
        <p:txBody>
          <a:bodyPr>
            <a:normAutofit/>
          </a:bodyPr>
          <a:lstStyle/>
          <a:p>
            <a:r>
              <a:rPr lang="en-GB" sz="3600" dirty="0"/>
              <a:t>African Mobility, African Capitalism?</a:t>
            </a:r>
          </a:p>
        </p:txBody>
      </p:sp>
      <p:sp>
        <p:nvSpPr>
          <p:cNvPr id="3" name="Content Placeholder 2">
            <a:extLst>
              <a:ext uri="{FF2B5EF4-FFF2-40B4-BE49-F238E27FC236}">
                <a16:creationId xmlns:a16="http://schemas.microsoft.com/office/drawing/2014/main" id="{A173B361-3759-3AE7-C61E-4DF831A35C7E}"/>
              </a:ext>
            </a:extLst>
          </p:cNvPr>
          <p:cNvSpPr>
            <a:spLocks noGrp="1"/>
          </p:cNvSpPr>
          <p:nvPr>
            <p:ph idx="1"/>
          </p:nvPr>
        </p:nvSpPr>
        <p:spPr>
          <a:xfrm>
            <a:off x="212463" y="2283718"/>
            <a:ext cx="4215521" cy="2729471"/>
          </a:xfrm>
        </p:spPr>
        <p:txBody>
          <a:bodyPr>
            <a:noAutofit/>
          </a:bodyPr>
          <a:lstStyle/>
          <a:p>
            <a:pPr marL="0" indent="0">
              <a:buNone/>
            </a:pPr>
            <a:r>
              <a:rPr lang="en-GB" sz="2000" dirty="0"/>
              <a:t>When we ‘provincialize Europe’, does that change what the ‘isms’ look like too?</a:t>
            </a:r>
          </a:p>
          <a:p>
            <a:pPr marL="0" indent="0">
              <a:buNone/>
            </a:pPr>
            <a:r>
              <a:rPr lang="en-GB" sz="2000" dirty="0"/>
              <a:t>Similarly, if we de-</a:t>
            </a:r>
            <a:r>
              <a:rPr lang="en-GB" sz="2000" dirty="0" err="1"/>
              <a:t>center</a:t>
            </a:r>
            <a:r>
              <a:rPr lang="en-GB" sz="2000" dirty="0"/>
              <a:t> </a:t>
            </a:r>
            <a:r>
              <a:rPr lang="en-GB" sz="2000" dirty="0" err="1"/>
              <a:t>anglo</a:t>
            </a:r>
            <a:r>
              <a:rPr lang="en-GB" sz="2000" dirty="0"/>
              <a:t>-normativity and national myths, do we also change feminism, ‘ability’, or even ‘Afrocentrism’?</a:t>
            </a:r>
          </a:p>
        </p:txBody>
      </p:sp>
      <p:pic>
        <p:nvPicPr>
          <p:cNvPr id="1028" name="Picture 4" descr="A Safer Waterfront in Lagos, If You Can Afford It | The New Yorker">
            <a:extLst>
              <a:ext uri="{FF2B5EF4-FFF2-40B4-BE49-F238E27FC236}">
                <a16:creationId xmlns:a16="http://schemas.microsoft.com/office/drawing/2014/main" id="{0AE6CE1B-F2F7-1F5A-9607-4E7CFE1F009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04048" y="51470"/>
            <a:ext cx="3491880" cy="1902473"/>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People browsed at an early iteration of the African Street Festival, now called the International African Arts Festival, which grew out of The East and celebrated its 50th anniversary last summer.">
            <a:extLst>
              <a:ext uri="{FF2B5EF4-FFF2-40B4-BE49-F238E27FC236}">
                <a16:creationId xmlns:a16="http://schemas.microsoft.com/office/drawing/2014/main" id="{8C18FB84-E1F7-65BA-8A8A-95FF25F51884}"/>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72000" y="2041141"/>
            <a:ext cx="4458072" cy="2972048"/>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774E303C-0F53-002C-6D82-BA9767D0E318}"/>
              </a:ext>
            </a:extLst>
          </p:cNvPr>
          <p:cNvSpPr txBox="1"/>
          <p:nvPr/>
        </p:nvSpPr>
        <p:spPr>
          <a:xfrm>
            <a:off x="467544" y="4592556"/>
            <a:ext cx="4104456" cy="507831"/>
          </a:xfrm>
          <a:prstGeom prst="rect">
            <a:avLst/>
          </a:prstGeom>
          <a:noFill/>
        </p:spPr>
        <p:txBody>
          <a:bodyPr wrap="square" rtlCol="0">
            <a:spAutoFit/>
          </a:bodyPr>
          <a:lstStyle/>
          <a:p>
            <a:r>
              <a:rPr lang="en-GB" sz="900" b="0" i="0" dirty="0">
                <a:solidFill>
                  <a:srgbClr val="727272"/>
                </a:solidFill>
                <a:effectLst/>
                <a:latin typeface="+mn-lt"/>
              </a:rPr>
              <a:t>People browsed at an early iteration of the African Street Festival, now called the International African Arts Festival, which grew out of The East and celebrated its 50th anniversary last summer. Credit...Ron </a:t>
            </a:r>
            <a:r>
              <a:rPr lang="en-GB" sz="900" b="0" i="0" dirty="0" err="1">
                <a:solidFill>
                  <a:srgbClr val="727272"/>
                </a:solidFill>
                <a:effectLst/>
                <a:latin typeface="+mn-lt"/>
              </a:rPr>
              <a:t>Warwell</a:t>
            </a:r>
            <a:r>
              <a:rPr lang="en-GB" sz="900" b="0" i="0" dirty="0">
                <a:solidFill>
                  <a:srgbClr val="727272"/>
                </a:solidFill>
                <a:effectLst/>
                <a:latin typeface="+mn-lt"/>
              </a:rPr>
              <a:t> and Osei Chandler, NYT 2022</a:t>
            </a:r>
            <a:endParaRPr lang="en-GB" sz="900" dirty="0">
              <a:latin typeface="+mn-lt"/>
            </a:endParaRPr>
          </a:p>
        </p:txBody>
      </p:sp>
    </p:spTree>
    <p:extLst>
      <p:ext uri="{BB962C8B-B14F-4D97-AF65-F5344CB8AC3E}">
        <p14:creationId xmlns:p14="http://schemas.microsoft.com/office/powerpoint/2010/main" val="127349248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B6BE07-ABFB-5441-A862-94D0B7B85CFC}"/>
              </a:ext>
            </a:extLst>
          </p:cNvPr>
          <p:cNvSpPr>
            <a:spLocks noGrp="1"/>
          </p:cNvSpPr>
          <p:nvPr>
            <p:ph type="title"/>
          </p:nvPr>
        </p:nvSpPr>
        <p:spPr>
          <a:xfrm>
            <a:off x="179512" y="555526"/>
            <a:ext cx="7056784" cy="666074"/>
          </a:xfrm>
        </p:spPr>
        <p:txBody>
          <a:bodyPr>
            <a:normAutofit fontScale="90000"/>
          </a:bodyPr>
          <a:lstStyle/>
          <a:p>
            <a:r>
              <a:rPr lang="en-GB" dirty="0"/>
              <a:t>Kwanza: Buying (into) ‘Africa’?</a:t>
            </a:r>
          </a:p>
        </p:txBody>
      </p:sp>
      <p:pic>
        <p:nvPicPr>
          <p:cNvPr id="2052" name="Picture 4" descr="&lt;p&gt;Kwanzaa is a 7-day festival celebrating african culture, history and heritage.&lt;/p&gt;">
            <a:extLst>
              <a:ext uri="{FF2B5EF4-FFF2-40B4-BE49-F238E27FC236}">
                <a16:creationId xmlns:a16="http://schemas.microsoft.com/office/drawing/2014/main" id="{577F01FC-F9DD-6A70-9261-8B9204D21BF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923202" y="1206314"/>
            <a:ext cx="4076164" cy="2715766"/>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a:extLst>
              <a:ext uri="{FF2B5EF4-FFF2-40B4-BE49-F238E27FC236}">
                <a16:creationId xmlns:a16="http://schemas.microsoft.com/office/drawing/2014/main" id="{06AC5ED7-DA4F-702C-0DE1-D1D16CF3BC9A}"/>
              </a:ext>
            </a:extLst>
          </p:cNvPr>
          <p:cNvSpPr txBox="1"/>
          <p:nvPr/>
        </p:nvSpPr>
        <p:spPr>
          <a:xfrm>
            <a:off x="5652120" y="3922080"/>
            <a:ext cx="3168352" cy="646331"/>
          </a:xfrm>
          <a:prstGeom prst="rect">
            <a:avLst/>
          </a:prstGeom>
          <a:noFill/>
        </p:spPr>
        <p:txBody>
          <a:bodyPr wrap="square" rtlCol="0">
            <a:spAutoFit/>
          </a:bodyPr>
          <a:lstStyle/>
          <a:p>
            <a:r>
              <a:rPr lang="en-GB" sz="1800" dirty="0">
                <a:latin typeface="+mn-lt"/>
              </a:rPr>
              <a:t>Kwanza as depicted in the </a:t>
            </a:r>
            <a:r>
              <a:rPr lang="en-GB" sz="1800" i="1" dirty="0">
                <a:latin typeface="+mn-lt"/>
              </a:rPr>
              <a:t>Evening Standard</a:t>
            </a:r>
            <a:r>
              <a:rPr lang="en-GB" sz="1800" dirty="0">
                <a:latin typeface="+mn-lt"/>
              </a:rPr>
              <a:t>, 2022</a:t>
            </a:r>
          </a:p>
        </p:txBody>
      </p:sp>
      <p:pic>
        <p:nvPicPr>
          <p:cNvPr id="2054" name="Picture 6">
            <a:extLst>
              <a:ext uri="{FF2B5EF4-FFF2-40B4-BE49-F238E27FC236}">
                <a16:creationId xmlns:a16="http://schemas.microsoft.com/office/drawing/2014/main" id="{6783345A-83C6-83F9-9A49-9AE91315129A}"/>
              </a:ext>
            </a:extLst>
          </p:cNvPr>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188350" y="1326114"/>
            <a:ext cx="4428928" cy="2491272"/>
          </a:xfrm>
          <a:prstGeom prst="rect">
            <a:avLst/>
          </a:prstGeom>
          <a:noFill/>
          <a:extLst>
            <a:ext uri="{909E8E84-426E-40DD-AFC4-6F175D3DCCD1}">
              <a14:hiddenFill xmlns:a14="http://schemas.microsoft.com/office/drawing/2010/main">
                <a:solidFill>
                  <a:srgbClr val="FFFFFF"/>
                </a:solidFill>
              </a14:hiddenFill>
            </a:ext>
          </a:extLst>
        </p:spPr>
      </p:pic>
      <p:sp>
        <p:nvSpPr>
          <p:cNvPr id="8" name="TextBox 7">
            <a:extLst>
              <a:ext uri="{FF2B5EF4-FFF2-40B4-BE49-F238E27FC236}">
                <a16:creationId xmlns:a16="http://schemas.microsoft.com/office/drawing/2014/main" id="{5718607B-0900-5A52-9BC4-6FF5566B2C3A}"/>
              </a:ext>
            </a:extLst>
          </p:cNvPr>
          <p:cNvSpPr txBox="1"/>
          <p:nvPr/>
        </p:nvSpPr>
        <p:spPr>
          <a:xfrm>
            <a:off x="179512" y="3991372"/>
            <a:ext cx="3493329" cy="369332"/>
          </a:xfrm>
          <a:prstGeom prst="rect">
            <a:avLst/>
          </a:prstGeom>
          <a:noFill/>
        </p:spPr>
        <p:txBody>
          <a:bodyPr wrap="none" rtlCol="0">
            <a:spAutoFit/>
          </a:bodyPr>
          <a:lstStyle/>
          <a:p>
            <a:r>
              <a:rPr lang="en-GB" sz="1800" dirty="0">
                <a:latin typeface="+mn-lt"/>
                <a:hlinkClick r:id="rId4"/>
              </a:rPr>
              <a:t>The first Kwanza</a:t>
            </a:r>
            <a:r>
              <a:rPr lang="en-GB" sz="1800" dirty="0">
                <a:latin typeface="+mn-lt"/>
              </a:rPr>
              <a:t>, Los Angeles, 1966</a:t>
            </a:r>
          </a:p>
        </p:txBody>
      </p:sp>
      <p:sp>
        <p:nvSpPr>
          <p:cNvPr id="4" name="TextBox 3">
            <a:extLst>
              <a:ext uri="{FF2B5EF4-FFF2-40B4-BE49-F238E27FC236}">
                <a16:creationId xmlns:a16="http://schemas.microsoft.com/office/drawing/2014/main" id="{C3C6CF08-6F49-57C2-AEEA-AFBD0576C116}"/>
              </a:ext>
            </a:extLst>
          </p:cNvPr>
          <p:cNvSpPr txBox="1"/>
          <p:nvPr/>
        </p:nvSpPr>
        <p:spPr>
          <a:xfrm>
            <a:off x="539552" y="4587974"/>
            <a:ext cx="8064896" cy="584775"/>
          </a:xfrm>
          <a:prstGeom prst="rect">
            <a:avLst/>
          </a:prstGeom>
          <a:noFill/>
        </p:spPr>
        <p:txBody>
          <a:bodyPr wrap="square" rtlCol="0">
            <a:spAutoFit/>
          </a:bodyPr>
          <a:lstStyle/>
          <a:p>
            <a:r>
              <a:rPr lang="en-GB" sz="1600" dirty="0">
                <a:latin typeface="+mj-lt"/>
              </a:rPr>
              <a:t>(NB: Compare to the re-</a:t>
            </a:r>
            <a:r>
              <a:rPr lang="en-GB" sz="1600" dirty="0">
                <a:latin typeface="+mj-lt"/>
                <a:hlinkClick r:id="rId5"/>
              </a:rPr>
              <a:t>invention of modern Christmas </a:t>
            </a:r>
            <a:r>
              <a:rPr lang="en-GB" sz="1600" dirty="0">
                <a:latin typeface="+mj-lt"/>
              </a:rPr>
              <a:t>in the </a:t>
            </a:r>
            <a:r>
              <a:rPr lang="en-GB" sz="1600" dirty="0">
                <a:latin typeface="+mj-lt"/>
                <a:hlinkClick r:id="rId6"/>
              </a:rPr>
              <a:t>US</a:t>
            </a:r>
            <a:r>
              <a:rPr lang="en-GB" sz="1600" dirty="0">
                <a:latin typeface="+mj-lt"/>
              </a:rPr>
              <a:t> or </a:t>
            </a:r>
            <a:r>
              <a:rPr lang="en-GB" sz="1600" dirty="0">
                <a:latin typeface="+mj-lt"/>
                <a:hlinkClick r:id="rId7"/>
              </a:rPr>
              <a:t>UK</a:t>
            </a:r>
            <a:r>
              <a:rPr lang="en-GB" sz="1600" dirty="0">
                <a:latin typeface="+mj-lt"/>
              </a:rPr>
              <a:t>: from a festival of </a:t>
            </a:r>
            <a:r>
              <a:rPr lang="en-GB" sz="1600" dirty="0">
                <a:latin typeface="+mj-lt"/>
                <a:hlinkClick r:id="rId8"/>
              </a:rPr>
              <a:t>misrule</a:t>
            </a:r>
            <a:r>
              <a:rPr lang="en-GB" sz="1600" dirty="0">
                <a:latin typeface="+mj-lt"/>
              </a:rPr>
              <a:t> to a consumerist family celebration)</a:t>
            </a:r>
          </a:p>
        </p:txBody>
      </p:sp>
    </p:spTree>
    <p:extLst>
      <p:ext uri="{BB962C8B-B14F-4D97-AF65-F5344CB8AC3E}">
        <p14:creationId xmlns:p14="http://schemas.microsoft.com/office/powerpoint/2010/main" val="381506321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9C85F1F4-2BED-564B-BA0B-1C4428F20C5C}"/>
              </a:ext>
            </a:extLst>
          </p:cNvPr>
          <p:cNvSpPr>
            <a:spLocks noGrp="1"/>
          </p:cNvSpPr>
          <p:nvPr>
            <p:ph type="title"/>
          </p:nvPr>
        </p:nvSpPr>
        <p:spPr/>
        <p:txBody>
          <a:bodyPr/>
          <a:lstStyle/>
          <a:p>
            <a:r>
              <a:rPr lang="en-GB" dirty="0"/>
              <a:t>Discussion</a:t>
            </a:r>
          </a:p>
        </p:txBody>
      </p:sp>
      <p:sp>
        <p:nvSpPr>
          <p:cNvPr id="5" name="Content Placeholder 4">
            <a:extLst>
              <a:ext uri="{FF2B5EF4-FFF2-40B4-BE49-F238E27FC236}">
                <a16:creationId xmlns:a16="http://schemas.microsoft.com/office/drawing/2014/main" id="{69FAA5DC-3AFC-8741-9EB5-F28E7CE73C81}"/>
              </a:ext>
            </a:extLst>
          </p:cNvPr>
          <p:cNvSpPr>
            <a:spLocks noGrp="1"/>
          </p:cNvSpPr>
          <p:nvPr>
            <p:ph idx="1"/>
          </p:nvPr>
        </p:nvSpPr>
        <p:spPr/>
        <p:txBody>
          <a:bodyPr>
            <a:normAutofit fontScale="92500" lnSpcReduction="20000"/>
          </a:bodyPr>
          <a:lstStyle/>
          <a:p>
            <a:pPr marL="0" indent="0">
              <a:buNone/>
            </a:pPr>
            <a:r>
              <a:rPr lang="en-GB" dirty="0"/>
              <a:t>Ask your neighbours:</a:t>
            </a:r>
          </a:p>
          <a:p>
            <a:r>
              <a:rPr lang="en-GB" dirty="0"/>
              <a:t>Is Afrocentrism a culture of resistance, or of reconstruction?</a:t>
            </a:r>
          </a:p>
          <a:p>
            <a:r>
              <a:rPr lang="en-GB" dirty="0"/>
              <a:t>Does marketisation  change the meaning or dynamics of Afrocentric interventions (e.g. Kwanza)?</a:t>
            </a:r>
          </a:p>
          <a:p>
            <a:r>
              <a:rPr lang="en-GB" dirty="0"/>
              <a:t>What does ‘Afrocentrism’ mean for African migrants?</a:t>
            </a:r>
          </a:p>
        </p:txBody>
      </p:sp>
    </p:spTree>
    <p:extLst>
      <p:ext uri="{BB962C8B-B14F-4D97-AF65-F5344CB8AC3E}">
        <p14:creationId xmlns:p14="http://schemas.microsoft.com/office/powerpoint/2010/main" val="246970802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75B9E71-CEDC-293C-B7FB-E54E3ADFDCEC}"/>
              </a:ext>
            </a:extLst>
          </p:cNvPr>
          <p:cNvSpPr>
            <a:spLocks noGrp="1"/>
          </p:cNvSpPr>
          <p:nvPr>
            <p:ph type="title"/>
          </p:nvPr>
        </p:nvSpPr>
        <p:spPr/>
        <p:txBody>
          <a:bodyPr/>
          <a:lstStyle/>
          <a:p>
            <a:r>
              <a:rPr lang="en-GB" dirty="0"/>
              <a:t>The Big Question</a:t>
            </a:r>
          </a:p>
        </p:txBody>
      </p:sp>
      <p:sp>
        <p:nvSpPr>
          <p:cNvPr id="3" name="Content Placeholder 2">
            <a:extLst>
              <a:ext uri="{FF2B5EF4-FFF2-40B4-BE49-F238E27FC236}">
                <a16:creationId xmlns:a16="http://schemas.microsoft.com/office/drawing/2014/main" id="{3135624E-0706-11AD-FD1B-C1680D33C7B4}"/>
              </a:ext>
            </a:extLst>
          </p:cNvPr>
          <p:cNvSpPr>
            <a:spLocks noGrp="1"/>
          </p:cNvSpPr>
          <p:nvPr>
            <p:ph idx="1"/>
          </p:nvPr>
        </p:nvSpPr>
        <p:spPr/>
        <p:txBody>
          <a:bodyPr/>
          <a:lstStyle/>
          <a:p>
            <a:pPr marL="0" indent="0">
              <a:buNone/>
            </a:pPr>
            <a:r>
              <a:rPr lang="en-GB" dirty="0"/>
              <a:t>In this unit we have looked at African migrants in France, Britain, USSR, and USA. Looking across these examples, </a:t>
            </a:r>
          </a:p>
          <a:p>
            <a:r>
              <a:rPr lang="en-GB" dirty="0"/>
              <a:t>How do and how should migrants manage their intersectional identities? Do plural identities dilute or multiply belonging?</a:t>
            </a:r>
          </a:p>
        </p:txBody>
      </p:sp>
    </p:spTree>
    <p:extLst>
      <p:ext uri="{BB962C8B-B14F-4D97-AF65-F5344CB8AC3E}">
        <p14:creationId xmlns:p14="http://schemas.microsoft.com/office/powerpoint/2010/main" val="196800891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A6BE16-2FD4-8D95-02B6-C212FA01E9D6}"/>
              </a:ext>
            </a:extLst>
          </p:cNvPr>
          <p:cNvSpPr>
            <a:spLocks noGrp="1"/>
          </p:cNvSpPr>
          <p:nvPr>
            <p:ph type="title"/>
          </p:nvPr>
        </p:nvSpPr>
        <p:spPr/>
        <p:txBody>
          <a:bodyPr/>
          <a:lstStyle/>
          <a:p>
            <a:r>
              <a:rPr lang="en-GB" dirty="0"/>
              <a:t>Module Feedback Day</a:t>
            </a:r>
          </a:p>
        </p:txBody>
      </p:sp>
      <p:sp>
        <p:nvSpPr>
          <p:cNvPr id="3" name="Content Placeholder 2">
            <a:extLst>
              <a:ext uri="{FF2B5EF4-FFF2-40B4-BE49-F238E27FC236}">
                <a16:creationId xmlns:a16="http://schemas.microsoft.com/office/drawing/2014/main" id="{5BFBACDF-2494-8524-BDE5-2DD1913942C4}"/>
              </a:ext>
            </a:extLst>
          </p:cNvPr>
          <p:cNvSpPr>
            <a:spLocks noGrp="1"/>
          </p:cNvSpPr>
          <p:nvPr>
            <p:ph idx="1"/>
          </p:nvPr>
        </p:nvSpPr>
        <p:spPr>
          <a:xfrm>
            <a:off x="194526" y="1249320"/>
            <a:ext cx="8712968" cy="3726414"/>
          </a:xfrm>
        </p:spPr>
        <p:txBody>
          <a:bodyPr>
            <a:normAutofit fontScale="62500" lnSpcReduction="20000"/>
          </a:bodyPr>
          <a:lstStyle/>
          <a:p>
            <a:pPr marL="0" indent="0">
              <a:buNone/>
            </a:pPr>
            <a:r>
              <a:rPr lang="en-GB" dirty="0"/>
              <a:t>Yes, here we are again! Please do share with me all the thoughts you may have about this module, using the form here:</a:t>
            </a:r>
          </a:p>
          <a:p>
            <a:r>
              <a:rPr lang="en-GB" dirty="0">
                <a:hlinkClick r:id="rId2"/>
              </a:rPr>
              <a:t>https://warwick.ac.uk/fac/arts/history/students/currentug/modulefeedbackform/</a:t>
            </a:r>
            <a:endParaRPr lang="en-GB" dirty="0"/>
          </a:p>
          <a:p>
            <a:r>
              <a:rPr lang="en-GB" dirty="0"/>
              <a:t>You are group number 1 if we meet between 11 and 1 pm.</a:t>
            </a:r>
          </a:p>
          <a:p>
            <a:r>
              <a:rPr lang="en-GB" dirty="0"/>
              <a:t>You are group number 2 if we meet from 2-4 pm.</a:t>
            </a:r>
            <a:endParaRPr lang="en-GB" sz="1400" dirty="0"/>
          </a:p>
          <a:p>
            <a:pPr marL="0" indent="0">
              <a:buNone/>
            </a:pPr>
            <a:endParaRPr lang="en-GB" sz="1400" dirty="0"/>
          </a:p>
          <a:p>
            <a:pPr marL="0" indent="0">
              <a:buNone/>
            </a:pPr>
            <a:r>
              <a:rPr lang="en-GB" sz="3800" dirty="0"/>
              <a:t>THANK YOU! It is students like you who have helped me teach this module as creatively and inclusively as possible by always telling me what I’ve done right and what I could do better!</a:t>
            </a:r>
          </a:p>
          <a:p>
            <a:pPr marL="0" indent="0">
              <a:buNone/>
            </a:pPr>
            <a:endParaRPr lang="en-GB" dirty="0"/>
          </a:p>
          <a:p>
            <a:pPr marL="0" indent="0">
              <a:buNone/>
            </a:pPr>
            <a:r>
              <a:rPr lang="en-GB" dirty="0">
                <a:solidFill>
                  <a:srgbClr val="FF0000"/>
                </a:solidFill>
              </a:rPr>
              <a:t>And don’t forget – we </a:t>
            </a:r>
            <a:r>
              <a:rPr lang="en-GB" u="sng" dirty="0">
                <a:solidFill>
                  <a:srgbClr val="FF0000"/>
                </a:solidFill>
              </a:rPr>
              <a:t>do</a:t>
            </a:r>
            <a:r>
              <a:rPr lang="en-GB" dirty="0">
                <a:solidFill>
                  <a:srgbClr val="FF0000"/>
                </a:solidFill>
              </a:rPr>
              <a:t> meet next week </a:t>
            </a:r>
            <a:r>
              <a:rPr lang="en-GB" u="sng" dirty="0">
                <a:solidFill>
                  <a:srgbClr val="FF0000"/>
                </a:solidFill>
              </a:rPr>
              <a:t>and in T3</a:t>
            </a:r>
            <a:r>
              <a:rPr lang="en-GB" dirty="0">
                <a:solidFill>
                  <a:srgbClr val="FF0000"/>
                </a:solidFill>
              </a:rPr>
              <a:t>, for our final essay workshop.</a:t>
            </a:r>
          </a:p>
        </p:txBody>
      </p:sp>
    </p:spTree>
    <p:extLst>
      <p:ext uri="{BB962C8B-B14F-4D97-AF65-F5344CB8AC3E}">
        <p14:creationId xmlns:p14="http://schemas.microsoft.com/office/powerpoint/2010/main" val="10600541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3D67FE2-8EA5-EDBD-22B9-C1709AE158F5}"/>
              </a:ext>
            </a:extLst>
          </p:cNvPr>
          <p:cNvSpPr>
            <a:spLocks noGrp="1"/>
          </p:cNvSpPr>
          <p:nvPr>
            <p:ph type="title"/>
          </p:nvPr>
        </p:nvSpPr>
        <p:spPr>
          <a:xfrm>
            <a:off x="403734" y="505225"/>
            <a:ext cx="4932040" cy="839248"/>
          </a:xfrm>
        </p:spPr>
        <p:txBody>
          <a:bodyPr>
            <a:noAutofit/>
          </a:bodyPr>
          <a:lstStyle/>
          <a:p>
            <a:r>
              <a:rPr lang="en-GB" sz="3200" dirty="0"/>
              <a:t>Black Women in the Media</a:t>
            </a:r>
          </a:p>
        </p:txBody>
      </p:sp>
      <p:sp>
        <p:nvSpPr>
          <p:cNvPr id="3" name="Content Placeholder 2">
            <a:extLst>
              <a:ext uri="{FF2B5EF4-FFF2-40B4-BE49-F238E27FC236}">
                <a16:creationId xmlns:a16="http://schemas.microsoft.com/office/drawing/2014/main" id="{C9F933D4-9359-F69E-926C-F509BE540E66}"/>
              </a:ext>
            </a:extLst>
          </p:cNvPr>
          <p:cNvSpPr>
            <a:spLocks noGrp="1"/>
          </p:cNvSpPr>
          <p:nvPr>
            <p:ph idx="1"/>
          </p:nvPr>
        </p:nvSpPr>
        <p:spPr>
          <a:xfrm>
            <a:off x="179512" y="1344473"/>
            <a:ext cx="5400600" cy="3603541"/>
          </a:xfrm>
        </p:spPr>
        <p:txBody>
          <a:bodyPr>
            <a:normAutofit fontScale="47500" lnSpcReduction="20000"/>
          </a:bodyPr>
          <a:lstStyle/>
          <a:p>
            <a:pPr marL="0" indent="0">
              <a:buNone/>
            </a:pPr>
            <a:r>
              <a:rPr lang="en-GB" dirty="0"/>
              <a:t>With your group: </a:t>
            </a:r>
          </a:p>
          <a:p>
            <a:pPr marL="0" indent="0">
              <a:buNone/>
            </a:pPr>
            <a:endParaRPr lang="en-GB" dirty="0"/>
          </a:p>
          <a:p>
            <a:pPr marL="0" indent="0">
              <a:buNone/>
            </a:pPr>
            <a:r>
              <a:rPr lang="en-GB" dirty="0"/>
              <a:t>Explore representations of Black Women in the British Media via: </a:t>
            </a:r>
          </a:p>
          <a:p>
            <a:r>
              <a:rPr lang="en-GB" i="1" dirty="0">
                <a:hlinkClick r:id="rId3"/>
              </a:rPr>
              <a:t>Race Today </a:t>
            </a:r>
            <a:r>
              <a:rPr lang="en-GB" dirty="0"/>
              <a:t>(a magazine produced by the Institute of Race Relations and then the </a:t>
            </a:r>
            <a:r>
              <a:rPr lang="en-GB" b="0" i="0" dirty="0">
                <a:solidFill>
                  <a:srgbClr val="000000"/>
                </a:solidFill>
                <a:effectLst/>
                <a:latin typeface="LibreBaskervilleRegular"/>
              </a:rPr>
              <a:t>Brixton-based Race Today Collective)</a:t>
            </a:r>
          </a:p>
          <a:p>
            <a:pPr marL="0" indent="0">
              <a:buNone/>
            </a:pPr>
            <a:endParaRPr lang="en-GB" dirty="0">
              <a:solidFill>
                <a:srgbClr val="000000"/>
              </a:solidFill>
              <a:latin typeface="LibreBaskervilleRegular"/>
            </a:endParaRPr>
          </a:p>
          <a:p>
            <a:pPr marL="0" indent="0">
              <a:buNone/>
            </a:pPr>
            <a:r>
              <a:rPr lang="en-GB" dirty="0">
                <a:solidFill>
                  <a:srgbClr val="000000"/>
                </a:solidFill>
                <a:latin typeface="LibreBaskervilleRegular"/>
              </a:rPr>
              <a:t>AND in one of the following:</a:t>
            </a:r>
          </a:p>
          <a:p>
            <a:r>
              <a:rPr lang="en-GB" i="1" dirty="0">
                <a:solidFill>
                  <a:srgbClr val="000000"/>
                </a:solidFill>
                <a:latin typeface="LibreBaskervilleRegular"/>
                <a:hlinkClick r:id="rId4"/>
              </a:rPr>
              <a:t>Spare Rib </a:t>
            </a:r>
            <a:r>
              <a:rPr lang="en-GB" dirty="0">
                <a:solidFill>
                  <a:srgbClr val="000000"/>
                </a:solidFill>
                <a:latin typeface="LibreBaskervilleRegular"/>
              </a:rPr>
              <a:t>(a radical feminist magazine led by largely White feminists with varying levels of Black and Asian representation)</a:t>
            </a:r>
          </a:p>
          <a:p>
            <a:r>
              <a:rPr lang="en-GB" dirty="0">
                <a:solidFill>
                  <a:srgbClr val="000000"/>
                </a:solidFill>
                <a:latin typeface="LibreBaskervilleRegular"/>
              </a:rPr>
              <a:t>OR British </a:t>
            </a:r>
            <a:r>
              <a:rPr lang="en-GB" i="1" dirty="0">
                <a:solidFill>
                  <a:srgbClr val="000000"/>
                </a:solidFill>
                <a:latin typeface="LibreBaskervilleRegular"/>
                <a:hlinkClick r:id="rId5"/>
              </a:rPr>
              <a:t>Cosmopolitan</a:t>
            </a:r>
            <a:r>
              <a:rPr lang="en-GB" dirty="0">
                <a:solidFill>
                  <a:srgbClr val="000000"/>
                </a:solidFill>
                <a:latin typeface="LibreBaskervilleRegular"/>
              </a:rPr>
              <a:t> (a mainstream British fashion and lifestyle magazine via the Women’s Magazine Archive database in the Library)</a:t>
            </a:r>
          </a:p>
          <a:p>
            <a:endParaRPr lang="en-GB" dirty="0">
              <a:solidFill>
                <a:srgbClr val="000000"/>
              </a:solidFill>
              <a:latin typeface="LibreBaskervilleRegular"/>
            </a:endParaRPr>
          </a:p>
          <a:p>
            <a:r>
              <a:rPr lang="en-GB" dirty="0">
                <a:solidFill>
                  <a:srgbClr val="000000"/>
                </a:solidFill>
                <a:latin typeface="LibreBaskervilleRegular"/>
              </a:rPr>
              <a:t>COMPARE with representations of women from any other minoritized ethnic group.</a:t>
            </a:r>
          </a:p>
          <a:p>
            <a:pPr marL="0" indent="0">
              <a:buNone/>
            </a:pPr>
            <a:endParaRPr lang="en-GB" i="1" dirty="0"/>
          </a:p>
        </p:txBody>
      </p:sp>
      <p:pic>
        <p:nvPicPr>
          <p:cNvPr id="1026" name="Picture 2" descr="Boldly black Page 1">
            <a:extLst>
              <a:ext uri="{FF2B5EF4-FFF2-40B4-BE49-F238E27FC236}">
                <a16:creationId xmlns:a16="http://schemas.microsoft.com/office/drawing/2014/main" id="{317F35CC-77F4-AC1F-2AD2-E4613995D6A1}"/>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498248" y="432048"/>
            <a:ext cx="3242018" cy="4515966"/>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Shamrock Chic! Page 1">
            <a:extLst>
              <a:ext uri="{FF2B5EF4-FFF2-40B4-BE49-F238E27FC236}">
                <a16:creationId xmlns:a16="http://schemas.microsoft.com/office/drawing/2014/main" id="{32F1398A-3D48-617A-B202-FA2970FDAA00}"/>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062478" y="2229241"/>
            <a:ext cx="2044368" cy="278777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30260566"/>
      </p:ext>
    </p:extLst>
  </p:cSld>
  <p:clrMapOvr>
    <a:masterClrMapping/>
  </p:clrMapOvr>
</p:sld>
</file>

<file path=ppt/theme/theme1.xml><?xml version="1.0" encoding="utf-8"?>
<a:theme xmlns:a="http://schemas.openxmlformats.org/drawingml/2006/main" name="uni_of_warwick_ruby red_16_9">
  <a:themeElements>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altLang="en-US"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altLang="en-US"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uni_of_warwick_ruby_red_16_9_2810</Template>
  <TotalTime>21269</TotalTime>
  <Words>507</Words>
  <Application>Microsoft Macintosh PowerPoint</Application>
  <PresentationFormat>On-screen Show (16:9)</PresentationFormat>
  <Paragraphs>44</Paragraphs>
  <Slides>7</Slides>
  <Notes>2</Notes>
  <HiddenSlides>0</HiddenSlides>
  <MMClips>0</MMClips>
  <ScaleCrop>false</ScaleCrop>
  <HeadingPairs>
    <vt:vector size="6" baseType="variant">
      <vt:variant>
        <vt:lpstr>Fonts Used</vt:lpstr>
      </vt:variant>
      <vt:variant>
        <vt:i4>5</vt:i4>
      </vt:variant>
      <vt:variant>
        <vt:lpstr>Theme</vt:lpstr>
      </vt:variant>
      <vt:variant>
        <vt:i4>3</vt:i4>
      </vt:variant>
      <vt:variant>
        <vt:lpstr>Slide Titles</vt:lpstr>
      </vt:variant>
      <vt:variant>
        <vt:i4>7</vt:i4>
      </vt:variant>
    </vt:vector>
  </HeadingPairs>
  <TitlesOfParts>
    <vt:vector size="15" baseType="lpstr">
      <vt:lpstr>Arial</vt:lpstr>
      <vt:lpstr>Calibri</vt:lpstr>
      <vt:lpstr>Lato</vt:lpstr>
      <vt:lpstr>LibreBaskervilleRegular</vt:lpstr>
      <vt:lpstr>Times New Roman</vt:lpstr>
      <vt:lpstr>uni_of_warwick_ruby red_16_9</vt:lpstr>
      <vt:lpstr>1_Custom Design</vt:lpstr>
      <vt:lpstr>Custom Design</vt:lpstr>
      <vt:lpstr>Homelands and Hostlands: hybrid homes or multiple identities</vt:lpstr>
      <vt:lpstr>African Mobility, African Capitalism?</vt:lpstr>
      <vt:lpstr>Kwanza: Buying (into) ‘Africa’?</vt:lpstr>
      <vt:lpstr>Discussion</vt:lpstr>
      <vt:lpstr>The Big Question</vt:lpstr>
      <vt:lpstr>Module Feedback Day</vt:lpstr>
      <vt:lpstr>Black Women in the Media</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Contagious Communities, Contested Intersections</dc:title>
  <dc:creator>Microsoft Office User</dc:creator>
  <cp:lastModifiedBy>Bivins, Roberta</cp:lastModifiedBy>
  <cp:revision>301</cp:revision>
  <cp:lastPrinted>2018-03-22T09:31:03Z</cp:lastPrinted>
  <dcterms:created xsi:type="dcterms:W3CDTF">2016-05-26T09:13:48Z</dcterms:created>
  <dcterms:modified xsi:type="dcterms:W3CDTF">2026-03-13T08:01:53Z</dcterms:modified>
</cp:coreProperties>
</file>