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c2a6a72d2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c2a6a72d2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c2a6a72d2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c2a6a72d2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c2e1e9e5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c2e1e9e5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2e1e9e5f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2e1e9e5f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c2e1e9e5f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c2e1e9e5f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2a6a72d2e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2a6a72d2e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c303230e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c303230e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c303230e9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c303230e9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31VuU5DiMsI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Az-mi5_Sbts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player.bfi.org.uk/free/film/watch-black-to-front-1978-online?play-film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/>
        </p:nvSpPr>
        <p:spPr>
          <a:xfrm>
            <a:off x="727650" y="2245175"/>
            <a:ext cx="7688700" cy="6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Module Archive Group 5: Naming to Control</a:t>
            </a:r>
            <a:endParaRPr b="1" sz="3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1</a:t>
            </a:r>
            <a:endParaRPr/>
          </a:p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Being a Freshie’s Cool </a:t>
            </a:r>
            <a:r>
              <a:rPr i="1" lang="en"/>
              <a:t>(Mawaan Rizwan), 2012</a:t>
            </a:r>
            <a:endParaRPr i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Crazy guy singing!&#10;&#10;Twitter: https://twitter.com/omgHamzahMajid" id="92" name="Google Shape;92;p14" title="Being a Freshie's cool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725950"/>
            <a:ext cx="5371800" cy="302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/>
        </p:nvSpPr>
        <p:spPr>
          <a:xfrm>
            <a:off x="412500" y="446900"/>
            <a:ext cx="3850200" cy="3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33333"/>
                </a:solidFill>
              </a:rPr>
              <a:t>Being a freshie's cool </a:t>
            </a:r>
            <a:r>
              <a:rPr b="1" i="1" lang="en" sz="1300">
                <a:solidFill>
                  <a:srgbClr val="333333"/>
                </a:solidFill>
              </a:rPr>
              <a:t>(Mawaan Rizwan 2012)</a:t>
            </a:r>
            <a:endParaRPr b="1" i="1"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CHORUS: All my life I've been a Freshie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My Mum and Dad are Freshie too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Join my gang of Freshies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It's time to know – being a Freshie is cool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Fresh off the boat with a student visa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Work in a chicken shop on Green Lane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Came to the country in a silk </a:t>
            </a:r>
            <a:r>
              <a:rPr i="1" lang="en" sz="1300">
                <a:solidFill>
                  <a:srgbClr val="333333"/>
                </a:solidFill>
              </a:rPr>
              <a:t>kurta</a:t>
            </a:r>
            <a:endParaRPr i="1"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Exchanged that in for a chav's gold chain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In my car, a gold and red tissue box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Perving on young girls on the bus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They all run away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Why they run away?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Import, export, socks with flip flops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Hairy arms, hairy brow, curry house, sweet shop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Yes I am a bad man, rasta man, blood clot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Rollin’ in my Honda blasting Indian hip hop – yaar</a:t>
            </a:r>
            <a:endParaRPr sz="1300">
              <a:solidFill>
                <a:srgbClr val="333333"/>
              </a:solidFill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4686600" y="546950"/>
            <a:ext cx="37698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Giving wrong change in my corner shop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Charming the white girls with my swagger on lock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Side parting with the greasy top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Olive oil in my hair and popping them spots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Playing Jay Sean on my speaker phone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Keeping plastic on my remote control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Walking round town taking tourist photos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To show my village children London life back at home.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Cleaning my ears with my set of car keys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Picking my nose while I'm walking down the street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Wearing fake Armani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And yes I voted BNP – No way!</a:t>
            </a:r>
            <a:endParaRPr sz="13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</a:rPr>
              <a:t>CHORUS</a:t>
            </a:r>
            <a:endParaRPr sz="13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2</a:t>
            </a:r>
            <a:endParaRPr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Priti Patel, the NHS and Immigration, Martin Rowland for the Guardian (2020)</a:t>
            </a:r>
            <a:endParaRPr/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99750"/>
            <a:ext cx="4789049" cy="296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2- Context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cartoon refers to the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The Immigration and Social Security Co-ordination (EU Withdrawal) Bill. The bill essentially marked the end of “the freedom of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movement” for migrants from the EU. The NHS relies very widely on migrants to fill essential positions such as nurses.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 picked this source as it represents the extension of animosity to not just migrants of colour, but migrants </a:t>
            </a:r>
            <a:r>
              <a:rPr i="1" lang="en">
                <a:latin typeface="Arial"/>
                <a:ea typeface="Arial"/>
                <a:cs typeface="Arial"/>
                <a:sym typeface="Arial"/>
              </a:rPr>
              <a:t>in general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, despite the fact the UK is heavily reliant on migrants. It shows a very important and current political priority, of ‘ending’ multiculturalism over maintaining essential institutions like the NHS.It is a brilliant call-back to arguments about what is ‘truly’ British.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3</a:t>
            </a:r>
            <a:endParaRPr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Multicultural Britain- experiences of second generation migrants.</a:t>
            </a:r>
            <a:endParaRPr/>
          </a:p>
        </p:txBody>
      </p:sp>
      <p:pic>
        <p:nvPicPr>
          <p:cNvPr id="118" name="Google Shape;118;p18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925826"/>
            <a:ext cx="4862324" cy="2732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4: </a:t>
            </a:r>
            <a:endParaRPr/>
          </a:p>
        </p:txBody>
      </p:sp>
      <p:pic>
        <p:nvPicPr>
          <p:cNvPr id="124" name="Google Shape;124;p1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017800"/>
            <a:ext cx="5619748" cy="278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 5</a:t>
            </a:r>
            <a:endParaRPr/>
          </a:p>
        </p:txBody>
      </p:sp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9875"/>
            <a:ext cx="4405975" cy="293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4286" y="508900"/>
            <a:ext cx="3667289" cy="412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4375" y="665725"/>
            <a:ext cx="6077124" cy="364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