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08Morris-superJumb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100" y="113350"/>
            <a:ext cx="350715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263050" y="1438125"/>
            <a:ext cx="47034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3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Queen Victoria and Abdul Karim.</a:t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i="1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16 October 1897 Taken in the Garden Cottage at Balmoral, 1897.</a:t>
            </a:r>
            <a:endParaRPr i="1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i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3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2025-12-11T13:15:40Z</dcterms:modified>
</cp:coreProperties>
</file>