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8"/>
  </p:notesMasterIdLst>
  <p:handoutMasterIdLst>
    <p:handoutMasterId r:id="rId9"/>
  </p:handoutMasterIdLst>
  <p:sldIdLst>
    <p:sldId id="270" r:id="rId4"/>
    <p:sldId id="350" r:id="rId5"/>
    <p:sldId id="349" r:id="rId6"/>
    <p:sldId id="348" r:id="rId7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08/12/2023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rove.nla.gov.au/" TargetMode="External"/><Relationship Id="rId2" Type="http://schemas.openxmlformats.org/officeDocument/2006/relationships/hyperlink" Target="https://www.digitalpanopticon.org/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23678"/>
            <a:ext cx="6408712" cy="1512168"/>
          </a:xfrm>
        </p:spPr>
        <p:txBody>
          <a:bodyPr/>
          <a:lstStyle/>
          <a:p>
            <a:r>
              <a:rPr lang="en-US" sz="3600" b="0" dirty="0"/>
              <a:t>Foreign Bodies: From prison colony to ‘White Australia’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E0E706-5263-CD12-90AE-B4E146C5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83518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Archive Treasure Hunt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3A5E31-46B4-0D66-A83B-1F5AE58D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04" y="1140702"/>
            <a:ext cx="2744104" cy="392680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Using the resources below, work in your groups to find: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relevant political or editorial cartoon about ‘White Australia’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primary source exploring the indigenous experience of colonisation and/or migration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visual representation of ‘convicts’ or ‘migrants’ that speaks to their place in Australian national myth.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Digital panopticon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Trove, National Library of Australia</a:t>
            </a:r>
            <a:endParaRPr lang="en-GB" dirty="0"/>
          </a:p>
        </p:txBody>
      </p:sp>
      <p:pic>
        <p:nvPicPr>
          <p:cNvPr id="8" name="Content Placeholder 7" descr="A picture containing text, newspaper&#10;&#10;Description automatically generated">
            <a:extLst>
              <a:ext uri="{FF2B5EF4-FFF2-40B4-BE49-F238E27FC236}">
                <a16:creationId xmlns:a16="http://schemas.microsoft.com/office/drawing/2014/main" id="{30D23833-2A4F-64E9-2B1B-D2BB2D3BCD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93" y="379977"/>
            <a:ext cx="3237703" cy="4688195"/>
          </a:xfrm>
        </p:spPr>
      </p:pic>
      <p:pic>
        <p:nvPicPr>
          <p:cNvPr id="10" name="Picture 9" descr="A picture containing text, plaque&#10;&#10;Description automatically generated">
            <a:extLst>
              <a:ext uri="{FF2B5EF4-FFF2-40B4-BE49-F238E27FC236}">
                <a16:creationId xmlns:a16="http://schemas.microsoft.com/office/drawing/2014/main" id="{8274C1ED-80B2-8C13-F48E-B91DCC87E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42" y="1131590"/>
            <a:ext cx="2478798" cy="387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2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238A-4F55-36D0-BF26-AC2C19B3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18" y="483518"/>
            <a:ext cx="7321410" cy="1008112"/>
          </a:xfrm>
        </p:spPr>
        <p:txBody>
          <a:bodyPr>
            <a:noAutofit/>
          </a:bodyPr>
          <a:lstStyle/>
          <a:p>
            <a:r>
              <a:rPr lang="en-GB" sz="3200" dirty="0"/>
              <a:t>What defines the ‘ideal’ Australian migrant?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3B361-3759-3AE7-C61E-4DF831A35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18" y="1707654"/>
            <a:ext cx="8617553" cy="33843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Overarching question</a:t>
            </a:r>
            <a:r>
              <a:rPr lang="en-GB" dirty="0"/>
              <a:t>: </a:t>
            </a:r>
          </a:p>
          <a:p>
            <a:r>
              <a:rPr lang="en-GB" dirty="0"/>
              <a:t>What does the history of colonial settlement in Australia tell us about models of the ‘ideal migrant’ and their intersections with national myth?</a:t>
            </a:r>
          </a:p>
          <a:p>
            <a:pPr marL="0" indent="0">
              <a:buNone/>
            </a:pPr>
            <a:r>
              <a:rPr lang="en-GB" b="1" dirty="0"/>
              <a:t>Specific Questions</a:t>
            </a:r>
            <a:r>
              <a:rPr lang="en-GB" dirty="0"/>
              <a:t>:</a:t>
            </a:r>
          </a:p>
          <a:p>
            <a:r>
              <a:rPr lang="en-GB" dirty="0"/>
              <a:t>What were convicts ‘good’ for? Could they be the ‘germs of nations’?</a:t>
            </a:r>
          </a:p>
          <a:p>
            <a:r>
              <a:rPr lang="en-GB" dirty="0"/>
              <a:t>What were the ‘ethical dilemmas of empire’? P. 81</a:t>
            </a:r>
          </a:p>
          <a:p>
            <a:r>
              <a:rPr lang="en-GB" dirty="0"/>
              <a:t>How did the model of convict transportation fit with and/or deviate from ideals about the British empire, free movement, and the primacy of Westminster?</a:t>
            </a:r>
          </a:p>
          <a:p>
            <a:r>
              <a:rPr lang="en-GB" dirty="0"/>
              <a:t>Why ‘White Australia’ – and why (or when) does the ‘White’ continent have a ‘Black’ history?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49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5F1F4-2BED-564B-BA0B-1C4428F2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FAA5DC-3AFC-8741-9EB5-F28E7CE73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ALL archive groups in 11-13:00 seminar and Archive groups 3, 4, 5 in 14:00-16:00 seminar: In your own archive groups, distil the main ideas you want to share about the readings you covered for this week. </a:t>
            </a:r>
          </a:p>
          <a:p>
            <a:endParaRPr lang="en-GB" dirty="0"/>
          </a:p>
          <a:p>
            <a:r>
              <a:rPr lang="en-GB" dirty="0"/>
              <a:t>Archive groups 1 and 2 in 14:00-16:00 seminar: Choose from among your contributions in our </a:t>
            </a:r>
            <a:r>
              <a:rPr lang="en-GB"/>
              <a:t>module gallery, </a:t>
            </a:r>
            <a:r>
              <a:rPr lang="en-GB" dirty="0"/>
              <a:t>and relate it to your reading for this week.</a:t>
            </a:r>
          </a:p>
        </p:txBody>
      </p:sp>
    </p:spTree>
    <p:extLst>
      <p:ext uri="{BB962C8B-B14F-4D97-AF65-F5344CB8AC3E}">
        <p14:creationId xmlns:p14="http://schemas.microsoft.com/office/powerpoint/2010/main" val="2469708023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11286</TotalTime>
  <Words>289</Words>
  <Application>Microsoft Macintosh PowerPoint</Application>
  <PresentationFormat>On-screen Show (16:9)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uni_of_warwick_ruby red_16_9</vt:lpstr>
      <vt:lpstr>1_Custom Design</vt:lpstr>
      <vt:lpstr>Custom Design</vt:lpstr>
      <vt:lpstr>Foreign Bodies: From prison colony to ‘White Australia’</vt:lpstr>
      <vt:lpstr>Archive Treasure Hunt</vt:lpstr>
      <vt:lpstr>What defines the ‘ideal’ Australian migrant?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301</cp:revision>
  <cp:lastPrinted>2018-03-22T09:31:03Z</cp:lastPrinted>
  <dcterms:created xsi:type="dcterms:W3CDTF">2016-05-26T09:13:48Z</dcterms:created>
  <dcterms:modified xsi:type="dcterms:W3CDTF">2023-12-08T10:11:36Z</dcterms:modified>
</cp:coreProperties>
</file>