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9"/>
  </p:notesMasterIdLst>
  <p:handoutMasterIdLst>
    <p:handoutMasterId r:id="rId10"/>
  </p:handoutMasterIdLst>
  <p:sldIdLst>
    <p:sldId id="270" r:id="rId4"/>
    <p:sldId id="351" r:id="rId5"/>
    <p:sldId id="348" r:id="rId6"/>
    <p:sldId id="349" r:id="rId7"/>
    <p:sldId id="350" r:id="rId8"/>
  </p:sldIdLst>
  <p:sldSz cx="9144000" cy="5143500" type="screen16x9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77" autoAdjust="0"/>
    <p:restoredTop sz="90952"/>
  </p:normalViewPr>
  <p:slideViewPr>
    <p:cSldViewPr showGuides="1">
      <p:cViewPr varScale="1">
        <p:scale>
          <a:sx n="155" d="100"/>
          <a:sy n="155" d="100"/>
        </p:scale>
        <p:origin x="62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2" d="100"/>
        <a:sy n="1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04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4000" cy="501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507854"/>
            <a:ext cx="7056784" cy="72008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299942"/>
            <a:ext cx="6400800" cy="54542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1450"/>
            <a:ext cx="1943100" cy="3943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676900" cy="3943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9141366" cy="498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895786"/>
            <a:ext cx="7056784" cy="97210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3898534"/>
            <a:ext cx="6400800" cy="995474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23679"/>
            <a:ext cx="7772400" cy="2403053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63236"/>
            <a:ext cx="7772400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87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29614"/>
            <a:ext cx="9139568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1450"/>
            <a:ext cx="777240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28700"/>
            <a:ext cx="77724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417195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17195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634" y="-20538"/>
            <a:ext cx="9152000" cy="409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364350"/>
            <a:ext cx="705678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06/12/2024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l82VMuuKI0" TargetMode="External"/><Relationship Id="rId2" Type="http://schemas.openxmlformats.org/officeDocument/2006/relationships/hyperlink" Target="https://www.youtube.com/watch?v=6zb8yLammA0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rove.nla.gov.au/" TargetMode="External"/><Relationship Id="rId2" Type="http://schemas.openxmlformats.org/officeDocument/2006/relationships/hyperlink" Target="https://www.digitalpanopticon.org/" TargetMode="Externa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23678"/>
            <a:ext cx="6408712" cy="1512168"/>
          </a:xfrm>
        </p:spPr>
        <p:txBody>
          <a:bodyPr/>
          <a:lstStyle/>
          <a:p>
            <a:r>
              <a:rPr lang="en-US" sz="3600" b="0" dirty="0"/>
              <a:t>Foreign Bodies: From prison colony to ‘White Australia’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32" y="3507854"/>
            <a:ext cx="388052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Professor Roberta Bivins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Centre for the History of Medicine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University of Warwick</a:t>
            </a:r>
          </a:p>
          <a:p>
            <a:r>
              <a:rPr lang="en-GB" dirty="0" err="1">
                <a:solidFill>
                  <a:srgbClr val="C00000"/>
                </a:solidFill>
              </a:rPr>
              <a:t>peopleshistorynhs.org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9631" y="-35950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2C556-BE59-2735-956C-095CC3E44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Seeing White Australia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4B67B7-6C66-509D-CC52-20FE9044AA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Voice of the People</a:t>
            </a:r>
            <a:r>
              <a:rPr lang="en-GB" dirty="0"/>
              <a:t>: The White Australia Policy 1962</a:t>
            </a:r>
          </a:p>
          <a:p>
            <a:r>
              <a:rPr lang="en-GB" dirty="0">
                <a:hlinkClick r:id="rId3"/>
              </a:rPr>
              <a:t>Bringing Them Home </a:t>
            </a:r>
            <a:r>
              <a:rPr lang="en-GB" dirty="0"/>
              <a:t> Australian Human </a:t>
            </a:r>
            <a:r>
              <a:rPr lang="en-GB"/>
              <a:t>Rights Commission (</a:t>
            </a:r>
            <a:r>
              <a:rPr lang="en-GB" dirty="0"/>
              <a:t>1997)</a:t>
            </a:r>
          </a:p>
        </p:txBody>
      </p:sp>
    </p:spTree>
    <p:extLst>
      <p:ext uri="{BB962C8B-B14F-4D97-AF65-F5344CB8AC3E}">
        <p14:creationId xmlns:p14="http://schemas.microsoft.com/office/powerpoint/2010/main" val="3936759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85F1F4-2BED-564B-BA0B-1C4428F20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FAA5DC-3AFC-8741-9EB5-F28E7CE73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 your own archive groups, distil the main ideas you want to share about the readings you covered for this week. </a:t>
            </a:r>
          </a:p>
          <a:p>
            <a:endParaRPr lang="en-GB" dirty="0"/>
          </a:p>
          <a:p>
            <a:r>
              <a:rPr lang="en-GB" dirty="0"/>
              <a:t>Archive finds: This week’s archive groups will share contributions in our module gallery, and relate it to your readings for this week.</a:t>
            </a:r>
          </a:p>
        </p:txBody>
      </p:sp>
    </p:spTree>
    <p:extLst>
      <p:ext uri="{BB962C8B-B14F-4D97-AF65-F5344CB8AC3E}">
        <p14:creationId xmlns:p14="http://schemas.microsoft.com/office/powerpoint/2010/main" val="246970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B238A-4F55-36D0-BF26-AC2C19B3D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918" y="483518"/>
            <a:ext cx="7321410" cy="1008112"/>
          </a:xfrm>
        </p:spPr>
        <p:txBody>
          <a:bodyPr>
            <a:noAutofit/>
          </a:bodyPr>
          <a:lstStyle/>
          <a:p>
            <a:r>
              <a:rPr lang="en-GB" sz="3200" dirty="0"/>
              <a:t>What defines the ‘ideal’ Australian migrant?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3B361-3759-3AE7-C61E-4DF831A35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918" y="1707654"/>
            <a:ext cx="8617553" cy="338437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Overarching question</a:t>
            </a:r>
            <a:r>
              <a:rPr lang="en-GB" dirty="0"/>
              <a:t>: </a:t>
            </a:r>
          </a:p>
          <a:p>
            <a:r>
              <a:rPr lang="en-GB" dirty="0"/>
              <a:t>What does the history of colonial settlement in Australia tell us about models of the ‘ideal migrant’ and their intersections with national myth?</a:t>
            </a:r>
          </a:p>
          <a:p>
            <a:pPr marL="0" indent="0">
              <a:buNone/>
            </a:pPr>
            <a:r>
              <a:rPr lang="en-GB" b="1" dirty="0"/>
              <a:t>Specific Questions</a:t>
            </a:r>
            <a:r>
              <a:rPr lang="en-GB" dirty="0"/>
              <a:t>:</a:t>
            </a:r>
          </a:p>
          <a:p>
            <a:r>
              <a:rPr lang="en-GB" dirty="0"/>
              <a:t>What were convicts ‘good’ for? Could they be the ‘germs of nations’?</a:t>
            </a:r>
          </a:p>
          <a:p>
            <a:r>
              <a:rPr lang="en-GB" dirty="0"/>
              <a:t>What were the ‘ethical dilemmas of empire’? P. 81</a:t>
            </a:r>
          </a:p>
          <a:p>
            <a:r>
              <a:rPr lang="en-GB" dirty="0"/>
              <a:t>How did the model of convict transportation fit with and/or deviate from ideals about the British empire, free movement, and the primacy of Westminster?</a:t>
            </a:r>
          </a:p>
          <a:p>
            <a:r>
              <a:rPr lang="en-GB" dirty="0"/>
              <a:t>Why ‘White Australia’ – and why (or when) does the ‘White’ continent have a ‘Black’ history?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492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E0E706-5263-CD12-90AE-B4E146C5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83518"/>
            <a:ext cx="7056784" cy="648072"/>
          </a:xfrm>
        </p:spPr>
        <p:txBody>
          <a:bodyPr>
            <a:normAutofit fontScale="90000"/>
          </a:bodyPr>
          <a:lstStyle/>
          <a:p>
            <a:r>
              <a:rPr lang="en-GB" dirty="0"/>
              <a:t>Archive Treasure Hunt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3A5E31-46B4-0D66-A83B-1F5AE58D9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704" y="1140702"/>
            <a:ext cx="2744104" cy="392680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Using the resources below, work in your groups to find: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relevant political or editorial cartoon about ‘White Australia’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primary source exploring the indigenous experience of colonisation and/or migration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 visual representation of ‘convicts’ or ‘migrants’ that speaks to their place in Australian national myth.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Digital panopticon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3"/>
              </a:rPr>
              <a:t>Trove, National Library of Australia</a:t>
            </a:r>
            <a:endParaRPr lang="en-GB" dirty="0"/>
          </a:p>
        </p:txBody>
      </p:sp>
      <p:pic>
        <p:nvPicPr>
          <p:cNvPr id="8" name="Content Placeholder 7" descr="A picture containing text, newspaper&#10;&#10;Description automatically generated">
            <a:extLst>
              <a:ext uri="{FF2B5EF4-FFF2-40B4-BE49-F238E27FC236}">
                <a16:creationId xmlns:a16="http://schemas.microsoft.com/office/drawing/2014/main" id="{30D23833-2A4F-64E9-2B1B-D2BB2D3BCD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593" y="379977"/>
            <a:ext cx="3237703" cy="4688195"/>
          </a:xfrm>
        </p:spPr>
      </p:pic>
      <p:pic>
        <p:nvPicPr>
          <p:cNvPr id="10" name="Picture 9" descr="A picture containing text, plaque&#10;&#10;Description automatically generated">
            <a:extLst>
              <a:ext uri="{FF2B5EF4-FFF2-40B4-BE49-F238E27FC236}">
                <a16:creationId xmlns:a16="http://schemas.microsoft.com/office/drawing/2014/main" id="{8274C1ED-80B2-8C13-F48E-B91DCC87E2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542" y="1131590"/>
            <a:ext cx="2478798" cy="387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26302"/>
      </p:ext>
    </p:extLst>
  </p:cSld>
  <p:clrMapOvr>
    <a:masterClrMapping/>
  </p:clrMapOvr>
</p:sld>
</file>

<file path=ppt/theme/theme1.xml><?xml version="1.0" encoding="utf-8"?>
<a:theme xmlns:a="http://schemas.openxmlformats.org/drawingml/2006/main" name="uni_of_warwick_ruby red_16_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uni_of_warwick_ruby_red_16_9_2810</Template>
  <TotalTime>11293</TotalTime>
  <Words>290</Words>
  <Application>Microsoft Macintosh PowerPoint</Application>
  <PresentationFormat>On-screen Show (16:9)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uni_of_warwick_ruby red_16_9</vt:lpstr>
      <vt:lpstr>1_Custom Design</vt:lpstr>
      <vt:lpstr>Custom Design</vt:lpstr>
      <vt:lpstr>Foreign Bodies: From prison colony to ‘White Australia’</vt:lpstr>
      <vt:lpstr>Seeing White Australia</vt:lpstr>
      <vt:lpstr>Discussion</vt:lpstr>
      <vt:lpstr>What defines the ‘ideal’ Australian migrant?</vt:lpstr>
      <vt:lpstr>Archive Treasure Hunt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Contagious Communities, Contested Intersections</dc:title>
  <dc:creator>Microsoft Office User</dc:creator>
  <cp:lastModifiedBy>Bivins, Roberta</cp:lastModifiedBy>
  <cp:revision>303</cp:revision>
  <cp:lastPrinted>2018-03-22T09:31:03Z</cp:lastPrinted>
  <dcterms:created xsi:type="dcterms:W3CDTF">2016-05-26T09:13:48Z</dcterms:created>
  <dcterms:modified xsi:type="dcterms:W3CDTF">2024-12-06T10:46:01Z</dcterms:modified>
</cp:coreProperties>
</file>