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5" r:id="rId2"/>
  </p:sldMasterIdLst>
  <p:sldIdLst>
    <p:sldId id="344" r:id="rId3"/>
    <p:sldId id="345" r:id="rId4"/>
    <p:sldId id="34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8"/>
    <p:restoredTop sz="94433"/>
  </p:normalViewPr>
  <p:slideViewPr>
    <p:cSldViewPr snapToGrid="0" snapToObjects="1">
      <p:cViewPr varScale="1">
        <p:scale>
          <a:sx n="82" d="100"/>
          <a:sy n="82" d="100"/>
        </p:scale>
        <p:origin x="116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3.xml"/><Relationship Id="rId4" Type="http://schemas.openxmlformats.org/officeDocument/2006/relationships/slide" Target="slides/slide2.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130B50D1-6F1F-2A41-BB96-748BC0E2519D}"/>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5" name="Rectangle 5">
            <a:extLst>
              <a:ext uri="{FF2B5EF4-FFF2-40B4-BE49-F238E27FC236}">
                <a16:creationId xmlns:a16="http://schemas.microsoft.com/office/drawing/2014/main" id="{9FD87E9E-2514-9541-9B72-E726D77E7B94}"/>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6" name="Rectangle 6">
            <a:extLst>
              <a:ext uri="{FF2B5EF4-FFF2-40B4-BE49-F238E27FC236}">
                <a16:creationId xmlns:a16="http://schemas.microsoft.com/office/drawing/2014/main" id="{3A54FD5B-0D96-A34A-8E48-AE24119C2B66}"/>
              </a:ext>
            </a:extLst>
          </p:cNvPr>
          <p:cNvSpPr>
            <a:spLocks noGrp="1" noChangeArrowheads="1"/>
          </p:cNvSpPr>
          <p:nvPr>
            <p:ph type="sldNum" sz="quarter" idx="12"/>
          </p:nvPr>
        </p:nvSpPr>
        <p:spPr>
          <a:ln/>
        </p:spPr>
        <p:txBody>
          <a:bodyPr/>
          <a:lstStyle>
            <a:lvl1pPr>
              <a:defRPr/>
            </a:lvl1pPr>
          </a:lstStyle>
          <a:p>
            <a:pPr>
              <a:defRPr/>
            </a:pPr>
            <a:fld id="{6DE6B131-580E-3D4F-A949-F6117A5F288F}" type="slidenum">
              <a:rPr lang="en-US" altLang="x-none"/>
              <a:pPr>
                <a:defRPr/>
              </a:pPr>
              <a:t>‹#›</a:t>
            </a:fld>
            <a:endParaRPr lang="en-US" altLang="x-none"/>
          </a:p>
        </p:txBody>
      </p:sp>
    </p:spTree>
    <p:extLst>
      <p:ext uri="{BB962C8B-B14F-4D97-AF65-F5344CB8AC3E}">
        <p14:creationId xmlns:p14="http://schemas.microsoft.com/office/powerpoint/2010/main" val="19674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00C41E9-D7DE-3847-BD6F-5B7BDAEE7F87}"/>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5" name="Rectangle 5">
            <a:extLst>
              <a:ext uri="{FF2B5EF4-FFF2-40B4-BE49-F238E27FC236}">
                <a16:creationId xmlns:a16="http://schemas.microsoft.com/office/drawing/2014/main" id="{37C9DADD-830B-1843-800C-F8DB97AD99A9}"/>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6" name="Rectangle 6">
            <a:extLst>
              <a:ext uri="{FF2B5EF4-FFF2-40B4-BE49-F238E27FC236}">
                <a16:creationId xmlns:a16="http://schemas.microsoft.com/office/drawing/2014/main" id="{266FD19F-B79B-044E-BFD9-C2331D3DDDE0}"/>
              </a:ext>
            </a:extLst>
          </p:cNvPr>
          <p:cNvSpPr>
            <a:spLocks noGrp="1" noChangeArrowheads="1"/>
          </p:cNvSpPr>
          <p:nvPr>
            <p:ph type="sldNum" sz="quarter" idx="12"/>
          </p:nvPr>
        </p:nvSpPr>
        <p:spPr>
          <a:ln/>
        </p:spPr>
        <p:txBody>
          <a:bodyPr/>
          <a:lstStyle>
            <a:lvl1pPr>
              <a:defRPr/>
            </a:lvl1pPr>
          </a:lstStyle>
          <a:p>
            <a:pPr>
              <a:defRPr/>
            </a:pPr>
            <a:fld id="{396B372C-6E22-4445-980D-1D61B6ADBCEF}" type="slidenum">
              <a:rPr lang="en-US" altLang="x-none"/>
              <a:pPr>
                <a:defRPr/>
              </a:pPr>
              <a:t>‹#›</a:t>
            </a:fld>
            <a:endParaRPr lang="en-US" altLang="x-none"/>
          </a:p>
        </p:txBody>
      </p:sp>
    </p:spTree>
    <p:extLst>
      <p:ext uri="{BB962C8B-B14F-4D97-AF65-F5344CB8AC3E}">
        <p14:creationId xmlns:p14="http://schemas.microsoft.com/office/powerpoint/2010/main" val="1094814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77DF0C9-7CDF-2E47-B7B5-08661763500F}"/>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5" name="Rectangle 5">
            <a:extLst>
              <a:ext uri="{FF2B5EF4-FFF2-40B4-BE49-F238E27FC236}">
                <a16:creationId xmlns:a16="http://schemas.microsoft.com/office/drawing/2014/main" id="{C0AEC570-9A36-6643-BA2B-A1B5905B4454}"/>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6" name="Rectangle 6">
            <a:extLst>
              <a:ext uri="{FF2B5EF4-FFF2-40B4-BE49-F238E27FC236}">
                <a16:creationId xmlns:a16="http://schemas.microsoft.com/office/drawing/2014/main" id="{EA8C10AA-2B82-AA4D-972A-8E5C1202F180}"/>
              </a:ext>
            </a:extLst>
          </p:cNvPr>
          <p:cNvSpPr>
            <a:spLocks noGrp="1" noChangeArrowheads="1"/>
          </p:cNvSpPr>
          <p:nvPr>
            <p:ph type="sldNum" sz="quarter" idx="12"/>
          </p:nvPr>
        </p:nvSpPr>
        <p:spPr>
          <a:ln/>
        </p:spPr>
        <p:txBody>
          <a:bodyPr/>
          <a:lstStyle>
            <a:lvl1pPr>
              <a:defRPr/>
            </a:lvl1pPr>
          </a:lstStyle>
          <a:p>
            <a:pPr>
              <a:defRPr/>
            </a:pPr>
            <a:fld id="{80B3671C-E126-EB4B-8556-A26A4FE01F63}" type="slidenum">
              <a:rPr lang="en-US" altLang="x-none"/>
              <a:pPr>
                <a:defRPr/>
              </a:pPr>
              <a:t>‹#›</a:t>
            </a:fld>
            <a:endParaRPr lang="en-US" altLang="x-none"/>
          </a:p>
        </p:txBody>
      </p:sp>
    </p:spTree>
    <p:extLst>
      <p:ext uri="{BB962C8B-B14F-4D97-AF65-F5344CB8AC3E}">
        <p14:creationId xmlns:p14="http://schemas.microsoft.com/office/powerpoint/2010/main" val="2443459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609600"/>
            <a:ext cx="103632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015E8877-1117-5B4A-B76E-033397F4433D}"/>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4" name="Rectangle 5">
            <a:extLst>
              <a:ext uri="{FF2B5EF4-FFF2-40B4-BE49-F238E27FC236}">
                <a16:creationId xmlns:a16="http://schemas.microsoft.com/office/drawing/2014/main" id="{6A8D3DA3-90D4-D24D-9755-31BE7CEC2D05}"/>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5" name="Rectangle 6">
            <a:extLst>
              <a:ext uri="{FF2B5EF4-FFF2-40B4-BE49-F238E27FC236}">
                <a16:creationId xmlns:a16="http://schemas.microsoft.com/office/drawing/2014/main" id="{7DA0A2BB-E5F8-5E4D-AEA7-939D252004AC}"/>
              </a:ext>
            </a:extLst>
          </p:cNvPr>
          <p:cNvSpPr>
            <a:spLocks noGrp="1" noChangeArrowheads="1"/>
          </p:cNvSpPr>
          <p:nvPr>
            <p:ph type="sldNum" sz="quarter" idx="12"/>
          </p:nvPr>
        </p:nvSpPr>
        <p:spPr>
          <a:ln/>
        </p:spPr>
        <p:txBody>
          <a:bodyPr/>
          <a:lstStyle>
            <a:lvl1pPr>
              <a:defRPr/>
            </a:lvl1pPr>
          </a:lstStyle>
          <a:p>
            <a:pPr>
              <a:defRPr/>
            </a:pPr>
            <a:fld id="{5E3EF57B-0E92-6641-B771-E64FEBA82AD3}" type="slidenum">
              <a:rPr lang="en-US" altLang="x-none"/>
              <a:pPr>
                <a:defRPr/>
              </a:pPr>
              <a:t>‹#›</a:t>
            </a:fld>
            <a:endParaRPr lang="en-US" altLang="x-none"/>
          </a:p>
        </p:txBody>
      </p:sp>
    </p:spTree>
    <p:extLst>
      <p:ext uri="{BB962C8B-B14F-4D97-AF65-F5344CB8AC3E}">
        <p14:creationId xmlns:p14="http://schemas.microsoft.com/office/powerpoint/2010/main" val="2101084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F4A85FB-65D4-0540-B875-12AAB28BD3E8}"/>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6" name="Rectangle 5">
            <a:extLst>
              <a:ext uri="{FF2B5EF4-FFF2-40B4-BE49-F238E27FC236}">
                <a16:creationId xmlns:a16="http://schemas.microsoft.com/office/drawing/2014/main" id="{C77EB8D2-8812-0040-9EDA-066EC4E40986}"/>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7" name="Rectangle 6">
            <a:extLst>
              <a:ext uri="{FF2B5EF4-FFF2-40B4-BE49-F238E27FC236}">
                <a16:creationId xmlns:a16="http://schemas.microsoft.com/office/drawing/2014/main" id="{1637CA7B-B8B7-4D4B-A391-F6BF031A7929}"/>
              </a:ext>
            </a:extLst>
          </p:cNvPr>
          <p:cNvSpPr>
            <a:spLocks noGrp="1" noChangeArrowheads="1"/>
          </p:cNvSpPr>
          <p:nvPr>
            <p:ph type="sldNum" sz="quarter" idx="12"/>
          </p:nvPr>
        </p:nvSpPr>
        <p:spPr>
          <a:ln/>
        </p:spPr>
        <p:txBody>
          <a:bodyPr/>
          <a:lstStyle>
            <a:lvl1pPr>
              <a:defRPr/>
            </a:lvl1pPr>
          </a:lstStyle>
          <a:p>
            <a:pPr>
              <a:defRPr/>
            </a:pPr>
            <a:fld id="{7572B657-1CB0-8C46-88AD-B443330CFA51}" type="slidenum">
              <a:rPr lang="en-US" altLang="x-none"/>
              <a:pPr>
                <a:defRPr/>
              </a:pPr>
              <a:t>‹#›</a:t>
            </a:fld>
            <a:endParaRPr lang="en-US" altLang="x-none"/>
          </a:p>
        </p:txBody>
      </p:sp>
    </p:spTree>
    <p:extLst>
      <p:ext uri="{BB962C8B-B14F-4D97-AF65-F5344CB8AC3E}">
        <p14:creationId xmlns:p14="http://schemas.microsoft.com/office/powerpoint/2010/main" val="9578751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8732DC3-6C4C-DF4F-BD6F-07F841500866}"/>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6" name="Rectangle 5">
            <a:extLst>
              <a:ext uri="{FF2B5EF4-FFF2-40B4-BE49-F238E27FC236}">
                <a16:creationId xmlns:a16="http://schemas.microsoft.com/office/drawing/2014/main" id="{FEF2D6E9-5F94-6B49-A2C2-BE612A3FB06E}"/>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7" name="Rectangle 6">
            <a:extLst>
              <a:ext uri="{FF2B5EF4-FFF2-40B4-BE49-F238E27FC236}">
                <a16:creationId xmlns:a16="http://schemas.microsoft.com/office/drawing/2014/main" id="{B918D99F-EDEA-0947-8AB1-E17C0919CEC1}"/>
              </a:ext>
            </a:extLst>
          </p:cNvPr>
          <p:cNvSpPr>
            <a:spLocks noGrp="1" noChangeArrowheads="1"/>
          </p:cNvSpPr>
          <p:nvPr>
            <p:ph type="sldNum" sz="quarter" idx="12"/>
          </p:nvPr>
        </p:nvSpPr>
        <p:spPr>
          <a:ln/>
        </p:spPr>
        <p:txBody>
          <a:bodyPr/>
          <a:lstStyle>
            <a:lvl1pPr>
              <a:defRPr/>
            </a:lvl1pPr>
          </a:lstStyle>
          <a:p>
            <a:pPr>
              <a:defRPr/>
            </a:pPr>
            <a:fld id="{4623F840-A433-034A-AA46-11EFD223116F}" type="slidenum">
              <a:rPr lang="en-US" altLang="x-none"/>
              <a:pPr>
                <a:defRPr/>
              </a:pPr>
              <a:t>‹#›</a:t>
            </a:fld>
            <a:endParaRPr lang="en-US" altLang="x-none"/>
          </a:p>
        </p:txBody>
      </p:sp>
    </p:spTree>
    <p:extLst>
      <p:ext uri="{BB962C8B-B14F-4D97-AF65-F5344CB8AC3E}">
        <p14:creationId xmlns:p14="http://schemas.microsoft.com/office/powerpoint/2010/main" val="561697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3F126-A75D-469E-8F6E-DDA55532485D}"/>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8D92E313-32E7-4F54-8684-30FF6F70AF4F}"/>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1D5147A-BA0E-BD4E-895C-F2BC73182C88}"/>
              </a:ext>
            </a:extLst>
          </p:cNvPr>
          <p:cNvSpPr>
            <a:spLocks noGrp="1"/>
          </p:cNvSpPr>
          <p:nvPr>
            <p:ph type="dt" sz="half" idx="10"/>
          </p:nvPr>
        </p:nvSpPr>
        <p:spPr/>
        <p:txBody>
          <a:bodyPr/>
          <a:lstStyle>
            <a:lvl1pPr>
              <a:defRPr/>
            </a:lvl1pPr>
          </a:lstStyle>
          <a:p>
            <a:pPr>
              <a:defRPr/>
            </a:pPr>
            <a:fld id="{EED33BCB-2AF1-C947-879D-4C5B24EFB2B1}" type="datetimeFigureOut">
              <a:rPr lang="en-GB"/>
              <a:pPr>
                <a:defRPr/>
              </a:pPr>
              <a:t>06/03/2019</a:t>
            </a:fld>
            <a:endParaRPr lang="en-GB"/>
          </a:p>
        </p:txBody>
      </p:sp>
      <p:sp>
        <p:nvSpPr>
          <p:cNvPr id="5" name="Footer Placeholder 4">
            <a:extLst>
              <a:ext uri="{FF2B5EF4-FFF2-40B4-BE49-F238E27FC236}">
                <a16:creationId xmlns:a16="http://schemas.microsoft.com/office/drawing/2014/main" id="{F047245A-D800-F341-8C41-F55740D0CFEB}"/>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AAE8CE8-FF81-254D-9060-E1BC2E81978B}"/>
              </a:ext>
            </a:extLst>
          </p:cNvPr>
          <p:cNvSpPr>
            <a:spLocks noGrp="1"/>
          </p:cNvSpPr>
          <p:nvPr>
            <p:ph type="sldNum" sz="quarter" idx="12"/>
          </p:nvPr>
        </p:nvSpPr>
        <p:spPr/>
        <p:txBody>
          <a:bodyPr/>
          <a:lstStyle>
            <a:lvl1pPr>
              <a:defRPr/>
            </a:lvl1pPr>
          </a:lstStyle>
          <a:p>
            <a:pPr>
              <a:defRPr/>
            </a:pPr>
            <a:fld id="{B9C2DE66-5790-644A-A8C1-F8266F3C4B2D}" type="slidenum">
              <a:rPr lang="en-GB"/>
              <a:pPr>
                <a:defRPr/>
              </a:pPr>
              <a:t>‹#›</a:t>
            </a:fld>
            <a:endParaRPr lang="en-GB"/>
          </a:p>
        </p:txBody>
      </p:sp>
    </p:spTree>
    <p:extLst>
      <p:ext uri="{BB962C8B-B14F-4D97-AF65-F5344CB8AC3E}">
        <p14:creationId xmlns:p14="http://schemas.microsoft.com/office/powerpoint/2010/main" val="11059417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50FF7-5692-4073-B192-002DC9543DF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036299-F348-4416-86D0-1C48B0C9310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D139AA-E9AE-EC4F-AE60-8D3E5AF137BB}"/>
              </a:ext>
            </a:extLst>
          </p:cNvPr>
          <p:cNvSpPr>
            <a:spLocks noGrp="1"/>
          </p:cNvSpPr>
          <p:nvPr>
            <p:ph type="dt" sz="half" idx="10"/>
          </p:nvPr>
        </p:nvSpPr>
        <p:spPr/>
        <p:txBody>
          <a:bodyPr/>
          <a:lstStyle>
            <a:lvl1pPr>
              <a:defRPr/>
            </a:lvl1pPr>
          </a:lstStyle>
          <a:p>
            <a:pPr>
              <a:defRPr/>
            </a:pPr>
            <a:fld id="{55B51FDA-9112-7344-983C-7CF4D1BF4ABB}" type="datetimeFigureOut">
              <a:rPr lang="en-GB"/>
              <a:pPr>
                <a:defRPr/>
              </a:pPr>
              <a:t>06/03/2019</a:t>
            </a:fld>
            <a:endParaRPr lang="en-GB"/>
          </a:p>
        </p:txBody>
      </p:sp>
      <p:sp>
        <p:nvSpPr>
          <p:cNvPr id="5" name="Footer Placeholder 4">
            <a:extLst>
              <a:ext uri="{FF2B5EF4-FFF2-40B4-BE49-F238E27FC236}">
                <a16:creationId xmlns:a16="http://schemas.microsoft.com/office/drawing/2014/main" id="{2C092EAA-7383-AC42-96C5-7B902E331EE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95E3E9D-42F1-B543-9497-00097CACB352}"/>
              </a:ext>
            </a:extLst>
          </p:cNvPr>
          <p:cNvSpPr>
            <a:spLocks noGrp="1"/>
          </p:cNvSpPr>
          <p:nvPr>
            <p:ph type="sldNum" sz="quarter" idx="12"/>
          </p:nvPr>
        </p:nvSpPr>
        <p:spPr/>
        <p:txBody>
          <a:bodyPr/>
          <a:lstStyle>
            <a:lvl1pPr>
              <a:defRPr/>
            </a:lvl1pPr>
          </a:lstStyle>
          <a:p>
            <a:pPr>
              <a:defRPr/>
            </a:pPr>
            <a:fld id="{399FED7D-FB5E-F545-9901-5EB9E50379FA}" type="slidenum">
              <a:rPr lang="en-GB"/>
              <a:pPr>
                <a:defRPr/>
              </a:pPr>
              <a:t>‹#›</a:t>
            </a:fld>
            <a:endParaRPr lang="en-GB"/>
          </a:p>
        </p:txBody>
      </p:sp>
    </p:spTree>
    <p:extLst>
      <p:ext uri="{BB962C8B-B14F-4D97-AF65-F5344CB8AC3E}">
        <p14:creationId xmlns:p14="http://schemas.microsoft.com/office/powerpoint/2010/main" val="3560972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023EF-EA08-44B6-8FA5-6A54B77C775C}"/>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98594E1-1C80-4F58-81C0-B31B71EE5932}"/>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8EA3B9D-273E-1B4B-889F-2A0C1CCBD3D9}"/>
              </a:ext>
            </a:extLst>
          </p:cNvPr>
          <p:cNvSpPr>
            <a:spLocks noGrp="1"/>
          </p:cNvSpPr>
          <p:nvPr>
            <p:ph type="dt" sz="half" idx="10"/>
          </p:nvPr>
        </p:nvSpPr>
        <p:spPr/>
        <p:txBody>
          <a:bodyPr/>
          <a:lstStyle>
            <a:lvl1pPr>
              <a:defRPr/>
            </a:lvl1pPr>
          </a:lstStyle>
          <a:p>
            <a:pPr>
              <a:defRPr/>
            </a:pPr>
            <a:fld id="{56C5D7A4-23FF-824C-911E-E9CE1CC6852B}" type="datetimeFigureOut">
              <a:rPr lang="en-GB"/>
              <a:pPr>
                <a:defRPr/>
              </a:pPr>
              <a:t>06/03/2019</a:t>
            </a:fld>
            <a:endParaRPr lang="en-GB"/>
          </a:p>
        </p:txBody>
      </p:sp>
      <p:sp>
        <p:nvSpPr>
          <p:cNvPr id="5" name="Footer Placeholder 4">
            <a:extLst>
              <a:ext uri="{FF2B5EF4-FFF2-40B4-BE49-F238E27FC236}">
                <a16:creationId xmlns:a16="http://schemas.microsoft.com/office/drawing/2014/main" id="{0E7DF008-51F3-D540-B8B3-7DAAF1FF961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5A25D32-F4DB-044F-868D-379413FE6A4C}"/>
              </a:ext>
            </a:extLst>
          </p:cNvPr>
          <p:cNvSpPr>
            <a:spLocks noGrp="1"/>
          </p:cNvSpPr>
          <p:nvPr>
            <p:ph type="sldNum" sz="quarter" idx="12"/>
          </p:nvPr>
        </p:nvSpPr>
        <p:spPr/>
        <p:txBody>
          <a:bodyPr/>
          <a:lstStyle>
            <a:lvl1pPr>
              <a:defRPr/>
            </a:lvl1pPr>
          </a:lstStyle>
          <a:p>
            <a:pPr>
              <a:defRPr/>
            </a:pPr>
            <a:fld id="{E0F57084-BC30-9A41-BF14-9F6F1FD77C41}" type="slidenum">
              <a:rPr lang="en-GB"/>
              <a:pPr>
                <a:defRPr/>
              </a:pPr>
              <a:t>‹#›</a:t>
            </a:fld>
            <a:endParaRPr lang="en-GB"/>
          </a:p>
        </p:txBody>
      </p:sp>
    </p:spTree>
    <p:extLst>
      <p:ext uri="{BB962C8B-B14F-4D97-AF65-F5344CB8AC3E}">
        <p14:creationId xmlns:p14="http://schemas.microsoft.com/office/powerpoint/2010/main" val="3514446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8EB6-2D95-4F65-8005-CC5D341B03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B90888F-17DE-411D-BE42-3C3070D207C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ECEC4D5-E411-4E54-A520-970057F2A51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7FCC575C-7E88-8C43-9CA4-367A4C6DA05C}"/>
              </a:ext>
            </a:extLst>
          </p:cNvPr>
          <p:cNvSpPr>
            <a:spLocks noGrp="1"/>
          </p:cNvSpPr>
          <p:nvPr>
            <p:ph type="dt" sz="half" idx="10"/>
          </p:nvPr>
        </p:nvSpPr>
        <p:spPr/>
        <p:txBody>
          <a:bodyPr/>
          <a:lstStyle>
            <a:lvl1pPr>
              <a:defRPr/>
            </a:lvl1pPr>
          </a:lstStyle>
          <a:p>
            <a:pPr>
              <a:defRPr/>
            </a:pPr>
            <a:fld id="{E364109D-01CC-004E-8AFB-A7122ACB79B4}" type="datetimeFigureOut">
              <a:rPr lang="en-GB"/>
              <a:pPr>
                <a:defRPr/>
              </a:pPr>
              <a:t>06/03/2019</a:t>
            </a:fld>
            <a:endParaRPr lang="en-GB"/>
          </a:p>
        </p:txBody>
      </p:sp>
      <p:sp>
        <p:nvSpPr>
          <p:cNvPr id="6" name="Footer Placeholder 4">
            <a:extLst>
              <a:ext uri="{FF2B5EF4-FFF2-40B4-BE49-F238E27FC236}">
                <a16:creationId xmlns:a16="http://schemas.microsoft.com/office/drawing/2014/main" id="{6B50D62F-3C8C-8340-8DA6-A462AD10D43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E52A549-8922-414C-AD34-8647C777FAD4}"/>
              </a:ext>
            </a:extLst>
          </p:cNvPr>
          <p:cNvSpPr>
            <a:spLocks noGrp="1"/>
          </p:cNvSpPr>
          <p:nvPr>
            <p:ph type="sldNum" sz="quarter" idx="12"/>
          </p:nvPr>
        </p:nvSpPr>
        <p:spPr/>
        <p:txBody>
          <a:bodyPr/>
          <a:lstStyle>
            <a:lvl1pPr>
              <a:defRPr/>
            </a:lvl1pPr>
          </a:lstStyle>
          <a:p>
            <a:pPr>
              <a:defRPr/>
            </a:pPr>
            <a:fld id="{69062300-2BD1-E349-9C51-9140418A9849}" type="slidenum">
              <a:rPr lang="en-GB"/>
              <a:pPr>
                <a:defRPr/>
              </a:pPr>
              <a:t>‹#›</a:t>
            </a:fld>
            <a:endParaRPr lang="en-GB"/>
          </a:p>
        </p:txBody>
      </p:sp>
    </p:spTree>
    <p:extLst>
      <p:ext uri="{BB962C8B-B14F-4D97-AF65-F5344CB8AC3E}">
        <p14:creationId xmlns:p14="http://schemas.microsoft.com/office/powerpoint/2010/main" val="37894571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B2305-A01F-4FF7-9C24-5FD38F9DBF88}"/>
              </a:ext>
            </a:extLst>
          </p:cNvPr>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4F2399-748D-4028-A3C8-64CF0BF7061D}"/>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FF6DA66C-7BDD-42DA-8CEF-732217781C82}"/>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9FE7709-72CA-43B5-8FD3-049F70194FE5}"/>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61B20AE3-367B-4682-9F8C-2A7C229F9F4D}"/>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B6BBDCE6-0C38-4D43-9F29-752B50558CF7}"/>
              </a:ext>
            </a:extLst>
          </p:cNvPr>
          <p:cNvSpPr>
            <a:spLocks noGrp="1"/>
          </p:cNvSpPr>
          <p:nvPr>
            <p:ph type="dt" sz="half" idx="10"/>
          </p:nvPr>
        </p:nvSpPr>
        <p:spPr/>
        <p:txBody>
          <a:bodyPr/>
          <a:lstStyle>
            <a:lvl1pPr>
              <a:defRPr/>
            </a:lvl1pPr>
          </a:lstStyle>
          <a:p>
            <a:pPr>
              <a:defRPr/>
            </a:pPr>
            <a:fld id="{40EC800E-71F3-8142-BD30-9267DCF14BD0}" type="datetimeFigureOut">
              <a:rPr lang="en-GB"/>
              <a:pPr>
                <a:defRPr/>
              </a:pPr>
              <a:t>06/03/2019</a:t>
            </a:fld>
            <a:endParaRPr lang="en-GB"/>
          </a:p>
        </p:txBody>
      </p:sp>
      <p:sp>
        <p:nvSpPr>
          <p:cNvPr id="8" name="Footer Placeholder 4">
            <a:extLst>
              <a:ext uri="{FF2B5EF4-FFF2-40B4-BE49-F238E27FC236}">
                <a16:creationId xmlns:a16="http://schemas.microsoft.com/office/drawing/2014/main" id="{C1A26562-1C14-CD47-B7E3-2A75AFDBD5BF}"/>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68169CD2-E76B-CD4D-BC8B-D2C0BB4138D1}"/>
              </a:ext>
            </a:extLst>
          </p:cNvPr>
          <p:cNvSpPr>
            <a:spLocks noGrp="1"/>
          </p:cNvSpPr>
          <p:nvPr>
            <p:ph type="sldNum" sz="quarter" idx="12"/>
          </p:nvPr>
        </p:nvSpPr>
        <p:spPr/>
        <p:txBody>
          <a:bodyPr/>
          <a:lstStyle>
            <a:lvl1pPr>
              <a:defRPr/>
            </a:lvl1pPr>
          </a:lstStyle>
          <a:p>
            <a:pPr>
              <a:defRPr/>
            </a:pPr>
            <a:fld id="{AAA3924F-4A0A-CF45-946A-BF91A7E0B5DC}" type="slidenum">
              <a:rPr lang="en-GB"/>
              <a:pPr>
                <a:defRPr/>
              </a:pPr>
              <a:t>‹#›</a:t>
            </a:fld>
            <a:endParaRPr lang="en-GB"/>
          </a:p>
        </p:txBody>
      </p:sp>
    </p:spTree>
    <p:extLst>
      <p:ext uri="{BB962C8B-B14F-4D97-AF65-F5344CB8AC3E}">
        <p14:creationId xmlns:p14="http://schemas.microsoft.com/office/powerpoint/2010/main" val="234997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901A797-51DA-144C-807B-71CAAFE56876}"/>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5" name="Rectangle 5">
            <a:extLst>
              <a:ext uri="{FF2B5EF4-FFF2-40B4-BE49-F238E27FC236}">
                <a16:creationId xmlns:a16="http://schemas.microsoft.com/office/drawing/2014/main" id="{37BB4339-CDA9-6041-8D85-1887B268D317}"/>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6" name="Rectangle 6">
            <a:extLst>
              <a:ext uri="{FF2B5EF4-FFF2-40B4-BE49-F238E27FC236}">
                <a16:creationId xmlns:a16="http://schemas.microsoft.com/office/drawing/2014/main" id="{75630DEB-77E8-5D44-B2A7-642027171D86}"/>
              </a:ext>
            </a:extLst>
          </p:cNvPr>
          <p:cNvSpPr>
            <a:spLocks noGrp="1" noChangeArrowheads="1"/>
          </p:cNvSpPr>
          <p:nvPr>
            <p:ph type="sldNum" sz="quarter" idx="12"/>
          </p:nvPr>
        </p:nvSpPr>
        <p:spPr>
          <a:ln/>
        </p:spPr>
        <p:txBody>
          <a:bodyPr/>
          <a:lstStyle>
            <a:lvl1pPr>
              <a:defRPr/>
            </a:lvl1pPr>
          </a:lstStyle>
          <a:p>
            <a:pPr>
              <a:defRPr/>
            </a:pPr>
            <a:fld id="{88FFDF70-6987-354B-8360-51A7E33E780E}" type="slidenum">
              <a:rPr lang="en-US" altLang="x-none"/>
              <a:pPr>
                <a:defRPr/>
              </a:pPr>
              <a:t>‹#›</a:t>
            </a:fld>
            <a:endParaRPr lang="en-US" altLang="x-none"/>
          </a:p>
        </p:txBody>
      </p:sp>
    </p:spTree>
    <p:extLst>
      <p:ext uri="{BB962C8B-B14F-4D97-AF65-F5344CB8AC3E}">
        <p14:creationId xmlns:p14="http://schemas.microsoft.com/office/powerpoint/2010/main" val="22705768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3A808-1443-44B2-A013-271DE58C0F02}"/>
              </a:ext>
            </a:extLst>
          </p:cNvPr>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D7E90FF2-8205-A34C-AEAD-7FC58BD41C8B}"/>
              </a:ext>
            </a:extLst>
          </p:cNvPr>
          <p:cNvSpPr>
            <a:spLocks noGrp="1"/>
          </p:cNvSpPr>
          <p:nvPr>
            <p:ph type="dt" sz="half" idx="10"/>
          </p:nvPr>
        </p:nvSpPr>
        <p:spPr/>
        <p:txBody>
          <a:bodyPr/>
          <a:lstStyle>
            <a:lvl1pPr>
              <a:defRPr/>
            </a:lvl1pPr>
          </a:lstStyle>
          <a:p>
            <a:pPr>
              <a:defRPr/>
            </a:pPr>
            <a:fld id="{C0324B3D-6605-184F-8B55-C79AC66B595C}" type="datetimeFigureOut">
              <a:rPr lang="en-GB"/>
              <a:pPr>
                <a:defRPr/>
              </a:pPr>
              <a:t>06/03/2019</a:t>
            </a:fld>
            <a:endParaRPr lang="en-GB"/>
          </a:p>
        </p:txBody>
      </p:sp>
      <p:sp>
        <p:nvSpPr>
          <p:cNvPr id="4" name="Footer Placeholder 4">
            <a:extLst>
              <a:ext uri="{FF2B5EF4-FFF2-40B4-BE49-F238E27FC236}">
                <a16:creationId xmlns:a16="http://schemas.microsoft.com/office/drawing/2014/main" id="{2397F150-673F-6940-A112-4A7B88AE40C9}"/>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0477CBD0-5ACE-6F44-818C-F7ECA297EBA0}"/>
              </a:ext>
            </a:extLst>
          </p:cNvPr>
          <p:cNvSpPr>
            <a:spLocks noGrp="1"/>
          </p:cNvSpPr>
          <p:nvPr>
            <p:ph type="sldNum" sz="quarter" idx="12"/>
          </p:nvPr>
        </p:nvSpPr>
        <p:spPr/>
        <p:txBody>
          <a:bodyPr/>
          <a:lstStyle>
            <a:lvl1pPr>
              <a:defRPr/>
            </a:lvl1pPr>
          </a:lstStyle>
          <a:p>
            <a:pPr>
              <a:defRPr/>
            </a:pPr>
            <a:fld id="{D41FFA80-4F99-A340-8F12-4AE0F520E700}" type="slidenum">
              <a:rPr lang="en-GB"/>
              <a:pPr>
                <a:defRPr/>
              </a:pPr>
              <a:t>‹#›</a:t>
            </a:fld>
            <a:endParaRPr lang="en-GB"/>
          </a:p>
        </p:txBody>
      </p:sp>
    </p:spTree>
    <p:extLst>
      <p:ext uri="{BB962C8B-B14F-4D97-AF65-F5344CB8AC3E}">
        <p14:creationId xmlns:p14="http://schemas.microsoft.com/office/powerpoint/2010/main" val="9036365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C4C0446-3EF9-3645-9C08-97D859DA8A77}"/>
              </a:ext>
            </a:extLst>
          </p:cNvPr>
          <p:cNvSpPr>
            <a:spLocks noGrp="1"/>
          </p:cNvSpPr>
          <p:nvPr>
            <p:ph type="dt" sz="half" idx="10"/>
          </p:nvPr>
        </p:nvSpPr>
        <p:spPr/>
        <p:txBody>
          <a:bodyPr/>
          <a:lstStyle>
            <a:lvl1pPr>
              <a:defRPr/>
            </a:lvl1pPr>
          </a:lstStyle>
          <a:p>
            <a:pPr>
              <a:defRPr/>
            </a:pPr>
            <a:fld id="{76DF2EB7-E144-2C49-9626-04AD6581384C}" type="datetimeFigureOut">
              <a:rPr lang="en-GB"/>
              <a:pPr>
                <a:defRPr/>
              </a:pPr>
              <a:t>06/03/2019</a:t>
            </a:fld>
            <a:endParaRPr lang="en-GB"/>
          </a:p>
        </p:txBody>
      </p:sp>
      <p:sp>
        <p:nvSpPr>
          <p:cNvPr id="3" name="Footer Placeholder 4">
            <a:extLst>
              <a:ext uri="{FF2B5EF4-FFF2-40B4-BE49-F238E27FC236}">
                <a16:creationId xmlns:a16="http://schemas.microsoft.com/office/drawing/2014/main" id="{81A080A2-E8BA-2D42-ACEC-E4639009D3D7}"/>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59411183-3D20-934A-A92A-47F0F47F0612}"/>
              </a:ext>
            </a:extLst>
          </p:cNvPr>
          <p:cNvSpPr>
            <a:spLocks noGrp="1"/>
          </p:cNvSpPr>
          <p:nvPr>
            <p:ph type="sldNum" sz="quarter" idx="12"/>
          </p:nvPr>
        </p:nvSpPr>
        <p:spPr/>
        <p:txBody>
          <a:bodyPr/>
          <a:lstStyle>
            <a:lvl1pPr>
              <a:defRPr/>
            </a:lvl1pPr>
          </a:lstStyle>
          <a:p>
            <a:pPr>
              <a:defRPr/>
            </a:pPr>
            <a:fld id="{1B8515DD-558F-414F-95F3-5FC18B4E7C53}" type="slidenum">
              <a:rPr lang="en-GB"/>
              <a:pPr>
                <a:defRPr/>
              </a:pPr>
              <a:t>‹#›</a:t>
            </a:fld>
            <a:endParaRPr lang="en-GB"/>
          </a:p>
        </p:txBody>
      </p:sp>
    </p:spTree>
    <p:extLst>
      <p:ext uri="{BB962C8B-B14F-4D97-AF65-F5344CB8AC3E}">
        <p14:creationId xmlns:p14="http://schemas.microsoft.com/office/powerpoint/2010/main" val="2086631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93AC7-FB91-438E-BC25-D18DA266D8D6}"/>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0E659E0-2794-4F9D-B16A-0E6FE87C1CA4}"/>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2F15098-79BA-4697-A51D-BC5EEB7CB4A1}"/>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434DE7F7-66FE-0E42-B874-FB01C83983A8}"/>
              </a:ext>
            </a:extLst>
          </p:cNvPr>
          <p:cNvSpPr>
            <a:spLocks noGrp="1"/>
          </p:cNvSpPr>
          <p:nvPr>
            <p:ph type="dt" sz="half" idx="10"/>
          </p:nvPr>
        </p:nvSpPr>
        <p:spPr/>
        <p:txBody>
          <a:bodyPr/>
          <a:lstStyle>
            <a:lvl1pPr>
              <a:defRPr/>
            </a:lvl1pPr>
          </a:lstStyle>
          <a:p>
            <a:pPr>
              <a:defRPr/>
            </a:pPr>
            <a:fld id="{06366C89-C0D5-404B-9A29-51FD1F4FDDE1}" type="datetimeFigureOut">
              <a:rPr lang="en-GB"/>
              <a:pPr>
                <a:defRPr/>
              </a:pPr>
              <a:t>06/03/2019</a:t>
            </a:fld>
            <a:endParaRPr lang="en-GB"/>
          </a:p>
        </p:txBody>
      </p:sp>
      <p:sp>
        <p:nvSpPr>
          <p:cNvPr id="6" name="Footer Placeholder 4">
            <a:extLst>
              <a:ext uri="{FF2B5EF4-FFF2-40B4-BE49-F238E27FC236}">
                <a16:creationId xmlns:a16="http://schemas.microsoft.com/office/drawing/2014/main" id="{115775E5-3F9C-9640-BFF5-8C2AB49796DC}"/>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188BCAF0-D453-8248-BDFF-F7EFCB0A343E}"/>
              </a:ext>
            </a:extLst>
          </p:cNvPr>
          <p:cNvSpPr>
            <a:spLocks noGrp="1"/>
          </p:cNvSpPr>
          <p:nvPr>
            <p:ph type="sldNum" sz="quarter" idx="12"/>
          </p:nvPr>
        </p:nvSpPr>
        <p:spPr/>
        <p:txBody>
          <a:bodyPr/>
          <a:lstStyle>
            <a:lvl1pPr>
              <a:defRPr/>
            </a:lvl1pPr>
          </a:lstStyle>
          <a:p>
            <a:pPr>
              <a:defRPr/>
            </a:pPr>
            <a:fld id="{ABE8E0CC-8FF8-6F4C-8662-FDA7F15650B5}" type="slidenum">
              <a:rPr lang="en-GB"/>
              <a:pPr>
                <a:defRPr/>
              </a:pPr>
              <a:t>‹#›</a:t>
            </a:fld>
            <a:endParaRPr lang="en-GB"/>
          </a:p>
        </p:txBody>
      </p:sp>
    </p:spTree>
    <p:extLst>
      <p:ext uri="{BB962C8B-B14F-4D97-AF65-F5344CB8AC3E}">
        <p14:creationId xmlns:p14="http://schemas.microsoft.com/office/powerpoint/2010/main" val="2340873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E93F9-8B4E-4F13-90E8-A40BC81DC4E7}"/>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9239EA2-EE38-4B2E-85F6-E76970321454}"/>
              </a:ext>
            </a:extLst>
          </p:cNvPr>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a:extLst>
              <a:ext uri="{FF2B5EF4-FFF2-40B4-BE49-F238E27FC236}">
                <a16:creationId xmlns:a16="http://schemas.microsoft.com/office/drawing/2014/main" id="{8A0DE1E2-2823-4202-BF37-7B4670EA3D1C}"/>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59E82120-9CE9-BA49-A8A0-51562BF9238F}"/>
              </a:ext>
            </a:extLst>
          </p:cNvPr>
          <p:cNvSpPr>
            <a:spLocks noGrp="1"/>
          </p:cNvSpPr>
          <p:nvPr>
            <p:ph type="dt" sz="half" idx="10"/>
          </p:nvPr>
        </p:nvSpPr>
        <p:spPr/>
        <p:txBody>
          <a:bodyPr/>
          <a:lstStyle>
            <a:lvl1pPr>
              <a:defRPr/>
            </a:lvl1pPr>
          </a:lstStyle>
          <a:p>
            <a:pPr>
              <a:defRPr/>
            </a:pPr>
            <a:fld id="{10112395-BABB-CE42-A6CA-370ADDB2E482}" type="datetimeFigureOut">
              <a:rPr lang="en-GB"/>
              <a:pPr>
                <a:defRPr/>
              </a:pPr>
              <a:t>06/03/2019</a:t>
            </a:fld>
            <a:endParaRPr lang="en-GB"/>
          </a:p>
        </p:txBody>
      </p:sp>
      <p:sp>
        <p:nvSpPr>
          <p:cNvPr id="6" name="Footer Placeholder 4">
            <a:extLst>
              <a:ext uri="{FF2B5EF4-FFF2-40B4-BE49-F238E27FC236}">
                <a16:creationId xmlns:a16="http://schemas.microsoft.com/office/drawing/2014/main" id="{C882358A-1F8D-AE4E-A794-654D74370CE5}"/>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D5F2AB6D-106E-114A-A235-EAD588DDA1AE}"/>
              </a:ext>
            </a:extLst>
          </p:cNvPr>
          <p:cNvSpPr>
            <a:spLocks noGrp="1"/>
          </p:cNvSpPr>
          <p:nvPr>
            <p:ph type="sldNum" sz="quarter" idx="12"/>
          </p:nvPr>
        </p:nvSpPr>
        <p:spPr/>
        <p:txBody>
          <a:bodyPr/>
          <a:lstStyle>
            <a:lvl1pPr>
              <a:defRPr/>
            </a:lvl1pPr>
          </a:lstStyle>
          <a:p>
            <a:pPr>
              <a:defRPr/>
            </a:pPr>
            <a:fld id="{1E9A8890-68C2-7145-B61F-77C390F02F7C}" type="slidenum">
              <a:rPr lang="en-GB"/>
              <a:pPr>
                <a:defRPr/>
              </a:pPr>
              <a:t>‹#›</a:t>
            </a:fld>
            <a:endParaRPr lang="en-GB"/>
          </a:p>
        </p:txBody>
      </p:sp>
    </p:spTree>
    <p:extLst>
      <p:ext uri="{BB962C8B-B14F-4D97-AF65-F5344CB8AC3E}">
        <p14:creationId xmlns:p14="http://schemas.microsoft.com/office/powerpoint/2010/main" val="265611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4E16E-6260-49CD-8479-445DE3E103B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6FF57CB-85DF-44EE-8D44-BE5D0691113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E3F210A-78D0-0947-B72D-59C9B384522E}"/>
              </a:ext>
            </a:extLst>
          </p:cNvPr>
          <p:cNvSpPr>
            <a:spLocks noGrp="1"/>
          </p:cNvSpPr>
          <p:nvPr>
            <p:ph type="dt" sz="half" idx="10"/>
          </p:nvPr>
        </p:nvSpPr>
        <p:spPr/>
        <p:txBody>
          <a:bodyPr/>
          <a:lstStyle>
            <a:lvl1pPr>
              <a:defRPr/>
            </a:lvl1pPr>
          </a:lstStyle>
          <a:p>
            <a:pPr>
              <a:defRPr/>
            </a:pPr>
            <a:fld id="{214BB1B1-F3F1-2147-8DD2-1D0978A9AD0D}" type="datetimeFigureOut">
              <a:rPr lang="en-GB"/>
              <a:pPr>
                <a:defRPr/>
              </a:pPr>
              <a:t>06/03/2019</a:t>
            </a:fld>
            <a:endParaRPr lang="en-GB"/>
          </a:p>
        </p:txBody>
      </p:sp>
      <p:sp>
        <p:nvSpPr>
          <p:cNvPr id="5" name="Footer Placeholder 4">
            <a:extLst>
              <a:ext uri="{FF2B5EF4-FFF2-40B4-BE49-F238E27FC236}">
                <a16:creationId xmlns:a16="http://schemas.microsoft.com/office/drawing/2014/main" id="{8FC09CAC-3007-8449-83EA-0460C26627D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A9CACA71-0FA5-A445-B3C0-DBC3ABA82242}"/>
              </a:ext>
            </a:extLst>
          </p:cNvPr>
          <p:cNvSpPr>
            <a:spLocks noGrp="1"/>
          </p:cNvSpPr>
          <p:nvPr>
            <p:ph type="sldNum" sz="quarter" idx="12"/>
          </p:nvPr>
        </p:nvSpPr>
        <p:spPr/>
        <p:txBody>
          <a:bodyPr/>
          <a:lstStyle>
            <a:lvl1pPr>
              <a:defRPr/>
            </a:lvl1pPr>
          </a:lstStyle>
          <a:p>
            <a:pPr>
              <a:defRPr/>
            </a:pPr>
            <a:fld id="{3FB85282-F30D-2540-9B35-768FA49D57F9}" type="slidenum">
              <a:rPr lang="en-GB"/>
              <a:pPr>
                <a:defRPr/>
              </a:pPr>
              <a:t>‹#›</a:t>
            </a:fld>
            <a:endParaRPr lang="en-GB"/>
          </a:p>
        </p:txBody>
      </p:sp>
    </p:spTree>
    <p:extLst>
      <p:ext uri="{BB962C8B-B14F-4D97-AF65-F5344CB8AC3E}">
        <p14:creationId xmlns:p14="http://schemas.microsoft.com/office/powerpoint/2010/main" val="20259767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9E8E31-82E0-45B6-966E-3C6865E3E3AB}"/>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D9C71F-0BF0-4E52-8184-767453A3ECC7}"/>
              </a:ext>
            </a:extLst>
          </p:cNvPr>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3C70A8-7414-5345-A215-FC0D8C6425E7}"/>
              </a:ext>
            </a:extLst>
          </p:cNvPr>
          <p:cNvSpPr>
            <a:spLocks noGrp="1"/>
          </p:cNvSpPr>
          <p:nvPr>
            <p:ph type="dt" sz="half" idx="10"/>
          </p:nvPr>
        </p:nvSpPr>
        <p:spPr/>
        <p:txBody>
          <a:bodyPr/>
          <a:lstStyle>
            <a:lvl1pPr>
              <a:defRPr/>
            </a:lvl1pPr>
          </a:lstStyle>
          <a:p>
            <a:pPr>
              <a:defRPr/>
            </a:pPr>
            <a:fld id="{811B1B68-3725-3845-B3E2-FB1EFC521E6F}" type="datetimeFigureOut">
              <a:rPr lang="en-GB"/>
              <a:pPr>
                <a:defRPr/>
              </a:pPr>
              <a:t>06/03/2019</a:t>
            </a:fld>
            <a:endParaRPr lang="en-GB"/>
          </a:p>
        </p:txBody>
      </p:sp>
      <p:sp>
        <p:nvSpPr>
          <p:cNvPr id="5" name="Footer Placeholder 4">
            <a:extLst>
              <a:ext uri="{FF2B5EF4-FFF2-40B4-BE49-F238E27FC236}">
                <a16:creationId xmlns:a16="http://schemas.microsoft.com/office/drawing/2014/main" id="{404026C3-1632-6040-8B18-A6D073F15D95}"/>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6063F14-479E-264B-81B3-FA17316F4199}"/>
              </a:ext>
            </a:extLst>
          </p:cNvPr>
          <p:cNvSpPr>
            <a:spLocks noGrp="1"/>
          </p:cNvSpPr>
          <p:nvPr>
            <p:ph type="sldNum" sz="quarter" idx="12"/>
          </p:nvPr>
        </p:nvSpPr>
        <p:spPr/>
        <p:txBody>
          <a:bodyPr/>
          <a:lstStyle>
            <a:lvl1pPr>
              <a:defRPr/>
            </a:lvl1pPr>
          </a:lstStyle>
          <a:p>
            <a:pPr>
              <a:defRPr/>
            </a:pPr>
            <a:fld id="{ADAB50AB-F619-604D-8B0A-7A65DDDAD749}" type="slidenum">
              <a:rPr lang="en-GB"/>
              <a:pPr>
                <a:defRPr/>
              </a:pPr>
              <a:t>‹#›</a:t>
            </a:fld>
            <a:endParaRPr lang="en-GB"/>
          </a:p>
        </p:txBody>
      </p:sp>
    </p:spTree>
    <p:extLst>
      <p:ext uri="{BB962C8B-B14F-4D97-AF65-F5344CB8AC3E}">
        <p14:creationId xmlns:p14="http://schemas.microsoft.com/office/powerpoint/2010/main" val="2975078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919A2115-CC19-5848-9708-53EB813F5D28}"/>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5" name="Rectangle 5">
            <a:extLst>
              <a:ext uri="{FF2B5EF4-FFF2-40B4-BE49-F238E27FC236}">
                <a16:creationId xmlns:a16="http://schemas.microsoft.com/office/drawing/2014/main" id="{0C714E19-6C2B-6D4A-B257-E8FAFF7CFE83}"/>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6" name="Rectangle 6">
            <a:extLst>
              <a:ext uri="{FF2B5EF4-FFF2-40B4-BE49-F238E27FC236}">
                <a16:creationId xmlns:a16="http://schemas.microsoft.com/office/drawing/2014/main" id="{21CB187E-D3A4-E046-890B-36CCA1368D6C}"/>
              </a:ext>
            </a:extLst>
          </p:cNvPr>
          <p:cNvSpPr>
            <a:spLocks noGrp="1" noChangeArrowheads="1"/>
          </p:cNvSpPr>
          <p:nvPr>
            <p:ph type="sldNum" sz="quarter" idx="12"/>
          </p:nvPr>
        </p:nvSpPr>
        <p:spPr>
          <a:ln/>
        </p:spPr>
        <p:txBody>
          <a:bodyPr/>
          <a:lstStyle>
            <a:lvl1pPr>
              <a:defRPr/>
            </a:lvl1pPr>
          </a:lstStyle>
          <a:p>
            <a:pPr>
              <a:defRPr/>
            </a:pPr>
            <a:fld id="{1A42A081-39B3-2847-87D9-F4849E052E5A}" type="slidenum">
              <a:rPr lang="en-US" altLang="x-none"/>
              <a:pPr>
                <a:defRPr/>
              </a:pPr>
              <a:t>‹#›</a:t>
            </a:fld>
            <a:endParaRPr lang="en-US" altLang="x-none"/>
          </a:p>
        </p:txBody>
      </p:sp>
    </p:spTree>
    <p:extLst>
      <p:ext uri="{BB962C8B-B14F-4D97-AF65-F5344CB8AC3E}">
        <p14:creationId xmlns:p14="http://schemas.microsoft.com/office/powerpoint/2010/main" val="2793288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E50A55F-8C42-B543-9785-A17FEF1C694C}"/>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6" name="Rectangle 5">
            <a:extLst>
              <a:ext uri="{FF2B5EF4-FFF2-40B4-BE49-F238E27FC236}">
                <a16:creationId xmlns:a16="http://schemas.microsoft.com/office/drawing/2014/main" id="{820BD51F-C7AD-2B45-BAE0-A8FB777C271B}"/>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7" name="Rectangle 6">
            <a:extLst>
              <a:ext uri="{FF2B5EF4-FFF2-40B4-BE49-F238E27FC236}">
                <a16:creationId xmlns:a16="http://schemas.microsoft.com/office/drawing/2014/main" id="{0CED7396-72CD-154E-A4E4-80DE06092ACE}"/>
              </a:ext>
            </a:extLst>
          </p:cNvPr>
          <p:cNvSpPr>
            <a:spLocks noGrp="1" noChangeArrowheads="1"/>
          </p:cNvSpPr>
          <p:nvPr>
            <p:ph type="sldNum" sz="quarter" idx="12"/>
          </p:nvPr>
        </p:nvSpPr>
        <p:spPr>
          <a:ln/>
        </p:spPr>
        <p:txBody>
          <a:bodyPr/>
          <a:lstStyle>
            <a:lvl1pPr>
              <a:defRPr/>
            </a:lvl1pPr>
          </a:lstStyle>
          <a:p>
            <a:pPr>
              <a:defRPr/>
            </a:pPr>
            <a:fld id="{78F88986-8E7F-C045-A826-39F34280365A}" type="slidenum">
              <a:rPr lang="en-US" altLang="x-none"/>
              <a:pPr>
                <a:defRPr/>
              </a:pPr>
              <a:t>‹#›</a:t>
            </a:fld>
            <a:endParaRPr lang="en-US" altLang="x-none"/>
          </a:p>
        </p:txBody>
      </p:sp>
    </p:spTree>
    <p:extLst>
      <p:ext uri="{BB962C8B-B14F-4D97-AF65-F5344CB8AC3E}">
        <p14:creationId xmlns:p14="http://schemas.microsoft.com/office/powerpoint/2010/main" val="1209732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B7417CA-31A3-9745-B942-060D88E0B36F}"/>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8" name="Rectangle 5">
            <a:extLst>
              <a:ext uri="{FF2B5EF4-FFF2-40B4-BE49-F238E27FC236}">
                <a16:creationId xmlns:a16="http://schemas.microsoft.com/office/drawing/2014/main" id="{281C1E4E-241A-944F-9496-AEDC91D13BA4}"/>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9" name="Rectangle 6">
            <a:extLst>
              <a:ext uri="{FF2B5EF4-FFF2-40B4-BE49-F238E27FC236}">
                <a16:creationId xmlns:a16="http://schemas.microsoft.com/office/drawing/2014/main" id="{B008F1EB-9ACF-F64F-BF77-3953A0D81C3D}"/>
              </a:ext>
            </a:extLst>
          </p:cNvPr>
          <p:cNvSpPr>
            <a:spLocks noGrp="1" noChangeArrowheads="1"/>
          </p:cNvSpPr>
          <p:nvPr>
            <p:ph type="sldNum" sz="quarter" idx="12"/>
          </p:nvPr>
        </p:nvSpPr>
        <p:spPr>
          <a:ln/>
        </p:spPr>
        <p:txBody>
          <a:bodyPr/>
          <a:lstStyle>
            <a:lvl1pPr>
              <a:defRPr/>
            </a:lvl1pPr>
          </a:lstStyle>
          <a:p>
            <a:pPr>
              <a:defRPr/>
            </a:pPr>
            <a:fld id="{98A3D8E4-37EA-3C48-B994-7B9983F8E59E}" type="slidenum">
              <a:rPr lang="en-US" altLang="x-none"/>
              <a:pPr>
                <a:defRPr/>
              </a:pPr>
              <a:t>‹#›</a:t>
            </a:fld>
            <a:endParaRPr lang="en-US" altLang="x-none"/>
          </a:p>
        </p:txBody>
      </p:sp>
    </p:spTree>
    <p:extLst>
      <p:ext uri="{BB962C8B-B14F-4D97-AF65-F5344CB8AC3E}">
        <p14:creationId xmlns:p14="http://schemas.microsoft.com/office/powerpoint/2010/main" val="2571141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42A65AB-8DC5-D248-ABCA-6553C88EA978}"/>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4" name="Rectangle 5">
            <a:extLst>
              <a:ext uri="{FF2B5EF4-FFF2-40B4-BE49-F238E27FC236}">
                <a16:creationId xmlns:a16="http://schemas.microsoft.com/office/drawing/2014/main" id="{04BC6794-B54E-C647-995E-5F6F2D4E02CE}"/>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5" name="Rectangle 6">
            <a:extLst>
              <a:ext uri="{FF2B5EF4-FFF2-40B4-BE49-F238E27FC236}">
                <a16:creationId xmlns:a16="http://schemas.microsoft.com/office/drawing/2014/main" id="{74A33024-7CDD-0545-B46B-A642BC7714FB}"/>
              </a:ext>
            </a:extLst>
          </p:cNvPr>
          <p:cNvSpPr>
            <a:spLocks noGrp="1" noChangeArrowheads="1"/>
          </p:cNvSpPr>
          <p:nvPr>
            <p:ph type="sldNum" sz="quarter" idx="12"/>
          </p:nvPr>
        </p:nvSpPr>
        <p:spPr>
          <a:ln/>
        </p:spPr>
        <p:txBody>
          <a:bodyPr/>
          <a:lstStyle>
            <a:lvl1pPr>
              <a:defRPr/>
            </a:lvl1pPr>
          </a:lstStyle>
          <a:p>
            <a:pPr>
              <a:defRPr/>
            </a:pPr>
            <a:fld id="{61702C43-5A5C-D14D-BBA5-8EC6C68A62BB}" type="slidenum">
              <a:rPr lang="en-US" altLang="x-none"/>
              <a:pPr>
                <a:defRPr/>
              </a:pPr>
              <a:t>‹#›</a:t>
            </a:fld>
            <a:endParaRPr lang="en-US" altLang="x-none"/>
          </a:p>
        </p:txBody>
      </p:sp>
    </p:spTree>
    <p:extLst>
      <p:ext uri="{BB962C8B-B14F-4D97-AF65-F5344CB8AC3E}">
        <p14:creationId xmlns:p14="http://schemas.microsoft.com/office/powerpoint/2010/main" val="3969234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5853D41-387B-844D-88A4-52D42D3183DA}"/>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3" name="Rectangle 5">
            <a:extLst>
              <a:ext uri="{FF2B5EF4-FFF2-40B4-BE49-F238E27FC236}">
                <a16:creationId xmlns:a16="http://schemas.microsoft.com/office/drawing/2014/main" id="{830EE3EF-C078-764E-BBD7-186697673834}"/>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4" name="Rectangle 6">
            <a:extLst>
              <a:ext uri="{FF2B5EF4-FFF2-40B4-BE49-F238E27FC236}">
                <a16:creationId xmlns:a16="http://schemas.microsoft.com/office/drawing/2014/main" id="{47D8C3FB-6797-EC45-A86A-AB7FC1F808D8}"/>
              </a:ext>
            </a:extLst>
          </p:cNvPr>
          <p:cNvSpPr>
            <a:spLocks noGrp="1" noChangeArrowheads="1"/>
          </p:cNvSpPr>
          <p:nvPr>
            <p:ph type="sldNum" sz="quarter" idx="12"/>
          </p:nvPr>
        </p:nvSpPr>
        <p:spPr>
          <a:ln/>
        </p:spPr>
        <p:txBody>
          <a:bodyPr/>
          <a:lstStyle>
            <a:lvl1pPr>
              <a:defRPr/>
            </a:lvl1pPr>
          </a:lstStyle>
          <a:p>
            <a:pPr>
              <a:defRPr/>
            </a:pPr>
            <a:fld id="{68182E1B-1E2B-3142-A3F9-939896C4FBF4}" type="slidenum">
              <a:rPr lang="en-US" altLang="x-none"/>
              <a:pPr>
                <a:defRPr/>
              </a:pPr>
              <a:t>‹#›</a:t>
            </a:fld>
            <a:endParaRPr lang="en-US" altLang="x-none"/>
          </a:p>
        </p:txBody>
      </p:sp>
    </p:spTree>
    <p:extLst>
      <p:ext uri="{BB962C8B-B14F-4D97-AF65-F5344CB8AC3E}">
        <p14:creationId xmlns:p14="http://schemas.microsoft.com/office/powerpoint/2010/main" val="2053406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86CEF7F9-5DC8-BB4F-BD20-DC4E80E2A4AE}"/>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6" name="Rectangle 5">
            <a:extLst>
              <a:ext uri="{FF2B5EF4-FFF2-40B4-BE49-F238E27FC236}">
                <a16:creationId xmlns:a16="http://schemas.microsoft.com/office/drawing/2014/main" id="{F8C22C5A-AE0C-3347-848A-F61B0C4F9E4C}"/>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7" name="Rectangle 6">
            <a:extLst>
              <a:ext uri="{FF2B5EF4-FFF2-40B4-BE49-F238E27FC236}">
                <a16:creationId xmlns:a16="http://schemas.microsoft.com/office/drawing/2014/main" id="{5EB4245A-7865-7E4E-850E-1E39C141686B}"/>
              </a:ext>
            </a:extLst>
          </p:cNvPr>
          <p:cNvSpPr>
            <a:spLocks noGrp="1" noChangeArrowheads="1"/>
          </p:cNvSpPr>
          <p:nvPr>
            <p:ph type="sldNum" sz="quarter" idx="12"/>
          </p:nvPr>
        </p:nvSpPr>
        <p:spPr>
          <a:ln/>
        </p:spPr>
        <p:txBody>
          <a:bodyPr/>
          <a:lstStyle>
            <a:lvl1pPr>
              <a:defRPr/>
            </a:lvl1pPr>
          </a:lstStyle>
          <a:p>
            <a:pPr>
              <a:defRPr/>
            </a:pPr>
            <a:fld id="{B5ABF6BE-18FC-C54F-BF18-B2C32401C689}" type="slidenum">
              <a:rPr lang="en-US" altLang="x-none"/>
              <a:pPr>
                <a:defRPr/>
              </a:pPr>
              <a:t>‹#›</a:t>
            </a:fld>
            <a:endParaRPr lang="en-US" altLang="x-none"/>
          </a:p>
        </p:txBody>
      </p:sp>
    </p:spTree>
    <p:extLst>
      <p:ext uri="{BB962C8B-B14F-4D97-AF65-F5344CB8AC3E}">
        <p14:creationId xmlns:p14="http://schemas.microsoft.com/office/powerpoint/2010/main" val="618901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871218EA-4C97-DA4B-88A2-F25F093ED3AB}"/>
              </a:ext>
            </a:extLst>
          </p:cNvPr>
          <p:cNvSpPr>
            <a:spLocks noGrp="1" noChangeArrowheads="1"/>
          </p:cNvSpPr>
          <p:nvPr>
            <p:ph type="dt" sz="half" idx="10"/>
          </p:nvPr>
        </p:nvSpPr>
        <p:spPr>
          <a:ln/>
        </p:spPr>
        <p:txBody>
          <a:bodyPr/>
          <a:lstStyle>
            <a:lvl1pPr>
              <a:defRPr/>
            </a:lvl1pPr>
          </a:lstStyle>
          <a:p>
            <a:pPr>
              <a:defRPr/>
            </a:pPr>
            <a:endParaRPr lang="en-US" altLang="x-none"/>
          </a:p>
        </p:txBody>
      </p:sp>
      <p:sp>
        <p:nvSpPr>
          <p:cNvPr id="6" name="Rectangle 5">
            <a:extLst>
              <a:ext uri="{FF2B5EF4-FFF2-40B4-BE49-F238E27FC236}">
                <a16:creationId xmlns:a16="http://schemas.microsoft.com/office/drawing/2014/main" id="{B5FCB698-9157-6D46-A752-A89452C11EAA}"/>
              </a:ext>
            </a:extLst>
          </p:cNvPr>
          <p:cNvSpPr>
            <a:spLocks noGrp="1" noChangeArrowheads="1"/>
          </p:cNvSpPr>
          <p:nvPr>
            <p:ph type="ftr" sz="quarter" idx="11"/>
          </p:nvPr>
        </p:nvSpPr>
        <p:spPr>
          <a:ln/>
        </p:spPr>
        <p:txBody>
          <a:bodyPr/>
          <a:lstStyle>
            <a:lvl1pPr>
              <a:defRPr/>
            </a:lvl1pPr>
          </a:lstStyle>
          <a:p>
            <a:pPr>
              <a:defRPr/>
            </a:pPr>
            <a:endParaRPr lang="en-US" altLang="x-none"/>
          </a:p>
        </p:txBody>
      </p:sp>
      <p:sp>
        <p:nvSpPr>
          <p:cNvPr id="7" name="Rectangle 6">
            <a:extLst>
              <a:ext uri="{FF2B5EF4-FFF2-40B4-BE49-F238E27FC236}">
                <a16:creationId xmlns:a16="http://schemas.microsoft.com/office/drawing/2014/main" id="{CBCFCF0C-9DBE-3B46-BC89-3150BF187968}"/>
              </a:ext>
            </a:extLst>
          </p:cNvPr>
          <p:cNvSpPr>
            <a:spLocks noGrp="1" noChangeArrowheads="1"/>
          </p:cNvSpPr>
          <p:nvPr>
            <p:ph type="sldNum" sz="quarter" idx="12"/>
          </p:nvPr>
        </p:nvSpPr>
        <p:spPr>
          <a:ln/>
        </p:spPr>
        <p:txBody>
          <a:bodyPr/>
          <a:lstStyle>
            <a:lvl1pPr>
              <a:defRPr/>
            </a:lvl1pPr>
          </a:lstStyle>
          <a:p>
            <a:pPr>
              <a:defRPr/>
            </a:pPr>
            <a:fld id="{A4E592E3-9D29-B343-912D-CFD6259109BD}" type="slidenum">
              <a:rPr lang="en-US" altLang="x-none"/>
              <a:pPr>
                <a:defRPr/>
              </a:pPr>
              <a:t>‹#›</a:t>
            </a:fld>
            <a:endParaRPr lang="en-US" altLang="x-none"/>
          </a:p>
        </p:txBody>
      </p:sp>
    </p:spTree>
    <p:extLst>
      <p:ext uri="{BB962C8B-B14F-4D97-AF65-F5344CB8AC3E}">
        <p14:creationId xmlns:p14="http://schemas.microsoft.com/office/powerpoint/2010/main" val="694456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675F74E-87F4-514A-8B50-35C61CED35E8}"/>
              </a:ext>
            </a:extLst>
          </p:cNvPr>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9C741E1B-8705-2E4F-81A8-6A89FD488C80}"/>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7EFE4EA0-BBB7-2D4A-B564-636B02455FBB}"/>
              </a:ext>
            </a:extLst>
          </p:cNvPr>
          <p:cNvSpPr>
            <a:spLocks noGrp="1" noChangeArrowheads="1"/>
          </p:cNvSpPr>
          <p:nvPr>
            <p:ph type="dt" sz="half" idx="2"/>
          </p:nvPr>
        </p:nvSpPr>
        <p:spPr bwMode="auto">
          <a:xfrm>
            <a:off x="914400" y="6248400"/>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128"/>
              </a:defRPr>
            </a:lvl1pPr>
          </a:lstStyle>
          <a:p>
            <a:pPr>
              <a:defRPr/>
            </a:pPr>
            <a:endParaRPr lang="en-US" altLang="x-none"/>
          </a:p>
        </p:txBody>
      </p:sp>
      <p:sp>
        <p:nvSpPr>
          <p:cNvPr id="1029" name="Rectangle 5">
            <a:extLst>
              <a:ext uri="{FF2B5EF4-FFF2-40B4-BE49-F238E27FC236}">
                <a16:creationId xmlns:a16="http://schemas.microsoft.com/office/drawing/2014/main" id="{292AFBE9-E930-3D4A-98EB-94E57BF4D6E7}"/>
              </a:ext>
            </a:extLst>
          </p:cNvPr>
          <p:cNvSpPr>
            <a:spLocks noGrp="1" noChangeArrowheads="1"/>
          </p:cNvSpPr>
          <p:nvPr>
            <p:ph type="ftr" sz="quarter" idx="3"/>
          </p:nvPr>
        </p:nvSpPr>
        <p:spPr bwMode="auto">
          <a:xfrm>
            <a:off x="4165600" y="6248400"/>
            <a:ext cx="386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charset="-128"/>
              </a:defRPr>
            </a:lvl1pPr>
          </a:lstStyle>
          <a:p>
            <a:pPr>
              <a:defRPr/>
            </a:pPr>
            <a:endParaRPr lang="en-US" altLang="x-none"/>
          </a:p>
        </p:txBody>
      </p:sp>
      <p:sp>
        <p:nvSpPr>
          <p:cNvPr id="1030" name="Rectangle 6">
            <a:extLst>
              <a:ext uri="{FF2B5EF4-FFF2-40B4-BE49-F238E27FC236}">
                <a16:creationId xmlns:a16="http://schemas.microsoft.com/office/drawing/2014/main" id="{6F484464-0739-AC41-A451-5D2B71305861}"/>
              </a:ext>
            </a:extLst>
          </p:cNvPr>
          <p:cNvSpPr>
            <a:spLocks noGrp="1" noChangeArrowheads="1"/>
          </p:cNvSpPr>
          <p:nvPr>
            <p:ph type="sldNum" sz="quarter" idx="4"/>
          </p:nvPr>
        </p:nvSpPr>
        <p:spPr bwMode="auto">
          <a:xfrm>
            <a:off x="8737600" y="6248400"/>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t" anchorCtr="0" compatLnSpc="1">
            <a:prstTxWarp prst="textNoShape">
              <a:avLst/>
            </a:prstTxWarp>
          </a:bodyPr>
          <a:lstStyle>
            <a:lvl1pPr algn="r">
              <a:defRPr sz="1400">
                <a:latin typeface="Arial" charset="0"/>
                <a:ea typeface="ＭＳ Ｐゴシック" charset="-128"/>
              </a:defRPr>
            </a:lvl1pPr>
          </a:lstStyle>
          <a:p>
            <a:pPr>
              <a:defRPr/>
            </a:pPr>
            <a:fld id="{FEDF1B66-5360-8D47-95C9-E5EB2AE269C9}" type="slidenum">
              <a:rPr lang="en-US" altLang="x-none"/>
              <a:pPr>
                <a:defRPr/>
              </a:pPr>
              <a:t>‹#›</a:t>
            </a:fld>
            <a:endParaRPr lang="en-US" altLang="x-none"/>
          </a:p>
        </p:txBody>
      </p:sp>
    </p:spTree>
    <p:extLst>
      <p:ext uri="{BB962C8B-B14F-4D97-AF65-F5344CB8AC3E}">
        <p14:creationId xmlns:p14="http://schemas.microsoft.com/office/powerpoint/2010/main" val="2197790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p:cNvGrpSpPr/>
        <p:nvPr/>
      </p:nvGrpSpPr>
      <p:grpSpPr>
        <a:xfrm>
          <a:off x="0" y="0"/>
          <a:ext cx="0" cy="0"/>
          <a:chOff x="0" y="0"/>
          <a:chExt cx="0" cy="0"/>
        </a:xfrm>
      </p:grpSpPr>
      <p:sp>
        <p:nvSpPr>
          <p:cNvPr id="16386" name="Title Placeholder 1">
            <a:extLst>
              <a:ext uri="{FF2B5EF4-FFF2-40B4-BE49-F238E27FC236}">
                <a16:creationId xmlns:a16="http://schemas.microsoft.com/office/drawing/2014/main" id="{5768924D-64D0-494C-AEFF-E52D80D5449B}"/>
              </a:ext>
            </a:extLst>
          </p:cNvPr>
          <p:cNvSpPr>
            <a:spLocks noGrp="1" noChangeArrowheads="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6387" name="Text Placeholder 2">
            <a:extLst>
              <a:ext uri="{FF2B5EF4-FFF2-40B4-BE49-F238E27FC236}">
                <a16:creationId xmlns:a16="http://schemas.microsoft.com/office/drawing/2014/main" id="{E02C4922-2422-8844-8A28-54AC31AEA9F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AD0935B1-4C8D-4C5F-8C93-14131B041E2C}"/>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BE2A696A-0A5B-454B-9F6B-D3EB74C96EF4}" type="datetimeFigureOut">
              <a:rPr lang="en-GB"/>
              <a:pPr>
                <a:defRPr/>
              </a:pPr>
              <a:t>06/03/2019</a:t>
            </a:fld>
            <a:endParaRPr lang="en-GB"/>
          </a:p>
        </p:txBody>
      </p:sp>
      <p:sp>
        <p:nvSpPr>
          <p:cNvPr id="5" name="Footer Placeholder 4">
            <a:extLst>
              <a:ext uri="{FF2B5EF4-FFF2-40B4-BE49-F238E27FC236}">
                <a16:creationId xmlns:a16="http://schemas.microsoft.com/office/drawing/2014/main" id="{0250A978-B8AE-4C6D-B309-F3D66530C75B}"/>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GB"/>
          </a:p>
        </p:txBody>
      </p:sp>
      <p:sp>
        <p:nvSpPr>
          <p:cNvPr id="6" name="Slide Number Placeholder 5">
            <a:extLst>
              <a:ext uri="{FF2B5EF4-FFF2-40B4-BE49-F238E27FC236}">
                <a16:creationId xmlns:a16="http://schemas.microsoft.com/office/drawing/2014/main" id="{9EAFF584-8680-4143-8AD3-DADB4E552ED7}"/>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F379FEBD-F242-424D-9631-276CB7BAE310}" type="slidenum">
              <a:rPr lang="en-GB"/>
              <a:pPr>
                <a:defRPr/>
              </a:pPr>
              <a:t>‹#›</a:t>
            </a:fld>
            <a:endParaRPr lang="en-GB"/>
          </a:p>
        </p:txBody>
      </p:sp>
    </p:spTree>
    <p:extLst>
      <p:ext uri="{BB962C8B-B14F-4D97-AF65-F5344CB8AC3E}">
        <p14:creationId xmlns:p14="http://schemas.microsoft.com/office/powerpoint/2010/main" val="120922305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a:extLst>
              <a:ext uri="{FF2B5EF4-FFF2-40B4-BE49-F238E27FC236}">
                <a16:creationId xmlns:a16="http://schemas.microsoft.com/office/drawing/2014/main" id="{0685C2C5-EBA8-A543-9A75-CECF5D5183A1}"/>
              </a:ext>
            </a:extLst>
          </p:cNvPr>
          <p:cNvSpPr>
            <a:spLocks noGrp="1" noChangeArrowheads="1"/>
          </p:cNvSpPr>
          <p:nvPr>
            <p:ph type="title"/>
          </p:nvPr>
        </p:nvSpPr>
        <p:spPr/>
        <p:txBody>
          <a:bodyPr/>
          <a:lstStyle/>
          <a:p>
            <a:pPr algn="ctr"/>
            <a:r>
              <a:rPr lang="en-US" altLang="en-US">
                <a:solidFill>
                  <a:schemeClr val="bg1"/>
                </a:solidFill>
              </a:rPr>
              <a:t>4 features of the political economy of oil</a:t>
            </a:r>
          </a:p>
        </p:txBody>
      </p:sp>
      <p:sp>
        <p:nvSpPr>
          <p:cNvPr id="134146" name="Content Placeholder 2">
            <a:extLst>
              <a:ext uri="{FF2B5EF4-FFF2-40B4-BE49-F238E27FC236}">
                <a16:creationId xmlns:a16="http://schemas.microsoft.com/office/drawing/2014/main" id="{E8FFF065-98DC-D744-BE64-C3F387FA0881}"/>
              </a:ext>
            </a:extLst>
          </p:cNvPr>
          <p:cNvSpPr>
            <a:spLocks noGrp="1" noChangeArrowheads="1"/>
          </p:cNvSpPr>
          <p:nvPr>
            <p:ph idx="1"/>
          </p:nvPr>
        </p:nvSpPr>
        <p:spPr/>
        <p:txBody>
          <a:bodyPr/>
          <a:lstStyle/>
          <a:p>
            <a:pPr>
              <a:defRPr/>
            </a:pPr>
            <a:r>
              <a:rPr lang="en-US" altLang="en-US" dirty="0">
                <a:solidFill>
                  <a:schemeClr val="bg1"/>
                </a:solidFill>
              </a:rPr>
              <a:t>Main energy source for </a:t>
            </a:r>
            <a:r>
              <a:rPr lang="en-US" altLang="en-US" dirty="0" err="1">
                <a:solidFill>
                  <a:schemeClr val="bg1"/>
                </a:solidFill>
              </a:rPr>
              <a:t>industrialised</a:t>
            </a:r>
            <a:r>
              <a:rPr lang="en-US" altLang="en-US" dirty="0">
                <a:solidFill>
                  <a:schemeClr val="bg1"/>
                </a:solidFill>
              </a:rPr>
              <a:t> life means that it can be sold for enormous rents (100x cost of production).</a:t>
            </a:r>
          </a:p>
          <a:p>
            <a:pPr>
              <a:defRPr/>
            </a:pPr>
            <a:r>
              <a:rPr lang="en-US" altLang="en-US" dirty="0">
                <a:solidFill>
                  <a:schemeClr val="bg1"/>
                </a:solidFill>
              </a:rPr>
              <a:t>In the 20</a:t>
            </a:r>
            <a:r>
              <a:rPr lang="en-US" altLang="en-US" baseline="30000" dirty="0">
                <a:solidFill>
                  <a:schemeClr val="bg1"/>
                </a:solidFill>
              </a:rPr>
              <a:t>th</a:t>
            </a:r>
            <a:r>
              <a:rPr lang="en-US" altLang="en-US" dirty="0">
                <a:solidFill>
                  <a:schemeClr val="bg1"/>
                </a:solidFill>
              </a:rPr>
              <a:t> c., almost always too much of it. Any producer at risk of being undercut by another. Oil industry concerned with profits not markets and large profits are impossible to sustain under competitive conditions. Potential rents realized only when mechanisms put in place to create scarcity, rather than ‘protecting the global supply.’</a:t>
            </a:r>
          </a:p>
          <a:p>
            <a:pPr>
              <a:defRPr/>
            </a:pPr>
            <a:r>
              <a:rPr lang="en-US" altLang="en-US" dirty="0">
                <a:solidFill>
                  <a:schemeClr val="bg1"/>
                </a:solidFill>
              </a:rPr>
              <a:t>Saudi Arabia plays a swing producer role (previously played by Iraq and later Kuwait) which is possible as it has a very small population and low demand to discipline other producers to follow and maintain quotas and protect system of scarcity.</a:t>
            </a:r>
          </a:p>
          <a:p>
            <a:pPr>
              <a:defRPr/>
            </a:pPr>
            <a:r>
              <a:rPr lang="en-US" altLang="en-US" dirty="0">
                <a:solidFill>
                  <a:schemeClr val="bg1"/>
                </a:solidFill>
              </a:rPr>
              <a:t> Possibility of oil rents depends on political control of SA. Scholarship on PE of oil does not explore how global oil economy emerged. Large MNOCs invented for purpose of avoiding risks of markets by creating exclusive territories of operation.</a:t>
            </a:r>
          </a:p>
          <a:p>
            <a:pPr marL="0" indent="0">
              <a:buNone/>
              <a:defRPr/>
            </a:pPr>
            <a:endParaRPr lang="en-US" altLang="en-US" dirty="0">
              <a:solidFill>
                <a:schemeClr val="bg1"/>
              </a:solidFill>
            </a:endParaRPr>
          </a:p>
          <a:p>
            <a:pPr>
              <a:defRPr/>
            </a:pPr>
            <a:endParaRPr lang="en-US" altLang="en-US" dirty="0">
              <a:solidFill>
                <a:schemeClr val="bg1"/>
              </a:solidFill>
            </a:endParaRPr>
          </a:p>
        </p:txBody>
      </p:sp>
    </p:spTree>
    <p:extLst>
      <p:ext uri="{BB962C8B-B14F-4D97-AF65-F5344CB8AC3E}">
        <p14:creationId xmlns:p14="http://schemas.microsoft.com/office/powerpoint/2010/main" val="32003500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414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414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414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414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Title 1">
            <a:extLst>
              <a:ext uri="{FF2B5EF4-FFF2-40B4-BE49-F238E27FC236}">
                <a16:creationId xmlns:a16="http://schemas.microsoft.com/office/drawing/2014/main" id="{9D3E17C3-C754-BC49-93E8-A3F07444C255}"/>
              </a:ext>
            </a:extLst>
          </p:cNvPr>
          <p:cNvSpPr>
            <a:spLocks noGrp="1" noChangeArrowheads="1"/>
          </p:cNvSpPr>
          <p:nvPr>
            <p:ph type="title"/>
          </p:nvPr>
        </p:nvSpPr>
        <p:spPr/>
        <p:txBody>
          <a:bodyPr/>
          <a:lstStyle/>
          <a:p>
            <a:r>
              <a:rPr lang="en-US" altLang="en-US" sz="3200">
                <a:latin typeface="Calibri" panose="020F0502020204030204" pitchFamily="34" charset="0"/>
                <a:cs typeface="Calibri" panose="020F0502020204030204" pitchFamily="34" charset="0"/>
              </a:rPr>
              <a:t>Interwar Period:</a:t>
            </a:r>
            <a:br>
              <a:rPr lang="en-US" altLang="en-US" sz="3200">
                <a:latin typeface="Calibri" panose="020F0502020204030204" pitchFamily="34" charset="0"/>
                <a:cs typeface="Calibri" panose="020F0502020204030204" pitchFamily="34" charset="0"/>
              </a:rPr>
            </a:br>
            <a:r>
              <a:rPr lang="en-US" altLang="en-US" sz="3200">
                <a:latin typeface="Calibri" panose="020F0502020204030204" pitchFamily="34" charset="0"/>
                <a:cs typeface="Calibri" panose="020F0502020204030204" pitchFamily="34" charset="0"/>
              </a:rPr>
              <a:t>4 features of collapsing old form of empire</a:t>
            </a:r>
          </a:p>
        </p:txBody>
      </p:sp>
      <p:sp>
        <p:nvSpPr>
          <p:cNvPr id="3" name="Content Placeholder 2">
            <a:extLst>
              <a:ext uri="{FF2B5EF4-FFF2-40B4-BE49-F238E27FC236}">
                <a16:creationId xmlns:a16="http://schemas.microsoft.com/office/drawing/2014/main" id="{5DE1FD44-F081-634E-ACD4-354EB76159B6}"/>
              </a:ext>
            </a:extLst>
          </p:cNvPr>
          <p:cNvSpPr>
            <a:spLocks noGrp="1" noChangeArrowheads="1"/>
          </p:cNvSpPr>
          <p:nvPr>
            <p:ph idx="1"/>
          </p:nvPr>
        </p:nvSpPr>
        <p:spPr/>
        <p:txBody>
          <a:bodyPr/>
          <a:lstStyle/>
          <a:p>
            <a:r>
              <a:rPr lang="en-US" altLang="en-US" sz="2000"/>
              <a:t>Sovereign power in the hands of a handful of European states and also colonizing corporations to monopolise trade. Collapse commences in different places at different moments (Africa, India).</a:t>
            </a:r>
          </a:p>
          <a:p>
            <a:r>
              <a:rPr lang="en-US" altLang="en-US" sz="2000"/>
              <a:t>Earlier imperial powers enjoyed great advantage in military violence which was always available and often established by colonizing corporations to defeat local opposition to colonial authority</a:t>
            </a:r>
          </a:p>
          <a:p>
            <a:r>
              <a:rPr lang="en-US" altLang="en-US" sz="2000"/>
              <a:t>Imperialism made use of dispossessed agrarian populations of Europe to propagate white settler communities which were rarely subject to non-Western law and authority</a:t>
            </a:r>
          </a:p>
          <a:p>
            <a:r>
              <a:rPr lang="en-US" altLang="en-US" sz="2000"/>
              <a:t>Imperialism deployed widely accepted principle of political, moral and intellectual organization to create its social order </a:t>
            </a:r>
            <a:r>
              <a:rPr lang="en-US" altLang="en-US" sz="2000">
                <a:sym typeface="Wingdings" pitchFamily="2" charset="2"/>
              </a:rPr>
              <a:t> Racism.</a:t>
            </a:r>
            <a:endParaRPr lang="en-US" altLang="en-US" sz="2000"/>
          </a:p>
        </p:txBody>
      </p:sp>
    </p:spTree>
    <p:extLst>
      <p:ext uri="{BB962C8B-B14F-4D97-AF65-F5344CB8AC3E}">
        <p14:creationId xmlns:p14="http://schemas.microsoft.com/office/powerpoint/2010/main" val="38234210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Title 1">
            <a:extLst>
              <a:ext uri="{FF2B5EF4-FFF2-40B4-BE49-F238E27FC236}">
                <a16:creationId xmlns:a16="http://schemas.microsoft.com/office/drawing/2014/main" id="{0E2F2671-CC82-484C-8546-6B1D5A355ABF}"/>
              </a:ext>
            </a:extLst>
          </p:cNvPr>
          <p:cNvSpPr>
            <a:spLocks noGrp="1" noChangeArrowheads="1"/>
          </p:cNvSpPr>
          <p:nvPr>
            <p:ph type="title"/>
          </p:nvPr>
        </p:nvSpPr>
        <p:spPr/>
        <p:txBody>
          <a:bodyPr/>
          <a:lstStyle/>
          <a:p>
            <a:r>
              <a:rPr lang="en-US" altLang="en-US" sz="2800"/>
              <a:t>1945- : All 4 elements of imperial power eroded</a:t>
            </a:r>
          </a:p>
        </p:txBody>
      </p:sp>
      <p:sp>
        <p:nvSpPr>
          <p:cNvPr id="3" name="Content Placeholder 2">
            <a:extLst>
              <a:ext uri="{FF2B5EF4-FFF2-40B4-BE49-F238E27FC236}">
                <a16:creationId xmlns:a16="http://schemas.microsoft.com/office/drawing/2014/main" id="{717B9635-0A1A-5E40-A1FA-A1C486297B16}"/>
              </a:ext>
            </a:extLst>
          </p:cNvPr>
          <p:cNvSpPr>
            <a:spLocks noGrp="1" noChangeArrowheads="1"/>
          </p:cNvSpPr>
          <p:nvPr>
            <p:ph idx="1"/>
          </p:nvPr>
        </p:nvSpPr>
        <p:spPr/>
        <p:txBody>
          <a:bodyPr/>
          <a:lstStyle/>
          <a:p>
            <a:r>
              <a:rPr lang="en-US" altLang="en-US" sz="1800"/>
              <a:t>New transnational corporations established oligopolies and exclusive territories by secret collusion rather than imperial edict. Acquired rights to particular territories by negotiation with local powers rather than force; military available only in exceptional circumstances.</a:t>
            </a:r>
          </a:p>
          <a:p>
            <a:r>
              <a:rPr lang="en-US" altLang="en-US" sz="1800"/>
              <a:t>Countries of the global south no longer willing to accept foreign military bases. US builds base at Dharan.</a:t>
            </a:r>
          </a:p>
          <a:p>
            <a:r>
              <a:rPr lang="en-US" altLang="en-US" sz="1800"/>
              <a:t>By 1930s, population in norther Europe declines and no settler population available to accompany overseas colonizing corporations and small population that goes to Saudi for example no longer immune to local law. European racism is embarrassing system, but corporate racism leads to frequent labour protest making position of the corporation increasingly fragile.</a:t>
            </a:r>
          </a:p>
          <a:p>
            <a:r>
              <a:rPr lang="en-US" altLang="en-US" sz="1800"/>
              <a:t>System based on exclusive control of production and limits to quantity of oil produced. Only anti-market arrangement can guarantee profits.</a:t>
            </a:r>
          </a:p>
          <a:p>
            <a:endParaRPr lang="en-US" altLang="en-US" sz="2400"/>
          </a:p>
          <a:p>
            <a:endParaRPr lang="en-US" altLang="en-US" sz="2400"/>
          </a:p>
        </p:txBody>
      </p:sp>
    </p:spTree>
    <p:extLst>
      <p:ext uri="{BB962C8B-B14F-4D97-AF65-F5344CB8AC3E}">
        <p14:creationId xmlns:p14="http://schemas.microsoft.com/office/powerpoint/2010/main" val="18650594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2400" b="0" i="0" u="none" strike="noStrike" cap="none" normalizeH="0" baseline="0">
            <a:ln>
              <a:noFill/>
            </a:ln>
            <a:solidFill>
              <a:schemeClr val="tx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2400" b="0" i="0" u="none" strike="noStrike" cap="none" normalizeH="0" baseline="0">
            <a:ln>
              <a:noFill/>
            </a:ln>
            <a:solidFill>
              <a:schemeClr val="tx1"/>
            </a:solidFill>
            <a:effectLst/>
            <a:latin typeface="Arial" charset="0"/>
            <a:ea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425</Words>
  <Application>Microsoft Macintosh PowerPoint</Application>
  <PresentationFormat>Widescreen</PresentationFormat>
  <Paragraphs>15</Paragraphs>
  <Slides>3</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vt:i4>
      </vt:variant>
    </vt:vector>
  </HeadingPairs>
  <TitlesOfParts>
    <vt:vector size="10" baseType="lpstr">
      <vt:lpstr>ＭＳ Ｐゴシック</vt:lpstr>
      <vt:lpstr>Arial</vt:lpstr>
      <vt:lpstr>Calibri</vt:lpstr>
      <vt:lpstr>Calibri Light</vt:lpstr>
      <vt:lpstr>Wingdings</vt:lpstr>
      <vt:lpstr>Blank Presentation</vt:lpstr>
      <vt:lpstr>Office Theme</vt:lpstr>
      <vt:lpstr>4 features of the political economy of oil</vt:lpstr>
      <vt:lpstr>Interwar Period: 4 features of collapsing old form of empire</vt:lpstr>
      <vt:lpstr>1945- : All 4 elements of imperial power eroded</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features of the political economy of oil</dc:title>
  <dc:creator>Microsoft Office User</dc:creator>
  <cp:lastModifiedBy>Microsoft Office User</cp:lastModifiedBy>
  <cp:revision>1</cp:revision>
  <dcterms:created xsi:type="dcterms:W3CDTF">2019-03-06T09:48:08Z</dcterms:created>
  <dcterms:modified xsi:type="dcterms:W3CDTF">2019-03-06T09:49:32Z</dcterms:modified>
</cp:coreProperties>
</file>