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43A554-E21B-42C5-A39E-1CC120682EEF}" v="12" dt="2026-10-12T17:27:49.5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1" d="100"/>
          <a:sy n="71" d="100"/>
        </p:scale>
        <p:origin x="48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yle, Rosie" userId="5dc1ee3f-9b2a-4c55-85b1-648ff68ca97e" providerId="ADAL" clId="{C943A462-58DC-41ED-B296-6F2E7F583FB3}"/>
    <pc:docChg chg="custSel addSld modSld">
      <pc:chgData name="Doyle, Rosie" userId="5dc1ee3f-9b2a-4c55-85b1-648ff68ca97e" providerId="ADAL" clId="{C943A462-58DC-41ED-B296-6F2E7F583FB3}" dt="2026-10-12T17:28:33.788" v="345" actId="20577"/>
      <pc:docMkLst>
        <pc:docMk/>
      </pc:docMkLst>
      <pc:sldChg chg="addSp modSp new mod setBg">
        <pc:chgData name="Doyle, Rosie" userId="5dc1ee3f-9b2a-4c55-85b1-648ff68ca97e" providerId="ADAL" clId="{C943A462-58DC-41ED-B296-6F2E7F583FB3}" dt="2026-10-12T17:17:50.232" v="261" actId="26606"/>
        <pc:sldMkLst>
          <pc:docMk/>
          <pc:sldMk cId="4198871012" sldId="257"/>
        </pc:sldMkLst>
        <pc:spChg chg="mod">
          <ac:chgData name="Doyle, Rosie" userId="5dc1ee3f-9b2a-4c55-85b1-648ff68ca97e" providerId="ADAL" clId="{C943A462-58DC-41ED-B296-6F2E7F583FB3}" dt="2026-10-12T17:17:50.232" v="261" actId="26606"/>
          <ac:spMkLst>
            <pc:docMk/>
            <pc:sldMk cId="4198871012" sldId="257"/>
            <ac:spMk id="2" creationId="{3EAE7B25-D706-63BA-49ED-52A9A93CA900}"/>
          </ac:spMkLst>
        </pc:spChg>
        <pc:spChg chg="mod">
          <ac:chgData name="Doyle, Rosie" userId="5dc1ee3f-9b2a-4c55-85b1-648ff68ca97e" providerId="ADAL" clId="{C943A462-58DC-41ED-B296-6F2E7F583FB3}" dt="2026-10-12T17:17:50.232" v="261" actId="26606"/>
          <ac:spMkLst>
            <pc:docMk/>
            <pc:sldMk cId="4198871012" sldId="257"/>
            <ac:spMk id="3" creationId="{7E736BDE-A14B-E3C0-B6D1-D95B45BB3B2C}"/>
          </ac:spMkLst>
        </pc:spChg>
        <pc:spChg chg="add">
          <ac:chgData name="Doyle, Rosie" userId="5dc1ee3f-9b2a-4c55-85b1-648ff68ca97e" providerId="ADAL" clId="{C943A462-58DC-41ED-B296-6F2E7F583FB3}" dt="2026-10-12T17:17:50.232" v="261" actId="26606"/>
          <ac:spMkLst>
            <pc:docMk/>
            <pc:sldMk cId="4198871012" sldId="257"/>
            <ac:spMk id="9" creationId="{D1D34770-47A8-402C-AF23-2B653F2D88C1}"/>
          </ac:spMkLst>
        </pc:spChg>
        <pc:picChg chg="add mod">
          <ac:chgData name="Doyle, Rosie" userId="5dc1ee3f-9b2a-4c55-85b1-648ff68ca97e" providerId="ADAL" clId="{C943A462-58DC-41ED-B296-6F2E7F583FB3}" dt="2026-10-12T17:17:50.232" v="261" actId="26606"/>
          <ac:picMkLst>
            <pc:docMk/>
            <pc:sldMk cId="4198871012" sldId="257"/>
            <ac:picMk id="4" creationId="{EEE2BAD3-0CD1-635B-3300-39B1EB066E42}"/>
          </ac:picMkLst>
        </pc:picChg>
      </pc:sldChg>
      <pc:sldChg chg="addSp modSp new mod">
        <pc:chgData name="Doyle, Rosie" userId="5dc1ee3f-9b2a-4c55-85b1-648ff68ca97e" providerId="ADAL" clId="{C943A462-58DC-41ED-B296-6F2E7F583FB3}" dt="2026-10-12T17:15:42.140" v="238" actId="1076"/>
        <pc:sldMkLst>
          <pc:docMk/>
          <pc:sldMk cId="2575979418" sldId="258"/>
        </pc:sldMkLst>
        <pc:spChg chg="mod">
          <ac:chgData name="Doyle, Rosie" userId="5dc1ee3f-9b2a-4c55-85b1-648ff68ca97e" providerId="ADAL" clId="{C943A462-58DC-41ED-B296-6F2E7F583FB3}" dt="2026-10-12T17:08:00.135" v="111" actId="20577"/>
          <ac:spMkLst>
            <pc:docMk/>
            <pc:sldMk cId="2575979418" sldId="258"/>
            <ac:spMk id="2" creationId="{94ADA4C8-4661-5ABA-DA53-E23AAAD496B9}"/>
          </ac:spMkLst>
        </pc:spChg>
        <pc:spChg chg="mod">
          <ac:chgData name="Doyle, Rosie" userId="5dc1ee3f-9b2a-4c55-85b1-648ff68ca97e" providerId="ADAL" clId="{C943A462-58DC-41ED-B296-6F2E7F583FB3}" dt="2026-10-12T17:12:27.794" v="223" actId="20577"/>
          <ac:spMkLst>
            <pc:docMk/>
            <pc:sldMk cId="2575979418" sldId="258"/>
            <ac:spMk id="3" creationId="{AB29B7B8-EF36-20DA-9192-279F09855A52}"/>
          </ac:spMkLst>
        </pc:spChg>
        <pc:picChg chg="add mod">
          <ac:chgData name="Doyle, Rosie" userId="5dc1ee3f-9b2a-4c55-85b1-648ff68ca97e" providerId="ADAL" clId="{C943A462-58DC-41ED-B296-6F2E7F583FB3}" dt="2026-10-12T17:14:19.527" v="230" actId="1076"/>
          <ac:picMkLst>
            <pc:docMk/>
            <pc:sldMk cId="2575979418" sldId="258"/>
            <ac:picMk id="4" creationId="{FE36B987-F6F5-F75A-144A-59574EFD0100}"/>
          </ac:picMkLst>
        </pc:picChg>
        <pc:picChg chg="add mod">
          <ac:chgData name="Doyle, Rosie" userId="5dc1ee3f-9b2a-4c55-85b1-648ff68ca97e" providerId="ADAL" clId="{C943A462-58DC-41ED-B296-6F2E7F583FB3}" dt="2026-10-12T17:14:23.519" v="231" actId="1076"/>
          <ac:picMkLst>
            <pc:docMk/>
            <pc:sldMk cId="2575979418" sldId="258"/>
            <ac:picMk id="5" creationId="{083ED91B-19CA-AE57-4282-82ED46D9E5F4}"/>
          </ac:picMkLst>
        </pc:picChg>
        <pc:picChg chg="add mod">
          <ac:chgData name="Doyle, Rosie" userId="5dc1ee3f-9b2a-4c55-85b1-648ff68ca97e" providerId="ADAL" clId="{C943A462-58DC-41ED-B296-6F2E7F583FB3}" dt="2026-10-12T17:15:42.140" v="238" actId="1076"/>
          <ac:picMkLst>
            <pc:docMk/>
            <pc:sldMk cId="2575979418" sldId="258"/>
            <ac:picMk id="6" creationId="{10F900C5-5366-DD0F-D54F-A3CCE4F03E6D}"/>
          </ac:picMkLst>
        </pc:picChg>
      </pc:sldChg>
      <pc:sldChg chg="modSp new mod">
        <pc:chgData name="Doyle, Rosie" userId="5dc1ee3f-9b2a-4c55-85b1-648ff68ca97e" providerId="ADAL" clId="{C943A462-58DC-41ED-B296-6F2E7F583FB3}" dt="2026-10-12T17:16:57.937" v="258" actId="20577"/>
        <pc:sldMkLst>
          <pc:docMk/>
          <pc:sldMk cId="2168824930" sldId="259"/>
        </pc:sldMkLst>
        <pc:spChg chg="mod">
          <ac:chgData name="Doyle, Rosie" userId="5dc1ee3f-9b2a-4c55-85b1-648ff68ca97e" providerId="ADAL" clId="{C943A462-58DC-41ED-B296-6F2E7F583FB3}" dt="2026-10-12T17:16:57.937" v="258" actId="20577"/>
          <ac:spMkLst>
            <pc:docMk/>
            <pc:sldMk cId="2168824930" sldId="259"/>
            <ac:spMk id="2" creationId="{0AE1C863-05BE-E289-E7AE-21A64C159EC7}"/>
          </ac:spMkLst>
        </pc:spChg>
        <pc:spChg chg="mod">
          <ac:chgData name="Doyle, Rosie" userId="5dc1ee3f-9b2a-4c55-85b1-648ff68ca97e" providerId="ADAL" clId="{C943A462-58DC-41ED-B296-6F2E7F583FB3}" dt="2026-10-12T17:16:51.336" v="241" actId="27636"/>
          <ac:spMkLst>
            <pc:docMk/>
            <pc:sldMk cId="2168824930" sldId="259"/>
            <ac:spMk id="3" creationId="{151A7E6C-916F-0157-2BF0-4089D880710C}"/>
          </ac:spMkLst>
        </pc:spChg>
      </pc:sldChg>
      <pc:sldChg chg="addSp delSp modSp new mod">
        <pc:chgData name="Doyle, Rosie" userId="5dc1ee3f-9b2a-4c55-85b1-648ff68ca97e" providerId="ADAL" clId="{C943A462-58DC-41ED-B296-6F2E7F583FB3}" dt="2026-10-12T17:28:33.788" v="345" actId="20577"/>
        <pc:sldMkLst>
          <pc:docMk/>
          <pc:sldMk cId="1851210478" sldId="260"/>
        </pc:sldMkLst>
        <pc:spChg chg="mod">
          <ac:chgData name="Doyle, Rosie" userId="5dc1ee3f-9b2a-4c55-85b1-648ff68ca97e" providerId="ADAL" clId="{C943A462-58DC-41ED-B296-6F2E7F583FB3}" dt="2026-10-12T17:25:39.573" v="323" actId="14100"/>
          <ac:spMkLst>
            <pc:docMk/>
            <pc:sldMk cId="1851210478" sldId="260"/>
            <ac:spMk id="2" creationId="{47A7438E-2DCB-137C-9DB9-555ECEFEF559}"/>
          </ac:spMkLst>
        </pc:spChg>
        <pc:spChg chg="del">
          <ac:chgData name="Doyle, Rosie" userId="5dc1ee3f-9b2a-4c55-85b1-648ff68ca97e" providerId="ADAL" clId="{C943A462-58DC-41ED-B296-6F2E7F583FB3}" dt="2026-10-12T17:21:39.030" v="263"/>
          <ac:spMkLst>
            <pc:docMk/>
            <pc:sldMk cId="1851210478" sldId="260"/>
            <ac:spMk id="3" creationId="{92AA59D6-46C9-E640-4BAF-FCECC3AC83AF}"/>
          </ac:spMkLst>
        </pc:spChg>
        <pc:spChg chg="add mod">
          <ac:chgData name="Doyle, Rosie" userId="5dc1ee3f-9b2a-4c55-85b1-648ff68ca97e" providerId="ADAL" clId="{C943A462-58DC-41ED-B296-6F2E7F583FB3}" dt="2026-10-12T17:28:33.788" v="345" actId="20577"/>
          <ac:spMkLst>
            <pc:docMk/>
            <pc:sldMk cId="1851210478" sldId="260"/>
            <ac:spMk id="5" creationId="{FA682A7B-02CD-BF7A-9484-B96A63136E55}"/>
          </ac:spMkLst>
        </pc:spChg>
        <pc:spChg chg="add mod">
          <ac:chgData name="Doyle, Rosie" userId="5dc1ee3f-9b2a-4c55-85b1-648ff68ca97e" providerId="ADAL" clId="{C943A462-58DC-41ED-B296-6F2E7F583FB3}" dt="2026-10-12T17:28:18.178" v="343" actId="1076"/>
          <ac:spMkLst>
            <pc:docMk/>
            <pc:sldMk cId="1851210478" sldId="260"/>
            <ac:spMk id="7" creationId="{4E7F8E5E-AEA6-5318-26C0-A2297A8E22C4}"/>
          </ac:spMkLst>
        </pc:spChg>
        <pc:picChg chg="add mod">
          <ac:chgData name="Doyle, Rosie" userId="5dc1ee3f-9b2a-4c55-85b1-648ff68ca97e" providerId="ADAL" clId="{C943A462-58DC-41ED-B296-6F2E7F583FB3}" dt="2026-10-12T17:26:51.596" v="331" actId="1076"/>
          <ac:picMkLst>
            <pc:docMk/>
            <pc:sldMk cId="1851210478" sldId="260"/>
            <ac:picMk id="4" creationId="{88AFB3D5-D640-AAB4-6FC4-7521256D82CA}"/>
          </ac:picMkLst>
        </pc:picChg>
        <pc:picChg chg="add mod">
          <ac:chgData name="Doyle, Rosie" userId="5dc1ee3f-9b2a-4c55-85b1-648ff68ca97e" providerId="ADAL" clId="{C943A462-58DC-41ED-B296-6F2E7F583FB3}" dt="2026-10-12T17:27:15.679" v="336" actId="14100"/>
          <ac:picMkLst>
            <pc:docMk/>
            <pc:sldMk cId="1851210478" sldId="260"/>
            <ac:picMk id="6" creationId="{9C20694E-C993-EFC8-7647-CE1FE51CA21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0C82E-E0DE-19A4-5348-71196A1D9B6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CC4AD1A-A32B-332E-00B5-A8ABE0C20F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9BD8FFD-9131-942C-1AF1-E78E85CEA328}"/>
              </a:ext>
            </a:extLst>
          </p:cNvPr>
          <p:cNvSpPr>
            <a:spLocks noGrp="1"/>
          </p:cNvSpPr>
          <p:nvPr>
            <p:ph type="dt" sz="half" idx="10"/>
          </p:nvPr>
        </p:nvSpPr>
        <p:spPr/>
        <p:txBody>
          <a:bodyPr/>
          <a:lstStyle/>
          <a:p>
            <a:fld id="{D8DBA17D-E1ED-493C-8D82-7F19F230FDB8}" type="datetimeFigureOut">
              <a:rPr lang="en-GB" smtClean="0"/>
              <a:t>12/10/2026</a:t>
            </a:fld>
            <a:endParaRPr lang="en-GB"/>
          </a:p>
        </p:txBody>
      </p:sp>
      <p:sp>
        <p:nvSpPr>
          <p:cNvPr id="5" name="Footer Placeholder 4">
            <a:extLst>
              <a:ext uri="{FF2B5EF4-FFF2-40B4-BE49-F238E27FC236}">
                <a16:creationId xmlns:a16="http://schemas.microsoft.com/office/drawing/2014/main" id="{CDB8D48E-1019-E4F4-9DE1-D8DE5BCDD8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EFBDD8-B978-7905-868A-27026D67EB3F}"/>
              </a:ext>
            </a:extLst>
          </p:cNvPr>
          <p:cNvSpPr>
            <a:spLocks noGrp="1"/>
          </p:cNvSpPr>
          <p:nvPr>
            <p:ph type="sldNum" sz="quarter" idx="12"/>
          </p:nvPr>
        </p:nvSpPr>
        <p:spPr/>
        <p:txBody>
          <a:bodyPr/>
          <a:lstStyle/>
          <a:p>
            <a:fld id="{8FF62F63-AAC9-4568-988E-D3EBC0DEEF61}" type="slidenum">
              <a:rPr lang="en-GB" smtClean="0"/>
              <a:t>‹#›</a:t>
            </a:fld>
            <a:endParaRPr lang="en-GB"/>
          </a:p>
        </p:txBody>
      </p:sp>
    </p:spTree>
    <p:extLst>
      <p:ext uri="{BB962C8B-B14F-4D97-AF65-F5344CB8AC3E}">
        <p14:creationId xmlns:p14="http://schemas.microsoft.com/office/powerpoint/2010/main" val="1820264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3B403-A965-BA99-B4DA-250FA422C8A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A8404A5-9B18-0892-6658-9447FA79D36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89FA1C8-F06C-6FA7-16CA-BA55512321FD}"/>
              </a:ext>
            </a:extLst>
          </p:cNvPr>
          <p:cNvSpPr>
            <a:spLocks noGrp="1"/>
          </p:cNvSpPr>
          <p:nvPr>
            <p:ph type="dt" sz="half" idx="10"/>
          </p:nvPr>
        </p:nvSpPr>
        <p:spPr/>
        <p:txBody>
          <a:bodyPr/>
          <a:lstStyle/>
          <a:p>
            <a:fld id="{D8DBA17D-E1ED-493C-8D82-7F19F230FDB8}" type="datetimeFigureOut">
              <a:rPr lang="en-GB" smtClean="0"/>
              <a:t>12/10/2026</a:t>
            </a:fld>
            <a:endParaRPr lang="en-GB"/>
          </a:p>
        </p:txBody>
      </p:sp>
      <p:sp>
        <p:nvSpPr>
          <p:cNvPr id="5" name="Footer Placeholder 4">
            <a:extLst>
              <a:ext uri="{FF2B5EF4-FFF2-40B4-BE49-F238E27FC236}">
                <a16:creationId xmlns:a16="http://schemas.microsoft.com/office/drawing/2014/main" id="{8BC9FEE1-BE17-4D8E-CAC7-62A5506CBF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2E07AF-C091-B6A4-C37B-19C1C533DA2F}"/>
              </a:ext>
            </a:extLst>
          </p:cNvPr>
          <p:cNvSpPr>
            <a:spLocks noGrp="1"/>
          </p:cNvSpPr>
          <p:nvPr>
            <p:ph type="sldNum" sz="quarter" idx="12"/>
          </p:nvPr>
        </p:nvSpPr>
        <p:spPr/>
        <p:txBody>
          <a:bodyPr/>
          <a:lstStyle/>
          <a:p>
            <a:fld id="{8FF62F63-AAC9-4568-988E-D3EBC0DEEF61}" type="slidenum">
              <a:rPr lang="en-GB" smtClean="0"/>
              <a:t>‹#›</a:t>
            </a:fld>
            <a:endParaRPr lang="en-GB"/>
          </a:p>
        </p:txBody>
      </p:sp>
    </p:spTree>
    <p:extLst>
      <p:ext uri="{BB962C8B-B14F-4D97-AF65-F5344CB8AC3E}">
        <p14:creationId xmlns:p14="http://schemas.microsoft.com/office/powerpoint/2010/main" val="3341274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EF29D-D411-3215-3F3E-F4535C11541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B2516F3E-06F2-2DC0-A1FD-9D4F0008A14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AD52105-C003-8D1C-5B64-3A3AF49E7AF3}"/>
              </a:ext>
            </a:extLst>
          </p:cNvPr>
          <p:cNvSpPr>
            <a:spLocks noGrp="1"/>
          </p:cNvSpPr>
          <p:nvPr>
            <p:ph type="dt" sz="half" idx="10"/>
          </p:nvPr>
        </p:nvSpPr>
        <p:spPr/>
        <p:txBody>
          <a:bodyPr/>
          <a:lstStyle/>
          <a:p>
            <a:fld id="{D8DBA17D-E1ED-493C-8D82-7F19F230FDB8}" type="datetimeFigureOut">
              <a:rPr lang="en-GB" smtClean="0"/>
              <a:t>12/10/2026</a:t>
            </a:fld>
            <a:endParaRPr lang="en-GB"/>
          </a:p>
        </p:txBody>
      </p:sp>
      <p:sp>
        <p:nvSpPr>
          <p:cNvPr id="5" name="Footer Placeholder 4">
            <a:extLst>
              <a:ext uri="{FF2B5EF4-FFF2-40B4-BE49-F238E27FC236}">
                <a16:creationId xmlns:a16="http://schemas.microsoft.com/office/drawing/2014/main" id="{51AB012D-701D-96CF-5882-D060DF2725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E78A8C-AE1E-B3C6-6FAF-47DE0F1BAFD6}"/>
              </a:ext>
            </a:extLst>
          </p:cNvPr>
          <p:cNvSpPr>
            <a:spLocks noGrp="1"/>
          </p:cNvSpPr>
          <p:nvPr>
            <p:ph type="sldNum" sz="quarter" idx="12"/>
          </p:nvPr>
        </p:nvSpPr>
        <p:spPr/>
        <p:txBody>
          <a:bodyPr/>
          <a:lstStyle/>
          <a:p>
            <a:fld id="{8FF62F63-AAC9-4568-988E-D3EBC0DEEF61}" type="slidenum">
              <a:rPr lang="en-GB" smtClean="0"/>
              <a:t>‹#›</a:t>
            </a:fld>
            <a:endParaRPr lang="en-GB"/>
          </a:p>
        </p:txBody>
      </p:sp>
    </p:spTree>
    <p:extLst>
      <p:ext uri="{BB962C8B-B14F-4D97-AF65-F5344CB8AC3E}">
        <p14:creationId xmlns:p14="http://schemas.microsoft.com/office/powerpoint/2010/main" val="3677932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6B100-37E4-DFEB-962C-90A1EFC5523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0D1E4B7-C780-E174-B1DE-1CDDBC489F9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D179776-EF8E-70FF-5EC6-270F68AB4CD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3A006905-BFA7-219F-9985-EC8DB152E65D}"/>
              </a:ext>
            </a:extLst>
          </p:cNvPr>
          <p:cNvSpPr>
            <a:spLocks noGrp="1"/>
          </p:cNvSpPr>
          <p:nvPr>
            <p:ph type="dt" sz="half" idx="10"/>
          </p:nvPr>
        </p:nvSpPr>
        <p:spPr/>
        <p:txBody>
          <a:bodyPr/>
          <a:lstStyle/>
          <a:p>
            <a:fld id="{D8DBA17D-E1ED-493C-8D82-7F19F230FDB8}" type="datetimeFigureOut">
              <a:rPr lang="en-GB" smtClean="0"/>
              <a:t>12/10/2026</a:t>
            </a:fld>
            <a:endParaRPr lang="en-GB"/>
          </a:p>
        </p:txBody>
      </p:sp>
      <p:sp>
        <p:nvSpPr>
          <p:cNvPr id="6" name="Footer Placeholder 5">
            <a:extLst>
              <a:ext uri="{FF2B5EF4-FFF2-40B4-BE49-F238E27FC236}">
                <a16:creationId xmlns:a16="http://schemas.microsoft.com/office/drawing/2014/main" id="{83FE770F-51C9-1999-D9F4-82A2841E38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638886-F5A6-E024-6A9B-990EAB8D7960}"/>
              </a:ext>
            </a:extLst>
          </p:cNvPr>
          <p:cNvSpPr>
            <a:spLocks noGrp="1"/>
          </p:cNvSpPr>
          <p:nvPr>
            <p:ph type="sldNum" sz="quarter" idx="12"/>
          </p:nvPr>
        </p:nvSpPr>
        <p:spPr/>
        <p:txBody>
          <a:bodyPr/>
          <a:lstStyle/>
          <a:p>
            <a:fld id="{8FF62F63-AAC9-4568-988E-D3EBC0DEEF61}" type="slidenum">
              <a:rPr lang="en-GB" smtClean="0"/>
              <a:t>‹#›</a:t>
            </a:fld>
            <a:endParaRPr lang="en-GB"/>
          </a:p>
        </p:txBody>
      </p:sp>
    </p:spTree>
    <p:extLst>
      <p:ext uri="{BB962C8B-B14F-4D97-AF65-F5344CB8AC3E}">
        <p14:creationId xmlns:p14="http://schemas.microsoft.com/office/powerpoint/2010/main" val="126224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9FFB0-2A97-6AED-988C-93F7DCA7F58A}"/>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4990464F-5D95-B3F9-4CF5-84FA3E60DF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D944F1A-E1A8-E9B2-4B45-1446C753D02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35E6881-8A83-88FB-F925-DFE191B1D2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5DC038E-9A1D-7C2F-C271-2A2DA654448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5419609-6EC8-93A8-8B26-B2941593E4F6}"/>
              </a:ext>
            </a:extLst>
          </p:cNvPr>
          <p:cNvSpPr>
            <a:spLocks noGrp="1"/>
          </p:cNvSpPr>
          <p:nvPr>
            <p:ph type="dt" sz="half" idx="10"/>
          </p:nvPr>
        </p:nvSpPr>
        <p:spPr/>
        <p:txBody>
          <a:bodyPr/>
          <a:lstStyle/>
          <a:p>
            <a:fld id="{D8DBA17D-E1ED-493C-8D82-7F19F230FDB8}" type="datetimeFigureOut">
              <a:rPr lang="en-GB" smtClean="0"/>
              <a:t>12/10/2026</a:t>
            </a:fld>
            <a:endParaRPr lang="en-GB"/>
          </a:p>
        </p:txBody>
      </p:sp>
      <p:sp>
        <p:nvSpPr>
          <p:cNvPr id="8" name="Footer Placeholder 7">
            <a:extLst>
              <a:ext uri="{FF2B5EF4-FFF2-40B4-BE49-F238E27FC236}">
                <a16:creationId xmlns:a16="http://schemas.microsoft.com/office/drawing/2014/main" id="{CCA957B1-2AFE-BEC2-655D-6297B192A24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A5D2305-6541-224A-4402-340EEB4AED97}"/>
              </a:ext>
            </a:extLst>
          </p:cNvPr>
          <p:cNvSpPr>
            <a:spLocks noGrp="1"/>
          </p:cNvSpPr>
          <p:nvPr>
            <p:ph type="sldNum" sz="quarter" idx="12"/>
          </p:nvPr>
        </p:nvSpPr>
        <p:spPr/>
        <p:txBody>
          <a:bodyPr/>
          <a:lstStyle/>
          <a:p>
            <a:fld id="{8FF62F63-AAC9-4568-988E-D3EBC0DEEF61}" type="slidenum">
              <a:rPr lang="en-GB" smtClean="0"/>
              <a:t>‹#›</a:t>
            </a:fld>
            <a:endParaRPr lang="en-GB"/>
          </a:p>
        </p:txBody>
      </p:sp>
    </p:spTree>
    <p:extLst>
      <p:ext uri="{BB962C8B-B14F-4D97-AF65-F5344CB8AC3E}">
        <p14:creationId xmlns:p14="http://schemas.microsoft.com/office/powerpoint/2010/main" val="2639157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18351-F441-0857-6CCB-C519130D85B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4D7C4B3-BD86-4BED-1FCD-6F021D8ADB05}"/>
              </a:ext>
            </a:extLst>
          </p:cNvPr>
          <p:cNvSpPr>
            <a:spLocks noGrp="1"/>
          </p:cNvSpPr>
          <p:nvPr>
            <p:ph type="dt" sz="half" idx="10"/>
          </p:nvPr>
        </p:nvSpPr>
        <p:spPr/>
        <p:txBody>
          <a:bodyPr/>
          <a:lstStyle/>
          <a:p>
            <a:fld id="{D8DBA17D-E1ED-493C-8D82-7F19F230FDB8}" type="datetimeFigureOut">
              <a:rPr lang="en-GB" smtClean="0"/>
              <a:t>12/10/2026</a:t>
            </a:fld>
            <a:endParaRPr lang="en-GB"/>
          </a:p>
        </p:txBody>
      </p:sp>
      <p:sp>
        <p:nvSpPr>
          <p:cNvPr id="4" name="Footer Placeholder 3">
            <a:extLst>
              <a:ext uri="{FF2B5EF4-FFF2-40B4-BE49-F238E27FC236}">
                <a16:creationId xmlns:a16="http://schemas.microsoft.com/office/drawing/2014/main" id="{C41E962F-B149-E05D-0AB1-9CB67C9FFE0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2127AD-411E-C98C-3037-1A84ADF1AFC6}"/>
              </a:ext>
            </a:extLst>
          </p:cNvPr>
          <p:cNvSpPr>
            <a:spLocks noGrp="1"/>
          </p:cNvSpPr>
          <p:nvPr>
            <p:ph type="sldNum" sz="quarter" idx="12"/>
          </p:nvPr>
        </p:nvSpPr>
        <p:spPr/>
        <p:txBody>
          <a:bodyPr/>
          <a:lstStyle/>
          <a:p>
            <a:fld id="{8FF62F63-AAC9-4568-988E-D3EBC0DEEF61}" type="slidenum">
              <a:rPr lang="en-GB" smtClean="0"/>
              <a:t>‹#›</a:t>
            </a:fld>
            <a:endParaRPr lang="en-GB"/>
          </a:p>
        </p:txBody>
      </p:sp>
    </p:spTree>
    <p:extLst>
      <p:ext uri="{BB962C8B-B14F-4D97-AF65-F5344CB8AC3E}">
        <p14:creationId xmlns:p14="http://schemas.microsoft.com/office/powerpoint/2010/main" val="3896415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D76DC7-1D77-C8EC-4CAB-61EF667E3A7E}"/>
              </a:ext>
            </a:extLst>
          </p:cNvPr>
          <p:cNvSpPr>
            <a:spLocks noGrp="1"/>
          </p:cNvSpPr>
          <p:nvPr>
            <p:ph type="dt" sz="half" idx="10"/>
          </p:nvPr>
        </p:nvSpPr>
        <p:spPr/>
        <p:txBody>
          <a:bodyPr/>
          <a:lstStyle/>
          <a:p>
            <a:fld id="{D8DBA17D-E1ED-493C-8D82-7F19F230FDB8}" type="datetimeFigureOut">
              <a:rPr lang="en-GB" smtClean="0"/>
              <a:t>12/10/2026</a:t>
            </a:fld>
            <a:endParaRPr lang="en-GB"/>
          </a:p>
        </p:txBody>
      </p:sp>
      <p:sp>
        <p:nvSpPr>
          <p:cNvPr id="3" name="Footer Placeholder 2">
            <a:extLst>
              <a:ext uri="{FF2B5EF4-FFF2-40B4-BE49-F238E27FC236}">
                <a16:creationId xmlns:a16="http://schemas.microsoft.com/office/drawing/2014/main" id="{2C7BC027-6197-2F7C-8AB7-6C933E5610B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C4730E-8819-07C2-E2FC-2D181A1D5471}"/>
              </a:ext>
            </a:extLst>
          </p:cNvPr>
          <p:cNvSpPr>
            <a:spLocks noGrp="1"/>
          </p:cNvSpPr>
          <p:nvPr>
            <p:ph type="sldNum" sz="quarter" idx="12"/>
          </p:nvPr>
        </p:nvSpPr>
        <p:spPr/>
        <p:txBody>
          <a:bodyPr/>
          <a:lstStyle/>
          <a:p>
            <a:fld id="{8FF62F63-AAC9-4568-988E-D3EBC0DEEF61}" type="slidenum">
              <a:rPr lang="en-GB" smtClean="0"/>
              <a:t>‹#›</a:t>
            </a:fld>
            <a:endParaRPr lang="en-GB"/>
          </a:p>
        </p:txBody>
      </p:sp>
    </p:spTree>
    <p:extLst>
      <p:ext uri="{BB962C8B-B14F-4D97-AF65-F5344CB8AC3E}">
        <p14:creationId xmlns:p14="http://schemas.microsoft.com/office/powerpoint/2010/main" val="1839950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8EFED-B868-5381-B0FF-6EAEE1136B6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1B967A3-DF16-5593-4680-FDCAED00FB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60DF647-4410-A28C-DA4D-4F4E46E8BA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1852EB-F13A-DA9B-1467-29E37972F9FC}"/>
              </a:ext>
            </a:extLst>
          </p:cNvPr>
          <p:cNvSpPr>
            <a:spLocks noGrp="1"/>
          </p:cNvSpPr>
          <p:nvPr>
            <p:ph type="dt" sz="half" idx="10"/>
          </p:nvPr>
        </p:nvSpPr>
        <p:spPr/>
        <p:txBody>
          <a:bodyPr/>
          <a:lstStyle/>
          <a:p>
            <a:fld id="{D8DBA17D-E1ED-493C-8D82-7F19F230FDB8}" type="datetimeFigureOut">
              <a:rPr lang="en-GB" smtClean="0"/>
              <a:t>12/10/2026</a:t>
            </a:fld>
            <a:endParaRPr lang="en-GB"/>
          </a:p>
        </p:txBody>
      </p:sp>
      <p:sp>
        <p:nvSpPr>
          <p:cNvPr id="6" name="Footer Placeholder 5">
            <a:extLst>
              <a:ext uri="{FF2B5EF4-FFF2-40B4-BE49-F238E27FC236}">
                <a16:creationId xmlns:a16="http://schemas.microsoft.com/office/drawing/2014/main" id="{8DF091D9-5052-5394-1B50-DC5EBC1133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B87086-F4AF-79B9-1563-24F5B3B63F0D}"/>
              </a:ext>
            </a:extLst>
          </p:cNvPr>
          <p:cNvSpPr>
            <a:spLocks noGrp="1"/>
          </p:cNvSpPr>
          <p:nvPr>
            <p:ph type="sldNum" sz="quarter" idx="12"/>
          </p:nvPr>
        </p:nvSpPr>
        <p:spPr/>
        <p:txBody>
          <a:bodyPr/>
          <a:lstStyle/>
          <a:p>
            <a:fld id="{8FF62F63-AAC9-4568-988E-D3EBC0DEEF61}" type="slidenum">
              <a:rPr lang="en-GB" smtClean="0"/>
              <a:t>‹#›</a:t>
            </a:fld>
            <a:endParaRPr lang="en-GB"/>
          </a:p>
        </p:txBody>
      </p:sp>
    </p:spTree>
    <p:extLst>
      <p:ext uri="{BB962C8B-B14F-4D97-AF65-F5344CB8AC3E}">
        <p14:creationId xmlns:p14="http://schemas.microsoft.com/office/powerpoint/2010/main" val="764068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03B06-9858-8FF1-6E6F-68FE3187219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8A7362F-21C8-25DD-FBF4-6E232243E5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2D500CB-5749-8574-EEB9-0334EC6454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D9370D0-6CFC-69AF-3F9F-92B1B7D1CBB8}"/>
              </a:ext>
            </a:extLst>
          </p:cNvPr>
          <p:cNvSpPr>
            <a:spLocks noGrp="1"/>
          </p:cNvSpPr>
          <p:nvPr>
            <p:ph type="dt" sz="half" idx="10"/>
          </p:nvPr>
        </p:nvSpPr>
        <p:spPr/>
        <p:txBody>
          <a:bodyPr/>
          <a:lstStyle/>
          <a:p>
            <a:fld id="{D8DBA17D-E1ED-493C-8D82-7F19F230FDB8}" type="datetimeFigureOut">
              <a:rPr lang="en-GB" smtClean="0"/>
              <a:t>12/10/2026</a:t>
            </a:fld>
            <a:endParaRPr lang="en-GB"/>
          </a:p>
        </p:txBody>
      </p:sp>
      <p:sp>
        <p:nvSpPr>
          <p:cNvPr id="6" name="Footer Placeholder 5">
            <a:extLst>
              <a:ext uri="{FF2B5EF4-FFF2-40B4-BE49-F238E27FC236}">
                <a16:creationId xmlns:a16="http://schemas.microsoft.com/office/drawing/2014/main" id="{99A2CC17-3DBF-9462-4608-1BE9D22BF2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185AAE-6A6D-E79E-A2E9-A6CF0B25F4FF}"/>
              </a:ext>
            </a:extLst>
          </p:cNvPr>
          <p:cNvSpPr>
            <a:spLocks noGrp="1"/>
          </p:cNvSpPr>
          <p:nvPr>
            <p:ph type="sldNum" sz="quarter" idx="12"/>
          </p:nvPr>
        </p:nvSpPr>
        <p:spPr/>
        <p:txBody>
          <a:bodyPr/>
          <a:lstStyle/>
          <a:p>
            <a:fld id="{8FF62F63-AAC9-4568-988E-D3EBC0DEEF61}" type="slidenum">
              <a:rPr lang="en-GB" smtClean="0"/>
              <a:t>‹#›</a:t>
            </a:fld>
            <a:endParaRPr lang="en-GB"/>
          </a:p>
        </p:txBody>
      </p:sp>
    </p:spTree>
    <p:extLst>
      <p:ext uri="{BB962C8B-B14F-4D97-AF65-F5344CB8AC3E}">
        <p14:creationId xmlns:p14="http://schemas.microsoft.com/office/powerpoint/2010/main" val="2888659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EB0B-6C07-67BC-125A-7E45873AEAF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0D31500-2470-49E2-9B46-E088A66EBC9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15E692A-3BBB-5641-BC04-79299CA942CC}"/>
              </a:ext>
            </a:extLst>
          </p:cNvPr>
          <p:cNvSpPr>
            <a:spLocks noGrp="1"/>
          </p:cNvSpPr>
          <p:nvPr>
            <p:ph type="dt" sz="half" idx="10"/>
          </p:nvPr>
        </p:nvSpPr>
        <p:spPr/>
        <p:txBody>
          <a:bodyPr/>
          <a:lstStyle/>
          <a:p>
            <a:fld id="{D8DBA17D-E1ED-493C-8D82-7F19F230FDB8}" type="datetimeFigureOut">
              <a:rPr lang="en-GB" smtClean="0"/>
              <a:t>12/10/2026</a:t>
            </a:fld>
            <a:endParaRPr lang="en-GB"/>
          </a:p>
        </p:txBody>
      </p:sp>
      <p:sp>
        <p:nvSpPr>
          <p:cNvPr id="5" name="Footer Placeholder 4">
            <a:extLst>
              <a:ext uri="{FF2B5EF4-FFF2-40B4-BE49-F238E27FC236}">
                <a16:creationId xmlns:a16="http://schemas.microsoft.com/office/drawing/2014/main" id="{AA8DB5C8-B564-1E7D-8E3C-208540BAB3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809889-98B2-0348-653B-F3BFA88644F9}"/>
              </a:ext>
            </a:extLst>
          </p:cNvPr>
          <p:cNvSpPr>
            <a:spLocks noGrp="1"/>
          </p:cNvSpPr>
          <p:nvPr>
            <p:ph type="sldNum" sz="quarter" idx="12"/>
          </p:nvPr>
        </p:nvSpPr>
        <p:spPr/>
        <p:txBody>
          <a:bodyPr/>
          <a:lstStyle/>
          <a:p>
            <a:fld id="{8FF62F63-AAC9-4568-988E-D3EBC0DEEF61}" type="slidenum">
              <a:rPr lang="en-GB" smtClean="0"/>
              <a:t>‹#›</a:t>
            </a:fld>
            <a:endParaRPr lang="en-GB"/>
          </a:p>
        </p:txBody>
      </p:sp>
    </p:spTree>
    <p:extLst>
      <p:ext uri="{BB962C8B-B14F-4D97-AF65-F5344CB8AC3E}">
        <p14:creationId xmlns:p14="http://schemas.microsoft.com/office/powerpoint/2010/main" val="2068721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80B904-9AD0-D111-5B49-93515FB02D99}"/>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D3B223A-445B-BCC4-78D5-97ECA8799CD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81D49F2-3099-2FFD-23D3-13E3FC8D67A0}"/>
              </a:ext>
            </a:extLst>
          </p:cNvPr>
          <p:cNvSpPr>
            <a:spLocks noGrp="1"/>
          </p:cNvSpPr>
          <p:nvPr>
            <p:ph type="dt" sz="half" idx="10"/>
          </p:nvPr>
        </p:nvSpPr>
        <p:spPr/>
        <p:txBody>
          <a:bodyPr/>
          <a:lstStyle/>
          <a:p>
            <a:fld id="{D8DBA17D-E1ED-493C-8D82-7F19F230FDB8}" type="datetimeFigureOut">
              <a:rPr lang="en-GB" smtClean="0"/>
              <a:t>12/10/2026</a:t>
            </a:fld>
            <a:endParaRPr lang="en-GB"/>
          </a:p>
        </p:txBody>
      </p:sp>
      <p:sp>
        <p:nvSpPr>
          <p:cNvPr id="5" name="Footer Placeholder 4">
            <a:extLst>
              <a:ext uri="{FF2B5EF4-FFF2-40B4-BE49-F238E27FC236}">
                <a16:creationId xmlns:a16="http://schemas.microsoft.com/office/drawing/2014/main" id="{C0C71D1F-7144-78C2-B8BF-49D6E647E8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477D79-DBC7-D281-81CE-BC0F01FB61E1}"/>
              </a:ext>
            </a:extLst>
          </p:cNvPr>
          <p:cNvSpPr>
            <a:spLocks noGrp="1"/>
          </p:cNvSpPr>
          <p:nvPr>
            <p:ph type="sldNum" sz="quarter" idx="12"/>
          </p:nvPr>
        </p:nvSpPr>
        <p:spPr/>
        <p:txBody>
          <a:bodyPr/>
          <a:lstStyle/>
          <a:p>
            <a:fld id="{8FF62F63-AAC9-4568-988E-D3EBC0DEEF61}" type="slidenum">
              <a:rPr lang="en-GB" smtClean="0"/>
              <a:t>‹#›</a:t>
            </a:fld>
            <a:endParaRPr lang="en-GB"/>
          </a:p>
        </p:txBody>
      </p:sp>
    </p:spTree>
    <p:extLst>
      <p:ext uri="{BB962C8B-B14F-4D97-AF65-F5344CB8AC3E}">
        <p14:creationId xmlns:p14="http://schemas.microsoft.com/office/powerpoint/2010/main" val="188459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A75553-88AA-9C4C-115E-12A184BE01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F1EF083-1AB2-0411-86D0-C4CDF15BCF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F6A3D8E-FE17-F652-8850-69BBE205D1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DBA17D-E1ED-493C-8D82-7F19F230FDB8}" type="datetimeFigureOut">
              <a:rPr lang="en-GB" smtClean="0"/>
              <a:t>12/10/2026</a:t>
            </a:fld>
            <a:endParaRPr lang="en-GB"/>
          </a:p>
        </p:txBody>
      </p:sp>
      <p:sp>
        <p:nvSpPr>
          <p:cNvPr id="5" name="Footer Placeholder 4">
            <a:extLst>
              <a:ext uri="{FF2B5EF4-FFF2-40B4-BE49-F238E27FC236}">
                <a16:creationId xmlns:a16="http://schemas.microsoft.com/office/drawing/2014/main" id="{C23987F7-9688-4645-2A95-64A2A59FCB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4D74864-28F4-33E9-7C7A-99AEF9A711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F62F63-AAC9-4568-988E-D3EBC0DEEF61}" type="slidenum">
              <a:rPr lang="en-GB" smtClean="0"/>
              <a:t>‹#›</a:t>
            </a:fld>
            <a:endParaRPr lang="en-GB"/>
          </a:p>
        </p:txBody>
      </p:sp>
    </p:spTree>
    <p:extLst>
      <p:ext uri="{BB962C8B-B14F-4D97-AF65-F5344CB8AC3E}">
        <p14:creationId xmlns:p14="http://schemas.microsoft.com/office/powerpoint/2010/main" val="241016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hyperlink" Target="http://www.kb.dk/permalink/2006/poma/590/en/image/?open=idm45693536510752" TargetMode="External"/><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hyperlink" Target="http://www.kb.dk/permalink/2006/poma/596/en/image/?open=idm45693536510752"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816E2-650C-6861-8C61-F57CDBC7F57D}"/>
              </a:ext>
            </a:extLst>
          </p:cNvPr>
          <p:cNvSpPr>
            <a:spLocks noGrp="1"/>
          </p:cNvSpPr>
          <p:nvPr>
            <p:ph type="ctrTitle"/>
          </p:nvPr>
        </p:nvSpPr>
        <p:spPr/>
        <p:txBody>
          <a:bodyPr/>
          <a:lstStyle/>
          <a:p>
            <a:r>
              <a:rPr lang="en-GB" dirty="0"/>
              <a:t>The Consequences of Colonialism</a:t>
            </a:r>
          </a:p>
        </p:txBody>
      </p:sp>
      <p:sp>
        <p:nvSpPr>
          <p:cNvPr id="3" name="Subtitle 2">
            <a:extLst>
              <a:ext uri="{FF2B5EF4-FFF2-40B4-BE49-F238E27FC236}">
                <a16:creationId xmlns:a16="http://schemas.microsoft.com/office/drawing/2014/main" id="{83347562-5667-0E3C-0DE9-1DE22C262D93}"/>
              </a:ext>
            </a:extLst>
          </p:cNvPr>
          <p:cNvSpPr>
            <a:spLocks noGrp="1"/>
          </p:cNvSpPr>
          <p:nvPr>
            <p:ph type="subTitle" idx="1"/>
          </p:nvPr>
        </p:nvSpPr>
        <p:spPr/>
        <p:txBody>
          <a:bodyPr/>
          <a:lstStyle/>
          <a:p>
            <a:r>
              <a:rPr lang="en-GB" dirty="0"/>
              <a:t>HI3K3 TERM 1WEEK 3 </a:t>
            </a:r>
          </a:p>
        </p:txBody>
      </p:sp>
    </p:spTree>
    <p:extLst>
      <p:ext uri="{BB962C8B-B14F-4D97-AF65-F5344CB8AC3E}">
        <p14:creationId xmlns:p14="http://schemas.microsoft.com/office/powerpoint/2010/main" val="3246042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AE7B25-D706-63BA-49ED-52A9A93CA900}"/>
              </a:ext>
            </a:extLst>
          </p:cNvPr>
          <p:cNvSpPr>
            <a:spLocks noGrp="1"/>
          </p:cNvSpPr>
          <p:nvPr>
            <p:ph type="title"/>
          </p:nvPr>
        </p:nvSpPr>
        <p:spPr>
          <a:xfrm>
            <a:off x="836679" y="723898"/>
            <a:ext cx="6002110" cy="1495425"/>
          </a:xfrm>
        </p:spPr>
        <p:txBody>
          <a:bodyPr>
            <a:normAutofit/>
          </a:bodyPr>
          <a:lstStyle/>
          <a:p>
            <a:r>
              <a:rPr lang="en-GB" sz="3700" dirty="0"/>
              <a:t>Antonio de Montesinos, Christmas Eve Sermon, 1511</a:t>
            </a:r>
          </a:p>
        </p:txBody>
      </p:sp>
      <p:sp>
        <p:nvSpPr>
          <p:cNvPr id="3" name="Content Placeholder 2">
            <a:extLst>
              <a:ext uri="{FF2B5EF4-FFF2-40B4-BE49-F238E27FC236}">
                <a16:creationId xmlns:a16="http://schemas.microsoft.com/office/drawing/2014/main" id="{7E736BDE-A14B-E3C0-B6D1-D95B45BB3B2C}"/>
              </a:ext>
            </a:extLst>
          </p:cNvPr>
          <p:cNvSpPr>
            <a:spLocks noGrp="1"/>
          </p:cNvSpPr>
          <p:nvPr>
            <p:ph idx="1"/>
          </p:nvPr>
        </p:nvSpPr>
        <p:spPr>
          <a:xfrm>
            <a:off x="836680" y="2405067"/>
            <a:ext cx="6002110" cy="3729034"/>
          </a:xfrm>
        </p:spPr>
        <p:txBody>
          <a:bodyPr>
            <a:normAutofit/>
          </a:bodyPr>
          <a:lstStyle/>
          <a:p>
            <a:r>
              <a:rPr lang="en-GB" sz="2000"/>
              <a:t>“Tell me by what right of justice do you hold these Indians in such a cruel and horrible servitude? On what authority have you waged such detestable wars against these people who dwelt quietly and peacefully on their own lands? Wars in which you have destroyed such an infinite number of them by homicides and slaughters never heard of before. Why do you keep them so oppressed and exhausted, without giving them enough to eat or curing them of the sicknesses they incur from the excessive labor you give them, and they die, or rather you kill them, in order to extract and acquire gold every day.”</a:t>
            </a:r>
          </a:p>
        </p:txBody>
      </p:sp>
      <p:pic>
        <p:nvPicPr>
          <p:cNvPr id="4" name="Picture 3" descr="Portrait Antonio Montesinos – Francis De Blas">
            <a:extLst>
              <a:ext uri="{FF2B5EF4-FFF2-40B4-BE49-F238E27FC236}">
                <a16:creationId xmlns:a16="http://schemas.microsoft.com/office/drawing/2014/main" id="{EEE2BAD3-0CD1-635B-3300-39B1EB066E42}"/>
              </a:ext>
            </a:extLst>
          </p:cNvPr>
          <p:cNvPicPr>
            <a:picLocks noChangeAspect="1"/>
          </p:cNvPicPr>
          <p:nvPr/>
        </p:nvPicPr>
        <p:blipFill>
          <a:blip r:embed="rId2"/>
          <a:srcRect l="1705" r="9244"/>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4198871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DA4C8-4661-5ABA-DA53-E23AAAD496B9}"/>
              </a:ext>
            </a:extLst>
          </p:cNvPr>
          <p:cNvSpPr>
            <a:spLocks noGrp="1"/>
          </p:cNvSpPr>
          <p:nvPr>
            <p:ph type="title"/>
          </p:nvPr>
        </p:nvSpPr>
        <p:spPr/>
        <p:txBody>
          <a:bodyPr/>
          <a:lstStyle/>
          <a:p>
            <a:pPr algn="ctr"/>
            <a:r>
              <a:rPr lang="en-GB" dirty="0"/>
              <a:t>Bartolomé de las Casas</a:t>
            </a:r>
            <a:br>
              <a:rPr lang="en-GB" dirty="0"/>
            </a:br>
            <a:r>
              <a:rPr lang="en-GB" dirty="0"/>
              <a:t>“Protector of Indians”</a:t>
            </a:r>
          </a:p>
        </p:txBody>
      </p:sp>
      <p:sp>
        <p:nvSpPr>
          <p:cNvPr id="3" name="Content Placeholder 2">
            <a:extLst>
              <a:ext uri="{FF2B5EF4-FFF2-40B4-BE49-F238E27FC236}">
                <a16:creationId xmlns:a16="http://schemas.microsoft.com/office/drawing/2014/main" id="{AB29B7B8-EF36-20DA-9192-279F09855A52}"/>
              </a:ext>
            </a:extLst>
          </p:cNvPr>
          <p:cNvSpPr>
            <a:spLocks noGrp="1"/>
          </p:cNvSpPr>
          <p:nvPr>
            <p:ph idx="1"/>
          </p:nvPr>
        </p:nvSpPr>
        <p:spPr/>
        <p:txBody>
          <a:bodyPr/>
          <a:lstStyle/>
          <a:p>
            <a:r>
              <a:rPr lang="en-GB" i="1" dirty="0"/>
              <a:t>A Short Account of the Destruction of the Indies </a:t>
            </a:r>
          </a:p>
          <a:p>
            <a:r>
              <a:rPr lang="en-GB" i="1" dirty="0"/>
              <a:t>The New Laws </a:t>
            </a:r>
            <a:r>
              <a:rPr lang="en-GB" dirty="0"/>
              <a:t>(1542)</a:t>
            </a:r>
            <a:endParaRPr lang="en-GB" i="1" dirty="0"/>
          </a:p>
          <a:p>
            <a:r>
              <a:rPr lang="en-GB" i="1" dirty="0"/>
              <a:t>The Valladolid Debate </a:t>
            </a:r>
            <a:r>
              <a:rPr lang="en-GB" dirty="0"/>
              <a:t>(1550-51)</a:t>
            </a:r>
          </a:p>
        </p:txBody>
      </p:sp>
      <p:pic>
        <p:nvPicPr>
          <p:cNvPr id="4" name="Picture 3">
            <a:extLst>
              <a:ext uri="{FF2B5EF4-FFF2-40B4-BE49-F238E27FC236}">
                <a16:creationId xmlns:a16="http://schemas.microsoft.com/office/drawing/2014/main" id="{FE36B987-F6F5-F75A-144A-59574EFD0100}"/>
              </a:ext>
            </a:extLst>
          </p:cNvPr>
          <p:cNvPicPr>
            <a:picLocks noChangeAspect="1"/>
          </p:cNvPicPr>
          <p:nvPr/>
        </p:nvPicPr>
        <p:blipFill>
          <a:blip r:embed="rId2"/>
          <a:stretch>
            <a:fillRect/>
          </a:stretch>
        </p:blipFill>
        <p:spPr>
          <a:xfrm>
            <a:off x="8982344" y="1157063"/>
            <a:ext cx="3209656" cy="5019900"/>
          </a:xfrm>
          <a:prstGeom prst="rect">
            <a:avLst/>
          </a:prstGeom>
        </p:spPr>
      </p:pic>
      <p:pic>
        <p:nvPicPr>
          <p:cNvPr id="5" name="Picture 4">
            <a:extLst>
              <a:ext uri="{FF2B5EF4-FFF2-40B4-BE49-F238E27FC236}">
                <a16:creationId xmlns:a16="http://schemas.microsoft.com/office/drawing/2014/main" id="{083ED91B-19CA-AE57-4282-82ED46D9E5F4}"/>
              </a:ext>
            </a:extLst>
          </p:cNvPr>
          <p:cNvPicPr>
            <a:picLocks noChangeAspect="1"/>
          </p:cNvPicPr>
          <p:nvPr/>
        </p:nvPicPr>
        <p:blipFill>
          <a:blip r:embed="rId3"/>
          <a:stretch>
            <a:fillRect/>
          </a:stretch>
        </p:blipFill>
        <p:spPr>
          <a:xfrm>
            <a:off x="6361864" y="2414814"/>
            <a:ext cx="2620480" cy="3897086"/>
          </a:xfrm>
          <a:prstGeom prst="rect">
            <a:avLst/>
          </a:prstGeom>
        </p:spPr>
      </p:pic>
      <p:pic>
        <p:nvPicPr>
          <p:cNvPr id="6" name="Picture 5" descr="Bartolomé de Las Casas - Blackfriars Hall">
            <a:extLst>
              <a:ext uri="{FF2B5EF4-FFF2-40B4-BE49-F238E27FC236}">
                <a16:creationId xmlns:a16="http://schemas.microsoft.com/office/drawing/2014/main" id="{10F900C5-5366-DD0F-D54F-A3CCE4F03E6D}"/>
              </a:ext>
            </a:extLst>
          </p:cNvPr>
          <p:cNvPicPr>
            <a:picLocks noChangeAspect="1"/>
          </p:cNvPicPr>
          <p:nvPr/>
        </p:nvPicPr>
        <p:blipFill>
          <a:blip r:embed="rId4"/>
          <a:stretch>
            <a:fillRect/>
          </a:stretch>
        </p:blipFill>
        <p:spPr>
          <a:xfrm>
            <a:off x="1500717" y="3334031"/>
            <a:ext cx="4198630" cy="3158844"/>
          </a:xfrm>
          <a:prstGeom prst="rect">
            <a:avLst/>
          </a:prstGeom>
        </p:spPr>
      </p:pic>
    </p:spTree>
    <p:extLst>
      <p:ext uri="{BB962C8B-B14F-4D97-AF65-F5344CB8AC3E}">
        <p14:creationId xmlns:p14="http://schemas.microsoft.com/office/powerpoint/2010/main" val="2575979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7438E-2DCB-137C-9DB9-555ECEFEF559}"/>
              </a:ext>
            </a:extLst>
          </p:cNvPr>
          <p:cNvSpPr>
            <a:spLocks noGrp="1"/>
          </p:cNvSpPr>
          <p:nvPr>
            <p:ph type="title"/>
          </p:nvPr>
        </p:nvSpPr>
        <p:spPr>
          <a:xfrm>
            <a:off x="134471" y="-159989"/>
            <a:ext cx="12057529" cy="1325563"/>
          </a:xfrm>
        </p:spPr>
        <p:txBody>
          <a:bodyPr>
            <a:normAutofit/>
          </a:bodyPr>
          <a:lstStyle/>
          <a:p>
            <a:r>
              <a:rPr lang="en-GB" sz="3200" dirty="0"/>
              <a:t>Guaman Poma de Alaya</a:t>
            </a:r>
            <a:r>
              <a:rPr lang="en-GB" sz="3200" i="1" dirty="0"/>
              <a:t>, El primer </a:t>
            </a:r>
            <a:r>
              <a:rPr lang="en-GB" sz="3200" i="1" dirty="0" err="1"/>
              <a:t>nueva</a:t>
            </a:r>
            <a:r>
              <a:rPr lang="en-GB" sz="3200" i="1" dirty="0"/>
              <a:t> </a:t>
            </a:r>
            <a:r>
              <a:rPr lang="en-GB" sz="3200" i="1" dirty="0" err="1"/>
              <a:t>corónica</a:t>
            </a:r>
            <a:r>
              <a:rPr lang="en-GB" sz="3200" i="1" dirty="0"/>
              <a:t> y </a:t>
            </a:r>
            <a:r>
              <a:rPr lang="en-GB" sz="3200" i="1" dirty="0" err="1"/>
              <a:t>buen</a:t>
            </a:r>
            <a:r>
              <a:rPr lang="en-GB" sz="3200" i="1" dirty="0"/>
              <a:t> </a:t>
            </a:r>
            <a:r>
              <a:rPr lang="en-GB" sz="3200" i="1" dirty="0" err="1"/>
              <a:t>gobierno</a:t>
            </a:r>
            <a:r>
              <a:rPr lang="en-GB" sz="3200" dirty="0"/>
              <a:t>, 1615</a:t>
            </a:r>
          </a:p>
        </p:txBody>
      </p:sp>
      <p:pic>
        <p:nvPicPr>
          <p:cNvPr id="4" name="Content Placeholder 3" descr="Bad confession. Page 590 from Felipe Guaman Poma de Ayala, The First New Chronicle and Good Government (or El primer nueva corónica y buen gobierno, c. 1615 (image from The Royal Danish Library, Copenhagen)">
            <a:extLst>
              <a:ext uri="{FF2B5EF4-FFF2-40B4-BE49-F238E27FC236}">
                <a16:creationId xmlns:a16="http://schemas.microsoft.com/office/drawing/2014/main" id="{88AFB3D5-D640-AAB4-6FC4-7521256D82CA}"/>
              </a:ext>
            </a:extLst>
          </p:cNvPr>
          <p:cNvPicPr>
            <a:picLocks noGrp="1" noChangeAspect="1"/>
          </p:cNvPicPr>
          <p:nvPr>
            <p:ph idx="1"/>
          </p:nvPr>
        </p:nvPicPr>
        <p:blipFill>
          <a:blip r:embed="rId2"/>
          <a:stretch>
            <a:fillRect/>
          </a:stretch>
        </p:blipFill>
        <p:spPr>
          <a:xfrm>
            <a:off x="134471" y="934458"/>
            <a:ext cx="3864204" cy="5600768"/>
          </a:xfrm>
          <a:prstGeom prst="rect">
            <a:avLst/>
          </a:prstGeom>
        </p:spPr>
      </p:pic>
      <p:sp>
        <p:nvSpPr>
          <p:cNvPr id="5" name="TextBox 4">
            <a:extLst>
              <a:ext uri="{FF2B5EF4-FFF2-40B4-BE49-F238E27FC236}">
                <a16:creationId xmlns:a16="http://schemas.microsoft.com/office/drawing/2014/main" id="{FA682A7B-02CD-BF7A-9484-B96A63136E55}"/>
              </a:ext>
            </a:extLst>
          </p:cNvPr>
          <p:cNvSpPr txBox="1"/>
          <p:nvPr/>
        </p:nvSpPr>
        <p:spPr>
          <a:xfrm>
            <a:off x="4047232" y="934458"/>
            <a:ext cx="3658141" cy="1754326"/>
          </a:xfrm>
          <a:prstGeom prst="rect">
            <a:avLst/>
          </a:prstGeom>
          <a:noFill/>
        </p:spPr>
        <p:txBody>
          <a:bodyPr wrap="square" rtlCol="0">
            <a:spAutoFit/>
          </a:bodyPr>
          <a:lstStyle/>
          <a:p>
            <a:r>
              <a:rPr lang="en-GB" dirty="0"/>
              <a:t>Bad confession. Page 590 from Felipe Guaman Poma de Ayala, </a:t>
            </a:r>
            <a:r>
              <a:rPr lang="en-GB" i="1" dirty="0"/>
              <a:t>The First New Chronicle and Good Government</a:t>
            </a:r>
            <a:r>
              <a:rPr lang="en-GB" dirty="0"/>
              <a:t> c. 1615 (image from </a:t>
            </a:r>
            <a:r>
              <a:rPr lang="en-GB" dirty="0">
                <a:hlinkClick r:id="rId3"/>
              </a:rPr>
              <a:t>The Royal Danish Library, </a:t>
            </a:r>
            <a:r>
              <a:rPr lang="en-GB">
                <a:hlinkClick r:id="rId3"/>
              </a:rPr>
              <a:t>Copenhagen</a:t>
            </a:r>
            <a:r>
              <a:rPr lang="en-GB"/>
              <a:t>)</a:t>
            </a:r>
            <a:endParaRPr lang="en-GB" dirty="0"/>
          </a:p>
        </p:txBody>
      </p:sp>
      <p:pic>
        <p:nvPicPr>
          <p:cNvPr id="6" name="Picture 5" descr="Executioner: the cruel parish priest metes out punishment indiscriminately. Page 596 from Felipe Guaman Poma de Ayala, The First New Chronicle and Good Government (or El primer nueva corónica y buen gobierno, c. 1615 (image from The Royal Danish Library, Copenhagen)">
            <a:extLst>
              <a:ext uri="{FF2B5EF4-FFF2-40B4-BE49-F238E27FC236}">
                <a16:creationId xmlns:a16="http://schemas.microsoft.com/office/drawing/2014/main" id="{9C20694E-C993-EFC8-7647-CE1FE51CA211}"/>
              </a:ext>
            </a:extLst>
          </p:cNvPr>
          <p:cNvPicPr>
            <a:picLocks noChangeAspect="1"/>
          </p:cNvPicPr>
          <p:nvPr/>
        </p:nvPicPr>
        <p:blipFill>
          <a:blip r:embed="rId4"/>
          <a:stretch>
            <a:fillRect/>
          </a:stretch>
        </p:blipFill>
        <p:spPr>
          <a:xfrm>
            <a:off x="7896395" y="849086"/>
            <a:ext cx="3895726" cy="5613602"/>
          </a:xfrm>
          <a:prstGeom prst="rect">
            <a:avLst/>
          </a:prstGeom>
        </p:spPr>
      </p:pic>
      <p:sp>
        <p:nvSpPr>
          <p:cNvPr id="7" name="TextBox 6">
            <a:extLst>
              <a:ext uri="{FF2B5EF4-FFF2-40B4-BE49-F238E27FC236}">
                <a16:creationId xmlns:a16="http://schemas.microsoft.com/office/drawing/2014/main" id="{4E7F8E5E-AEA6-5318-26C0-A2297A8E22C4}"/>
              </a:ext>
            </a:extLst>
          </p:cNvPr>
          <p:cNvSpPr txBox="1"/>
          <p:nvPr/>
        </p:nvSpPr>
        <p:spPr>
          <a:xfrm>
            <a:off x="3998675" y="3877365"/>
            <a:ext cx="3895726" cy="2585323"/>
          </a:xfrm>
          <a:prstGeom prst="rect">
            <a:avLst/>
          </a:prstGeom>
          <a:noFill/>
        </p:spPr>
        <p:txBody>
          <a:bodyPr wrap="square" rtlCol="0">
            <a:spAutoFit/>
          </a:bodyPr>
          <a:lstStyle/>
          <a:p>
            <a:r>
              <a:rPr lang="en-GB" dirty="0"/>
              <a:t>Executioner: the cruel parish priest metes out punishment indiscriminately. Page 596 from Felipe Guaman Poma de Ayala, </a:t>
            </a:r>
            <a:r>
              <a:rPr lang="en-GB" i="1" dirty="0"/>
              <a:t>The First New Chronicle and Good Government</a:t>
            </a:r>
            <a:r>
              <a:rPr lang="en-GB" dirty="0"/>
              <a:t> (or </a:t>
            </a:r>
            <a:r>
              <a:rPr lang="en-GB" i="1" dirty="0"/>
              <a:t>El primer </a:t>
            </a:r>
            <a:r>
              <a:rPr lang="en-GB" i="1" dirty="0" err="1"/>
              <a:t>nueva</a:t>
            </a:r>
            <a:r>
              <a:rPr lang="en-GB" i="1" dirty="0"/>
              <a:t> </a:t>
            </a:r>
            <a:r>
              <a:rPr lang="en-GB" i="1" dirty="0" err="1"/>
              <a:t>corónica</a:t>
            </a:r>
            <a:r>
              <a:rPr lang="en-GB" i="1" dirty="0"/>
              <a:t> y </a:t>
            </a:r>
            <a:r>
              <a:rPr lang="en-GB" i="1" dirty="0" err="1"/>
              <a:t>buen</a:t>
            </a:r>
            <a:r>
              <a:rPr lang="en-GB" i="1" dirty="0"/>
              <a:t> </a:t>
            </a:r>
            <a:r>
              <a:rPr lang="en-GB" i="1" dirty="0" err="1"/>
              <a:t>gobierno</a:t>
            </a:r>
            <a:r>
              <a:rPr lang="en-GB" dirty="0"/>
              <a:t>, c. 1615 (image from </a:t>
            </a:r>
            <a:r>
              <a:rPr lang="en-GB" dirty="0">
                <a:hlinkClick r:id="rId5"/>
              </a:rPr>
              <a:t>The Royal Danish Library, Copenhagen</a:t>
            </a:r>
            <a:r>
              <a:rPr lang="en-GB" dirty="0"/>
              <a:t>)</a:t>
            </a:r>
          </a:p>
        </p:txBody>
      </p:sp>
    </p:spTree>
    <p:extLst>
      <p:ext uri="{BB962C8B-B14F-4D97-AF65-F5344CB8AC3E}">
        <p14:creationId xmlns:p14="http://schemas.microsoft.com/office/powerpoint/2010/main" val="1851210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1C863-05BE-E289-E7AE-21A64C159EC7}"/>
              </a:ext>
            </a:extLst>
          </p:cNvPr>
          <p:cNvSpPr>
            <a:spLocks noGrp="1"/>
          </p:cNvSpPr>
          <p:nvPr>
            <p:ph type="title"/>
          </p:nvPr>
        </p:nvSpPr>
        <p:spPr/>
        <p:txBody>
          <a:bodyPr/>
          <a:lstStyle/>
          <a:p>
            <a:r>
              <a:rPr lang="en-GB" dirty="0"/>
              <a:t>Seminar Questions</a:t>
            </a:r>
          </a:p>
        </p:txBody>
      </p:sp>
      <p:sp>
        <p:nvSpPr>
          <p:cNvPr id="3" name="Content Placeholder 2">
            <a:extLst>
              <a:ext uri="{FF2B5EF4-FFF2-40B4-BE49-F238E27FC236}">
                <a16:creationId xmlns:a16="http://schemas.microsoft.com/office/drawing/2014/main" id="{151A7E6C-916F-0157-2BF0-4089D880710C}"/>
              </a:ext>
            </a:extLst>
          </p:cNvPr>
          <p:cNvSpPr>
            <a:spLocks noGrp="1"/>
          </p:cNvSpPr>
          <p:nvPr>
            <p:ph idx="1"/>
          </p:nvPr>
        </p:nvSpPr>
        <p:spPr/>
        <p:txBody>
          <a:bodyPr>
            <a:normAutofit lnSpcReduction="10000"/>
          </a:bodyPr>
          <a:lstStyle/>
          <a:p>
            <a:r>
              <a:rPr lang="en-GB" i="1" dirty="0"/>
              <a:t>To what extent can we trace thinking on human rights back to Hispanic Scholasticism and the early colonial experience? How has writing about this changed over time?</a:t>
            </a:r>
            <a:endParaRPr lang="en-GB" dirty="0"/>
          </a:p>
          <a:p>
            <a:r>
              <a:rPr lang="en-GB" i="1" dirty="0"/>
              <a:t>How did sixteenth century Europeans make sense of the New World and the people of the America? How did the peoples of the America make sense of the early colonial experience? What was the nature of the philosophical debate regarding the relationship between the people of the Old and New Worlds? How was citizenship imagined for different groups? How was this reflected in legislation? How did people use the law to resist and/ or negotiate to protect their interests?</a:t>
            </a:r>
            <a:r>
              <a:rPr lang="en-GB" dirty="0"/>
              <a:t> </a:t>
            </a:r>
          </a:p>
          <a:p>
            <a:endParaRPr lang="en-GB" dirty="0"/>
          </a:p>
        </p:txBody>
      </p:sp>
    </p:spTree>
    <p:extLst>
      <p:ext uri="{BB962C8B-B14F-4D97-AF65-F5344CB8AC3E}">
        <p14:creationId xmlns:p14="http://schemas.microsoft.com/office/powerpoint/2010/main" val="21688249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TotalTime>
  <Words>377</Words>
  <Application>Microsoft Office PowerPoint</Application>
  <PresentationFormat>Widescreen</PresentationFormat>
  <Paragraphs>14</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The Consequences of Colonialism</vt:lpstr>
      <vt:lpstr>Antonio de Montesinos, Christmas Eve Sermon, 1511</vt:lpstr>
      <vt:lpstr>Bartolomé de las Casas “Protector of Indians”</vt:lpstr>
      <vt:lpstr>Guaman Poma de Alaya, El primer nueva corónica y buen gobierno, 1615</vt:lpstr>
      <vt:lpstr>Seminar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Doyle, Rosie</dc:creator>
  <cp:lastModifiedBy>Doyle, Rosie</cp:lastModifiedBy>
  <cp:revision>1</cp:revision>
  <dcterms:created xsi:type="dcterms:W3CDTF">2026-10-12T17:00:24Z</dcterms:created>
  <dcterms:modified xsi:type="dcterms:W3CDTF">2026-10-12T17:28:35Z</dcterms:modified>
</cp:coreProperties>
</file>