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256" r:id="rId5"/>
    <p:sldId id="281" r:id="rId6"/>
    <p:sldId id="282" r:id="rId7"/>
    <p:sldId id="257" r:id="rId8"/>
    <p:sldId id="269" r:id="rId9"/>
    <p:sldId id="259" r:id="rId10"/>
    <p:sldId id="264" r:id="rId11"/>
    <p:sldId id="263" r:id="rId12"/>
    <p:sldId id="265" r:id="rId13"/>
    <p:sldId id="266" r:id="rId14"/>
    <p:sldId id="267" r:id="rId15"/>
    <p:sldId id="260" r:id="rId16"/>
    <p:sldId id="268" r:id="rId17"/>
    <p:sldId id="258" r:id="rId18"/>
    <p:sldId id="275" r:id="rId19"/>
    <p:sldId id="276" r:id="rId20"/>
    <p:sldId id="277" r:id="rId21"/>
    <p:sldId id="278" r:id="rId22"/>
    <p:sldId id="279" r:id="rId23"/>
    <p:sldId id="280" r:id="rId24"/>
    <p:sldId id="270" r:id="rId25"/>
    <p:sldId id="271" r:id="rId26"/>
    <p:sldId id="272" r:id="rId27"/>
    <p:sldId id="273" r:id="rId28"/>
    <p:sldId id="274" r:id="rId29"/>
  </p:sldIdLst>
  <p:sldSz cx="12192000" cy="6858000"/>
  <p:notesSz cx="7010400" cy="92964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377" autoAdjust="0"/>
  </p:normalViewPr>
  <p:slideViewPr>
    <p:cSldViewPr snapToGrid="0">
      <p:cViewPr>
        <p:scale>
          <a:sx n="25" d="100"/>
          <a:sy n="25" d="100"/>
        </p:scale>
        <p:origin x="2244" y="9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yle, Rosie" userId="5dc1ee3f-9b2a-4c55-85b1-648ff68ca97e" providerId="ADAL" clId="{C943A462-58DC-41ED-B296-6F2E7F583FB3}"/>
    <pc:docChg chg="undo custSel delSld modSld">
      <pc:chgData name="Doyle, Rosie" userId="5dc1ee3f-9b2a-4c55-85b1-648ff68ca97e" providerId="ADAL" clId="{C943A462-58DC-41ED-B296-6F2E7F583FB3}" dt="2026-10-09T15:05:25.203" v="208" actId="14100"/>
      <pc:docMkLst>
        <pc:docMk/>
      </pc:docMkLst>
      <pc:sldChg chg="modSp mod">
        <pc:chgData name="Doyle, Rosie" userId="5dc1ee3f-9b2a-4c55-85b1-648ff68ca97e" providerId="ADAL" clId="{C943A462-58DC-41ED-B296-6F2E7F583FB3}" dt="2026-10-09T15:05:25.203" v="208" actId="14100"/>
        <pc:sldMkLst>
          <pc:docMk/>
          <pc:sldMk cId="2509268464" sldId="256"/>
        </pc:sldMkLst>
        <pc:spChg chg="mod">
          <ac:chgData name="Doyle, Rosie" userId="5dc1ee3f-9b2a-4c55-85b1-648ff68ca97e" providerId="ADAL" clId="{C943A462-58DC-41ED-B296-6F2E7F583FB3}" dt="2026-10-09T15:05:25.203" v="208" actId="14100"/>
          <ac:spMkLst>
            <pc:docMk/>
            <pc:sldMk cId="2509268464" sldId="256"/>
            <ac:spMk id="3" creationId="{00000000-0000-0000-0000-000000000000}"/>
          </ac:spMkLst>
        </pc:spChg>
      </pc:sldChg>
      <pc:sldChg chg="addSp delSp modSp mod setBg">
        <pc:chgData name="Doyle, Rosie" userId="5dc1ee3f-9b2a-4c55-85b1-648ff68ca97e" providerId="ADAL" clId="{C943A462-58DC-41ED-B296-6F2E7F583FB3}" dt="2026-10-09T11:56:04.077" v="1" actId="26606"/>
        <pc:sldMkLst>
          <pc:docMk/>
          <pc:sldMk cId="2058963424" sldId="257"/>
        </pc:sldMkLst>
        <pc:spChg chg="mod">
          <ac:chgData name="Doyle, Rosie" userId="5dc1ee3f-9b2a-4c55-85b1-648ff68ca97e" providerId="ADAL" clId="{C943A462-58DC-41ED-B296-6F2E7F583FB3}" dt="2026-10-09T11:56:04.077" v="1" actId="26606"/>
          <ac:spMkLst>
            <pc:docMk/>
            <pc:sldMk cId="2058963424" sldId="257"/>
            <ac:spMk id="2" creationId="{00000000-0000-0000-0000-000000000000}"/>
          </ac:spMkLst>
        </pc:spChg>
        <pc:spChg chg="mod">
          <ac:chgData name="Doyle, Rosie" userId="5dc1ee3f-9b2a-4c55-85b1-648ff68ca97e" providerId="ADAL" clId="{C943A462-58DC-41ED-B296-6F2E7F583FB3}" dt="2026-10-09T11:56:04.077" v="1" actId="26606"/>
          <ac:spMkLst>
            <pc:docMk/>
            <pc:sldMk cId="2058963424" sldId="257"/>
            <ac:spMk id="3" creationId="{00000000-0000-0000-0000-000000000000}"/>
          </ac:spMkLst>
        </pc:spChg>
        <pc:spChg chg="del">
          <ac:chgData name="Doyle, Rosie" userId="5dc1ee3f-9b2a-4c55-85b1-648ff68ca97e" providerId="ADAL" clId="{C943A462-58DC-41ED-B296-6F2E7F583FB3}" dt="2026-10-09T11:55:44.670" v="0" actId="478"/>
          <ac:spMkLst>
            <pc:docMk/>
            <pc:sldMk cId="2058963424" sldId="257"/>
            <ac:spMk id="4" creationId="{DC39845A-853C-4D44-BA97-57B7405F05D6}"/>
          </ac:spMkLst>
        </pc:spChg>
        <pc:spChg chg="add">
          <ac:chgData name="Doyle, Rosie" userId="5dc1ee3f-9b2a-4c55-85b1-648ff68ca97e" providerId="ADAL" clId="{C943A462-58DC-41ED-B296-6F2E7F583FB3}" dt="2026-10-09T11:56:04.077" v="1" actId="26606"/>
          <ac:spMkLst>
            <pc:docMk/>
            <pc:sldMk cId="2058963424" sldId="257"/>
            <ac:spMk id="8" creationId="{907EF6B7-1338-4443-8C46-6A318D952DFD}"/>
          </ac:spMkLst>
        </pc:spChg>
        <pc:spChg chg="add">
          <ac:chgData name="Doyle, Rosie" userId="5dc1ee3f-9b2a-4c55-85b1-648ff68ca97e" providerId="ADAL" clId="{C943A462-58DC-41ED-B296-6F2E7F583FB3}" dt="2026-10-09T11:56:04.077" v="1" actId="26606"/>
          <ac:spMkLst>
            <pc:docMk/>
            <pc:sldMk cId="2058963424" sldId="257"/>
            <ac:spMk id="10" creationId="{DAAE4CDD-124C-4DCF-9584-B6033B545DD5}"/>
          </ac:spMkLst>
        </pc:spChg>
        <pc:spChg chg="add">
          <ac:chgData name="Doyle, Rosie" userId="5dc1ee3f-9b2a-4c55-85b1-648ff68ca97e" providerId="ADAL" clId="{C943A462-58DC-41ED-B296-6F2E7F583FB3}" dt="2026-10-09T11:56:04.077" v="1" actId="26606"/>
          <ac:spMkLst>
            <pc:docMk/>
            <pc:sldMk cId="2058963424" sldId="257"/>
            <ac:spMk id="12" creationId="{081E4A58-353D-44AE-B2FC-2A74E2E400F7}"/>
          </ac:spMkLst>
        </pc:spChg>
      </pc:sldChg>
      <pc:sldChg chg="addSp modSp mod setBg">
        <pc:chgData name="Doyle, Rosie" userId="5dc1ee3f-9b2a-4c55-85b1-648ff68ca97e" providerId="ADAL" clId="{C943A462-58DC-41ED-B296-6F2E7F583FB3}" dt="2026-10-09T11:57:03.571" v="67" actId="20577"/>
        <pc:sldMkLst>
          <pc:docMk/>
          <pc:sldMk cId="896039040" sldId="259"/>
        </pc:sldMkLst>
        <pc:spChg chg="mod">
          <ac:chgData name="Doyle, Rosie" userId="5dc1ee3f-9b2a-4c55-85b1-648ff68ca97e" providerId="ADAL" clId="{C943A462-58DC-41ED-B296-6F2E7F583FB3}" dt="2026-10-09T11:56:26.429" v="3" actId="26606"/>
          <ac:spMkLst>
            <pc:docMk/>
            <pc:sldMk cId="896039040" sldId="259"/>
            <ac:spMk id="2" creationId="{00000000-0000-0000-0000-000000000000}"/>
          </ac:spMkLst>
        </pc:spChg>
        <pc:spChg chg="mod">
          <ac:chgData name="Doyle, Rosie" userId="5dc1ee3f-9b2a-4c55-85b1-648ff68ca97e" providerId="ADAL" clId="{C943A462-58DC-41ED-B296-6F2E7F583FB3}" dt="2026-10-09T11:57:03.571" v="67" actId="20577"/>
          <ac:spMkLst>
            <pc:docMk/>
            <pc:sldMk cId="896039040" sldId="259"/>
            <ac:spMk id="3" creationId="{00000000-0000-0000-0000-000000000000}"/>
          </ac:spMkLst>
        </pc:spChg>
        <pc:spChg chg="add">
          <ac:chgData name="Doyle, Rosie" userId="5dc1ee3f-9b2a-4c55-85b1-648ff68ca97e" providerId="ADAL" clId="{C943A462-58DC-41ED-B296-6F2E7F583FB3}" dt="2026-10-09T11:56:26.429" v="3" actId="26606"/>
          <ac:spMkLst>
            <pc:docMk/>
            <pc:sldMk cId="896039040" sldId="259"/>
            <ac:spMk id="8" creationId="{907EF6B7-1338-4443-8C46-6A318D952DFD}"/>
          </ac:spMkLst>
        </pc:spChg>
        <pc:spChg chg="add">
          <ac:chgData name="Doyle, Rosie" userId="5dc1ee3f-9b2a-4c55-85b1-648ff68ca97e" providerId="ADAL" clId="{C943A462-58DC-41ED-B296-6F2E7F583FB3}" dt="2026-10-09T11:56:26.429" v="3" actId="26606"/>
          <ac:spMkLst>
            <pc:docMk/>
            <pc:sldMk cId="896039040" sldId="259"/>
            <ac:spMk id="10" creationId="{DAAE4CDD-124C-4DCF-9584-B6033B545DD5}"/>
          </ac:spMkLst>
        </pc:spChg>
        <pc:spChg chg="add">
          <ac:chgData name="Doyle, Rosie" userId="5dc1ee3f-9b2a-4c55-85b1-648ff68ca97e" providerId="ADAL" clId="{C943A462-58DC-41ED-B296-6F2E7F583FB3}" dt="2026-10-09T11:56:26.429" v="3" actId="26606"/>
          <ac:spMkLst>
            <pc:docMk/>
            <pc:sldMk cId="896039040" sldId="259"/>
            <ac:spMk id="12" creationId="{081E4A58-353D-44AE-B2FC-2A74E2E400F7}"/>
          </ac:spMkLst>
        </pc:spChg>
      </pc:sldChg>
      <pc:sldChg chg="addSp delSp modSp mod setBg">
        <pc:chgData name="Doyle, Rosie" userId="5dc1ee3f-9b2a-4c55-85b1-648ff68ca97e" providerId="ADAL" clId="{C943A462-58DC-41ED-B296-6F2E7F583FB3}" dt="2026-10-09T12:01:45.081" v="152" actId="26606"/>
        <pc:sldMkLst>
          <pc:docMk/>
          <pc:sldMk cId="762047276" sldId="260"/>
        </pc:sldMkLst>
        <pc:spChg chg="mod">
          <ac:chgData name="Doyle, Rosie" userId="5dc1ee3f-9b2a-4c55-85b1-648ff68ca97e" providerId="ADAL" clId="{C943A462-58DC-41ED-B296-6F2E7F583FB3}" dt="2026-10-09T12:01:45.081" v="152" actId="26606"/>
          <ac:spMkLst>
            <pc:docMk/>
            <pc:sldMk cId="762047276" sldId="260"/>
            <ac:spMk id="2" creationId="{00000000-0000-0000-0000-000000000000}"/>
          </ac:spMkLst>
        </pc:spChg>
        <pc:spChg chg="del mod">
          <ac:chgData name="Doyle, Rosie" userId="5dc1ee3f-9b2a-4c55-85b1-648ff68ca97e" providerId="ADAL" clId="{C943A462-58DC-41ED-B296-6F2E7F583FB3}" dt="2026-10-09T12:01:45.081" v="152" actId="26606"/>
          <ac:spMkLst>
            <pc:docMk/>
            <pc:sldMk cId="762047276" sldId="260"/>
            <ac:spMk id="3" creationId="{00000000-0000-0000-0000-000000000000}"/>
          </ac:spMkLst>
        </pc:spChg>
        <pc:spChg chg="add del">
          <ac:chgData name="Doyle, Rosie" userId="5dc1ee3f-9b2a-4c55-85b1-648ff68ca97e" providerId="ADAL" clId="{C943A462-58DC-41ED-B296-6F2E7F583FB3}" dt="2026-10-09T12:01:45.050" v="151" actId="26606"/>
          <ac:spMkLst>
            <pc:docMk/>
            <pc:sldMk cId="762047276" sldId="260"/>
            <ac:spMk id="9" creationId="{C0763A76-9F1C-4FC5-82B7-DD475DA461B2}"/>
          </ac:spMkLst>
        </pc:spChg>
        <pc:spChg chg="add del">
          <ac:chgData name="Doyle, Rosie" userId="5dc1ee3f-9b2a-4c55-85b1-648ff68ca97e" providerId="ADAL" clId="{C943A462-58DC-41ED-B296-6F2E7F583FB3}" dt="2026-10-09T12:01:45.050" v="151" actId="26606"/>
          <ac:spMkLst>
            <pc:docMk/>
            <pc:sldMk cId="762047276" sldId="260"/>
            <ac:spMk id="11" creationId="{E81BF4F6-F2CF-4984-9D14-D6966D92F99F}"/>
          </ac:spMkLst>
        </pc:spChg>
        <pc:spChg chg="add">
          <ac:chgData name="Doyle, Rosie" userId="5dc1ee3f-9b2a-4c55-85b1-648ff68ca97e" providerId="ADAL" clId="{C943A462-58DC-41ED-B296-6F2E7F583FB3}" dt="2026-10-09T12:01:45.081" v="152" actId="26606"/>
          <ac:spMkLst>
            <pc:docMk/>
            <pc:sldMk cId="762047276" sldId="260"/>
            <ac:spMk id="13" creationId="{AAD0DBB9-1A4B-4391-81D4-CB19F9AB918A}"/>
          </ac:spMkLst>
        </pc:spChg>
        <pc:spChg chg="add">
          <ac:chgData name="Doyle, Rosie" userId="5dc1ee3f-9b2a-4c55-85b1-648ff68ca97e" providerId="ADAL" clId="{C943A462-58DC-41ED-B296-6F2E7F583FB3}" dt="2026-10-09T12:01:45.081" v="152" actId="26606"/>
          <ac:spMkLst>
            <pc:docMk/>
            <pc:sldMk cId="762047276" sldId="260"/>
            <ac:spMk id="14" creationId="{BACC6370-2D7E-4714-9D71-7542949D7D5D}"/>
          </ac:spMkLst>
        </pc:spChg>
        <pc:spChg chg="add">
          <ac:chgData name="Doyle, Rosie" userId="5dc1ee3f-9b2a-4c55-85b1-648ff68ca97e" providerId="ADAL" clId="{C943A462-58DC-41ED-B296-6F2E7F583FB3}" dt="2026-10-09T12:01:45.081" v="152" actId="26606"/>
          <ac:spMkLst>
            <pc:docMk/>
            <pc:sldMk cId="762047276" sldId="260"/>
            <ac:spMk id="15" creationId="{063BBA22-50EA-4C4D-BE05-F1CE4E63AA56}"/>
          </ac:spMkLst>
        </pc:spChg>
        <pc:spChg chg="add">
          <ac:chgData name="Doyle, Rosie" userId="5dc1ee3f-9b2a-4c55-85b1-648ff68ca97e" providerId="ADAL" clId="{C943A462-58DC-41ED-B296-6F2E7F583FB3}" dt="2026-10-09T12:01:45.081" v="152" actId="26606"/>
          <ac:spMkLst>
            <pc:docMk/>
            <pc:sldMk cId="762047276" sldId="260"/>
            <ac:spMk id="16" creationId="{F68B3F68-107C-434F-AA38-110D5EA91B85}"/>
          </ac:spMkLst>
        </pc:spChg>
        <pc:graphicFrameChg chg="add">
          <ac:chgData name="Doyle, Rosie" userId="5dc1ee3f-9b2a-4c55-85b1-648ff68ca97e" providerId="ADAL" clId="{C943A462-58DC-41ED-B296-6F2E7F583FB3}" dt="2026-10-09T12:01:45.081" v="152" actId="26606"/>
          <ac:graphicFrameMkLst>
            <pc:docMk/>
            <pc:sldMk cId="762047276" sldId="260"/>
            <ac:graphicFrameMk id="17" creationId="{E25A7143-DD5B-6131-8646-F1840BF6AEC5}"/>
          </ac:graphicFrameMkLst>
        </pc:graphicFrameChg>
        <pc:picChg chg="add del">
          <ac:chgData name="Doyle, Rosie" userId="5dc1ee3f-9b2a-4c55-85b1-648ff68ca97e" providerId="ADAL" clId="{C943A462-58DC-41ED-B296-6F2E7F583FB3}" dt="2026-10-09T12:01:45.050" v="151" actId="26606"/>
          <ac:picMkLst>
            <pc:docMk/>
            <pc:sldMk cId="762047276" sldId="260"/>
            <ac:picMk id="5" creationId="{60D726E1-59FA-BCAC-1757-A8670422C3C4}"/>
          </ac:picMkLst>
        </pc:picChg>
      </pc:sldChg>
      <pc:sldChg chg="del">
        <pc:chgData name="Doyle, Rosie" userId="5dc1ee3f-9b2a-4c55-85b1-648ff68ca97e" providerId="ADAL" clId="{C943A462-58DC-41ED-B296-6F2E7F583FB3}" dt="2026-10-09T12:02:13.737" v="153" actId="2696"/>
        <pc:sldMkLst>
          <pc:docMk/>
          <pc:sldMk cId="3138175892" sldId="261"/>
        </pc:sldMkLst>
      </pc:sldChg>
      <pc:sldChg chg="del">
        <pc:chgData name="Doyle, Rosie" userId="5dc1ee3f-9b2a-4c55-85b1-648ff68ca97e" providerId="ADAL" clId="{C943A462-58DC-41ED-B296-6F2E7F583FB3}" dt="2026-10-09T12:02:23.616" v="154" actId="2696"/>
        <pc:sldMkLst>
          <pc:docMk/>
          <pc:sldMk cId="2862702424" sldId="262"/>
        </pc:sldMkLst>
      </pc:sldChg>
      <pc:sldChg chg="addSp modSp mod setBg">
        <pc:chgData name="Doyle, Rosie" userId="5dc1ee3f-9b2a-4c55-85b1-648ff68ca97e" providerId="ADAL" clId="{C943A462-58DC-41ED-B296-6F2E7F583FB3}" dt="2026-10-09T11:57:36.001" v="69" actId="26606"/>
        <pc:sldMkLst>
          <pc:docMk/>
          <pc:sldMk cId="2867842049" sldId="263"/>
        </pc:sldMkLst>
        <pc:spChg chg="mod">
          <ac:chgData name="Doyle, Rosie" userId="5dc1ee3f-9b2a-4c55-85b1-648ff68ca97e" providerId="ADAL" clId="{C943A462-58DC-41ED-B296-6F2E7F583FB3}" dt="2026-10-09T11:57:36.001" v="69" actId="26606"/>
          <ac:spMkLst>
            <pc:docMk/>
            <pc:sldMk cId="2867842049" sldId="263"/>
            <ac:spMk id="2" creationId="{00000000-0000-0000-0000-000000000000}"/>
          </ac:spMkLst>
        </pc:spChg>
        <pc:spChg chg="mod">
          <ac:chgData name="Doyle, Rosie" userId="5dc1ee3f-9b2a-4c55-85b1-648ff68ca97e" providerId="ADAL" clId="{C943A462-58DC-41ED-B296-6F2E7F583FB3}" dt="2026-10-09T11:57:36.001" v="69" actId="26606"/>
          <ac:spMkLst>
            <pc:docMk/>
            <pc:sldMk cId="2867842049" sldId="263"/>
            <ac:spMk id="3" creationId="{00000000-0000-0000-0000-000000000000}"/>
          </ac:spMkLst>
        </pc:spChg>
        <pc:spChg chg="add">
          <ac:chgData name="Doyle, Rosie" userId="5dc1ee3f-9b2a-4c55-85b1-648ff68ca97e" providerId="ADAL" clId="{C943A462-58DC-41ED-B296-6F2E7F583FB3}" dt="2026-10-09T11:57:36.001" v="69" actId="26606"/>
          <ac:spMkLst>
            <pc:docMk/>
            <pc:sldMk cId="2867842049" sldId="263"/>
            <ac:spMk id="8" creationId="{907EF6B7-1338-4443-8C46-6A318D952DFD}"/>
          </ac:spMkLst>
        </pc:spChg>
        <pc:spChg chg="add">
          <ac:chgData name="Doyle, Rosie" userId="5dc1ee3f-9b2a-4c55-85b1-648ff68ca97e" providerId="ADAL" clId="{C943A462-58DC-41ED-B296-6F2E7F583FB3}" dt="2026-10-09T11:57:36.001" v="69" actId="26606"/>
          <ac:spMkLst>
            <pc:docMk/>
            <pc:sldMk cId="2867842049" sldId="263"/>
            <ac:spMk id="10" creationId="{DAAE4CDD-124C-4DCF-9584-B6033B545DD5}"/>
          </ac:spMkLst>
        </pc:spChg>
        <pc:spChg chg="add">
          <ac:chgData name="Doyle, Rosie" userId="5dc1ee3f-9b2a-4c55-85b1-648ff68ca97e" providerId="ADAL" clId="{C943A462-58DC-41ED-B296-6F2E7F583FB3}" dt="2026-10-09T11:57:36.001" v="69" actId="26606"/>
          <ac:spMkLst>
            <pc:docMk/>
            <pc:sldMk cId="2867842049" sldId="263"/>
            <ac:spMk id="12" creationId="{081E4A58-353D-44AE-B2FC-2A74E2E400F7}"/>
          </ac:spMkLst>
        </pc:spChg>
      </pc:sldChg>
      <pc:sldChg chg="addSp modSp mod setBg">
        <pc:chgData name="Doyle, Rosie" userId="5dc1ee3f-9b2a-4c55-85b1-648ff68ca97e" providerId="ADAL" clId="{C943A462-58DC-41ED-B296-6F2E7F583FB3}" dt="2026-10-09T11:57:15.902" v="68" actId="26606"/>
        <pc:sldMkLst>
          <pc:docMk/>
          <pc:sldMk cId="2114410199" sldId="264"/>
        </pc:sldMkLst>
        <pc:spChg chg="mod">
          <ac:chgData name="Doyle, Rosie" userId="5dc1ee3f-9b2a-4c55-85b1-648ff68ca97e" providerId="ADAL" clId="{C943A462-58DC-41ED-B296-6F2E7F583FB3}" dt="2026-10-09T11:57:15.902" v="68" actId="26606"/>
          <ac:spMkLst>
            <pc:docMk/>
            <pc:sldMk cId="2114410199" sldId="264"/>
            <ac:spMk id="2" creationId="{00000000-0000-0000-0000-000000000000}"/>
          </ac:spMkLst>
        </pc:spChg>
        <pc:spChg chg="mod">
          <ac:chgData name="Doyle, Rosie" userId="5dc1ee3f-9b2a-4c55-85b1-648ff68ca97e" providerId="ADAL" clId="{C943A462-58DC-41ED-B296-6F2E7F583FB3}" dt="2026-10-09T11:57:15.902" v="68" actId="26606"/>
          <ac:spMkLst>
            <pc:docMk/>
            <pc:sldMk cId="2114410199" sldId="264"/>
            <ac:spMk id="3" creationId="{00000000-0000-0000-0000-000000000000}"/>
          </ac:spMkLst>
        </pc:spChg>
        <pc:spChg chg="add">
          <ac:chgData name="Doyle, Rosie" userId="5dc1ee3f-9b2a-4c55-85b1-648ff68ca97e" providerId="ADAL" clId="{C943A462-58DC-41ED-B296-6F2E7F583FB3}" dt="2026-10-09T11:57:15.902" v="68" actId="26606"/>
          <ac:spMkLst>
            <pc:docMk/>
            <pc:sldMk cId="2114410199" sldId="264"/>
            <ac:spMk id="8" creationId="{907EF6B7-1338-4443-8C46-6A318D952DFD}"/>
          </ac:spMkLst>
        </pc:spChg>
        <pc:spChg chg="add">
          <ac:chgData name="Doyle, Rosie" userId="5dc1ee3f-9b2a-4c55-85b1-648ff68ca97e" providerId="ADAL" clId="{C943A462-58DC-41ED-B296-6F2E7F583FB3}" dt="2026-10-09T11:57:15.902" v="68" actId="26606"/>
          <ac:spMkLst>
            <pc:docMk/>
            <pc:sldMk cId="2114410199" sldId="264"/>
            <ac:spMk id="10" creationId="{DAAE4CDD-124C-4DCF-9584-B6033B545DD5}"/>
          </ac:spMkLst>
        </pc:spChg>
        <pc:spChg chg="add">
          <ac:chgData name="Doyle, Rosie" userId="5dc1ee3f-9b2a-4c55-85b1-648ff68ca97e" providerId="ADAL" clId="{C943A462-58DC-41ED-B296-6F2E7F583FB3}" dt="2026-10-09T11:57:15.902" v="68" actId="26606"/>
          <ac:spMkLst>
            <pc:docMk/>
            <pc:sldMk cId="2114410199" sldId="264"/>
            <ac:spMk id="12" creationId="{081E4A58-353D-44AE-B2FC-2A74E2E400F7}"/>
          </ac:spMkLst>
        </pc:spChg>
      </pc:sldChg>
      <pc:sldChg chg="addSp modSp mod setBg">
        <pc:chgData name="Doyle, Rosie" userId="5dc1ee3f-9b2a-4c55-85b1-648ff68ca97e" providerId="ADAL" clId="{C943A462-58DC-41ED-B296-6F2E7F583FB3}" dt="2026-10-09T11:57:49.237" v="70" actId="26606"/>
        <pc:sldMkLst>
          <pc:docMk/>
          <pc:sldMk cId="3006794353" sldId="265"/>
        </pc:sldMkLst>
        <pc:spChg chg="mod">
          <ac:chgData name="Doyle, Rosie" userId="5dc1ee3f-9b2a-4c55-85b1-648ff68ca97e" providerId="ADAL" clId="{C943A462-58DC-41ED-B296-6F2E7F583FB3}" dt="2026-10-09T11:57:49.237" v="70" actId="26606"/>
          <ac:spMkLst>
            <pc:docMk/>
            <pc:sldMk cId="3006794353" sldId="265"/>
            <ac:spMk id="2" creationId="{00000000-0000-0000-0000-000000000000}"/>
          </ac:spMkLst>
        </pc:spChg>
        <pc:spChg chg="mod">
          <ac:chgData name="Doyle, Rosie" userId="5dc1ee3f-9b2a-4c55-85b1-648ff68ca97e" providerId="ADAL" clId="{C943A462-58DC-41ED-B296-6F2E7F583FB3}" dt="2026-10-09T11:57:49.237" v="70" actId="26606"/>
          <ac:spMkLst>
            <pc:docMk/>
            <pc:sldMk cId="3006794353" sldId="265"/>
            <ac:spMk id="3" creationId="{00000000-0000-0000-0000-000000000000}"/>
          </ac:spMkLst>
        </pc:spChg>
        <pc:spChg chg="add">
          <ac:chgData name="Doyle, Rosie" userId="5dc1ee3f-9b2a-4c55-85b1-648ff68ca97e" providerId="ADAL" clId="{C943A462-58DC-41ED-B296-6F2E7F583FB3}" dt="2026-10-09T11:57:49.237" v="70" actId="26606"/>
          <ac:spMkLst>
            <pc:docMk/>
            <pc:sldMk cId="3006794353" sldId="265"/>
            <ac:spMk id="8" creationId="{907EF6B7-1338-4443-8C46-6A318D952DFD}"/>
          </ac:spMkLst>
        </pc:spChg>
        <pc:spChg chg="add">
          <ac:chgData name="Doyle, Rosie" userId="5dc1ee3f-9b2a-4c55-85b1-648ff68ca97e" providerId="ADAL" clId="{C943A462-58DC-41ED-B296-6F2E7F583FB3}" dt="2026-10-09T11:57:49.237" v="70" actId="26606"/>
          <ac:spMkLst>
            <pc:docMk/>
            <pc:sldMk cId="3006794353" sldId="265"/>
            <ac:spMk id="10" creationId="{DAAE4CDD-124C-4DCF-9584-B6033B545DD5}"/>
          </ac:spMkLst>
        </pc:spChg>
        <pc:spChg chg="add">
          <ac:chgData name="Doyle, Rosie" userId="5dc1ee3f-9b2a-4c55-85b1-648ff68ca97e" providerId="ADAL" clId="{C943A462-58DC-41ED-B296-6F2E7F583FB3}" dt="2026-10-09T11:57:49.237" v="70" actId="26606"/>
          <ac:spMkLst>
            <pc:docMk/>
            <pc:sldMk cId="3006794353" sldId="265"/>
            <ac:spMk id="12" creationId="{081E4A58-353D-44AE-B2FC-2A74E2E400F7}"/>
          </ac:spMkLst>
        </pc:spChg>
      </pc:sldChg>
      <pc:sldChg chg="addSp modSp mod setBg">
        <pc:chgData name="Doyle, Rosie" userId="5dc1ee3f-9b2a-4c55-85b1-648ff68ca97e" providerId="ADAL" clId="{C943A462-58DC-41ED-B296-6F2E7F583FB3}" dt="2026-10-09T12:00:14.949" v="139" actId="14100"/>
        <pc:sldMkLst>
          <pc:docMk/>
          <pc:sldMk cId="3595506227" sldId="266"/>
        </pc:sldMkLst>
        <pc:spChg chg="mod">
          <ac:chgData name="Doyle, Rosie" userId="5dc1ee3f-9b2a-4c55-85b1-648ff68ca97e" providerId="ADAL" clId="{C943A462-58DC-41ED-B296-6F2E7F583FB3}" dt="2026-10-09T11:57:56.954" v="71" actId="26606"/>
          <ac:spMkLst>
            <pc:docMk/>
            <pc:sldMk cId="3595506227" sldId="266"/>
            <ac:spMk id="2" creationId="{00000000-0000-0000-0000-000000000000}"/>
          </ac:spMkLst>
        </pc:spChg>
        <pc:spChg chg="mod">
          <ac:chgData name="Doyle, Rosie" userId="5dc1ee3f-9b2a-4c55-85b1-648ff68ca97e" providerId="ADAL" clId="{C943A462-58DC-41ED-B296-6F2E7F583FB3}" dt="2026-10-09T12:00:14.949" v="139" actId="14100"/>
          <ac:spMkLst>
            <pc:docMk/>
            <pc:sldMk cId="3595506227" sldId="266"/>
            <ac:spMk id="3" creationId="{00000000-0000-0000-0000-000000000000}"/>
          </ac:spMkLst>
        </pc:spChg>
        <pc:spChg chg="add">
          <ac:chgData name="Doyle, Rosie" userId="5dc1ee3f-9b2a-4c55-85b1-648ff68ca97e" providerId="ADAL" clId="{C943A462-58DC-41ED-B296-6F2E7F583FB3}" dt="2026-10-09T11:57:56.954" v="71" actId="26606"/>
          <ac:spMkLst>
            <pc:docMk/>
            <pc:sldMk cId="3595506227" sldId="266"/>
            <ac:spMk id="8" creationId="{907EF6B7-1338-4443-8C46-6A318D952DFD}"/>
          </ac:spMkLst>
        </pc:spChg>
        <pc:spChg chg="add">
          <ac:chgData name="Doyle, Rosie" userId="5dc1ee3f-9b2a-4c55-85b1-648ff68ca97e" providerId="ADAL" clId="{C943A462-58DC-41ED-B296-6F2E7F583FB3}" dt="2026-10-09T11:57:56.954" v="71" actId="26606"/>
          <ac:spMkLst>
            <pc:docMk/>
            <pc:sldMk cId="3595506227" sldId="266"/>
            <ac:spMk id="10" creationId="{DAAE4CDD-124C-4DCF-9584-B6033B545DD5}"/>
          </ac:spMkLst>
        </pc:spChg>
        <pc:spChg chg="add">
          <ac:chgData name="Doyle, Rosie" userId="5dc1ee3f-9b2a-4c55-85b1-648ff68ca97e" providerId="ADAL" clId="{C943A462-58DC-41ED-B296-6F2E7F583FB3}" dt="2026-10-09T11:57:56.954" v="71" actId="26606"/>
          <ac:spMkLst>
            <pc:docMk/>
            <pc:sldMk cId="3595506227" sldId="266"/>
            <ac:spMk id="12" creationId="{081E4A58-353D-44AE-B2FC-2A74E2E400F7}"/>
          </ac:spMkLst>
        </pc:spChg>
      </pc:sldChg>
      <pc:sldChg chg="addSp modSp mod setBg">
        <pc:chgData name="Doyle, Rosie" userId="5dc1ee3f-9b2a-4c55-85b1-648ff68ca97e" providerId="ADAL" clId="{C943A462-58DC-41ED-B296-6F2E7F583FB3}" dt="2026-10-09T12:00:58.829" v="145" actId="26606"/>
        <pc:sldMkLst>
          <pc:docMk/>
          <pc:sldMk cId="4036254736" sldId="267"/>
        </pc:sldMkLst>
        <pc:spChg chg="mod">
          <ac:chgData name="Doyle, Rosie" userId="5dc1ee3f-9b2a-4c55-85b1-648ff68ca97e" providerId="ADAL" clId="{C943A462-58DC-41ED-B296-6F2E7F583FB3}" dt="2026-10-09T12:00:58.829" v="145" actId="26606"/>
          <ac:spMkLst>
            <pc:docMk/>
            <pc:sldMk cId="4036254736" sldId="267"/>
            <ac:spMk id="2" creationId="{00000000-0000-0000-0000-000000000000}"/>
          </ac:spMkLst>
        </pc:spChg>
        <pc:spChg chg="mod">
          <ac:chgData name="Doyle, Rosie" userId="5dc1ee3f-9b2a-4c55-85b1-648ff68ca97e" providerId="ADAL" clId="{C943A462-58DC-41ED-B296-6F2E7F583FB3}" dt="2026-10-09T12:00:58.829" v="145" actId="26606"/>
          <ac:spMkLst>
            <pc:docMk/>
            <pc:sldMk cId="4036254736" sldId="267"/>
            <ac:spMk id="3" creationId="{00000000-0000-0000-0000-000000000000}"/>
          </ac:spMkLst>
        </pc:spChg>
        <pc:spChg chg="add">
          <ac:chgData name="Doyle, Rosie" userId="5dc1ee3f-9b2a-4c55-85b1-648ff68ca97e" providerId="ADAL" clId="{C943A462-58DC-41ED-B296-6F2E7F583FB3}" dt="2026-10-09T12:00:58.829" v="145" actId="26606"/>
          <ac:spMkLst>
            <pc:docMk/>
            <pc:sldMk cId="4036254736" sldId="267"/>
            <ac:spMk id="8" creationId="{907EF6B7-1338-4443-8C46-6A318D952DFD}"/>
          </ac:spMkLst>
        </pc:spChg>
        <pc:spChg chg="add">
          <ac:chgData name="Doyle, Rosie" userId="5dc1ee3f-9b2a-4c55-85b1-648ff68ca97e" providerId="ADAL" clId="{C943A462-58DC-41ED-B296-6F2E7F583FB3}" dt="2026-10-09T12:00:58.829" v="145" actId="26606"/>
          <ac:spMkLst>
            <pc:docMk/>
            <pc:sldMk cId="4036254736" sldId="267"/>
            <ac:spMk id="10" creationId="{DAAE4CDD-124C-4DCF-9584-B6033B545DD5}"/>
          </ac:spMkLst>
        </pc:spChg>
        <pc:spChg chg="add">
          <ac:chgData name="Doyle, Rosie" userId="5dc1ee3f-9b2a-4c55-85b1-648ff68ca97e" providerId="ADAL" clId="{C943A462-58DC-41ED-B296-6F2E7F583FB3}" dt="2026-10-09T12:00:58.829" v="145" actId="26606"/>
          <ac:spMkLst>
            <pc:docMk/>
            <pc:sldMk cId="4036254736" sldId="267"/>
            <ac:spMk id="12" creationId="{081E4A58-353D-44AE-B2FC-2A74E2E400F7}"/>
          </ac:spMkLst>
        </pc:spChg>
      </pc:sldChg>
      <pc:sldChg chg="addSp delSp modSp mod setBg">
        <pc:chgData name="Doyle, Rosie" userId="5dc1ee3f-9b2a-4c55-85b1-648ff68ca97e" providerId="ADAL" clId="{C943A462-58DC-41ED-B296-6F2E7F583FB3}" dt="2026-10-09T12:03:16.275" v="157" actId="26606"/>
        <pc:sldMkLst>
          <pc:docMk/>
          <pc:sldMk cId="3026977414" sldId="268"/>
        </pc:sldMkLst>
        <pc:spChg chg="mod">
          <ac:chgData name="Doyle, Rosie" userId="5dc1ee3f-9b2a-4c55-85b1-648ff68ca97e" providerId="ADAL" clId="{C943A462-58DC-41ED-B296-6F2E7F583FB3}" dt="2026-10-09T12:03:16.275" v="157" actId="26606"/>
          <ac:spMkLst>
            <pc:docMk/>
            <pc:sldMk cId="3026977414" sldId="268"/>
            <ac:spMk id="2" creationId="{00000000-0000-0000-0000-000000000000}"/>
          </ac:spMkLst>
        </pc:spChg>
        <pc:spChg chg="add del mod">
          <ac:chgData name="Doyle, Rosie" userId="5dc1ee3f-9b2a-4c55-85b1-648ff68ca97e" providerId="ADAL" clId="{C943A462-58DC-41ED-B296-6F2E7F583FB3}" dt="2026-10-09T12:03:16.275" v="157" actId="26606"/>
          <ac:spMkLst>
            <pc:docMk/>
            <pc:sldMk cId="3026977414" sldId="268"/>
            <ac:spMk id="3" creationId="{00000000-0000-0000-0000-000000000000}"/>
          </ac:spMkLst>
        </pc:spChg>
        <pc:spChg chg="add">
          <ac:chgData name="Doyle, Rosie" userId="5dc1ee3f-9b2a-4c55-85b1-648ff68ca97e" providerId="ADAL" clId="{C943A462-58DC-41ED-B296-6F2E7F583FB3}" dt="2026-10-09T12:03:16.275" v="157" actId="26606"/>
          <ac:spMkLst>
            <pc:docMk/>
            <pc:sldMk cId="3026977414" sldId="268"/>
            <ac:spMk id="7" creationId="{DAAE4CDD-124C-4DCF-9584-B6033B545DD5}"/>
          </ac:spMkLst>
        </pc:spChg>
        <pc:spChg chg="add">
          <ac:chgData name="Doyle, Rosie" userId="5dc1ee3f-9b2a-4c55-85b1-648ff68ca97e" providerId="ADAL" clId="{C943A462-58DC-41ED-B296-6F2E7F583FB3}" dt="2026-10-09T12:03:16.275" v="157" actId="26606"/>
          <ac:spMkLst>
            <pc:docMk/>
            <pc:sldMk cId="3026977414" sldId="268"/>
            <ac:spMk id="8" creationId="{907EF6B7-1338-4443-8C46-6A318D952DFD}"/>
          </ac:spMkLst>
        </pc:spChg>
        <pc:spChg chg="add del">
          <ac:chgData name="Doyle, Rosie" userId="5dc1ee3f-9b2a-4c55-85b1-648ff68ca97e" providerId="ADAL" clId="{C943A462-58DC-41ED-B296-6F2E7F583FB3}" dt="2026-10-09T12:03:06.419" v="156" actId="26606"/>
          <ac:spMkLst>
            <pc:docMk/>
            <pc:sldMk cId="3026977414" sldId="268"/>
            <ac:spMk id="10" creationId="{B50AB553-2A96-4A92-96F2-93548E096954}"/>
          </ac:spMkLst>
        </pc:spChg>
        <pc:spChg chg="add">
          <ac:chgData name="Doyle, Rosie" userId="5dc1ee3f-9b2a-4c55-85b1-648ff68ca97e" providerId="ADAL" clId="{C943A462-58DC-41ED-B296-6F2E7F583FB3}" dt="2026-10-09T12:03:16.275" v="157" actId="26606"/>
          <ac:spMkLst>
            <pc:docMk/>
            <pc:sldMk cId="3026977414" sldId="268"/>
            <ac:spMk id="12" creationId="{081E4A58-353D-44AE-B2FC-2A74E2E400F7}"/>
          </ac:spMkLst>
        </pc:spChg>
        <pc:graphicFrameChg chg="add del">
          <ac:chgData name="Doyle, Rosie" userId="5dc1ee3f-9b2a-4c55-85b1-648ff68ca97e" providerId="ADAL" clId="{C943A462-58DC-41ED-B296-6F2E7F583FB3}" dt="2026-10-09T12:03:06.419" v="156" actId="26606"/>
          <ac:graphicFrameMkLst>
            <pc:docMk/>
            <pc:sldMk cId="3026977414" sldId="268"/>
            <ac:graphicFrameMk id="5" creationId="{6D677DF2-819F-B8AF-DCD0-B5A1B43F0BC8}"/>
          </ac:graphicFrameMkLst>
        </pc:graphicFrameChg>
        <pc:picChg chg="add del">
          <ac:chgData name="Doyle, Rosie" userId="5dc1ee3f-9b2a-4c55-85b1-648ff68ca97e" providerId="ADAL" clId="{C943A462-58DC-41ED-B296-6F2E7F583FB3}" dt="2026-10-09T12:03:06.419" v="156" actId="26606"/>
          <ac:picMkLst>
            <pc:docMk/>
            <pc:sldMk cId="3026977414" sldId="268"/>
            <ac:picMk id="6" creationId="{5B31B5AE-4BA2-5876-20CB-81A21343CC0B}"/>
          </ac:picMkLst>
        </pc:picChg>
      </pc:sldChg>
      <pc:sldChg chg="addSp modSp mod setBg">
        <pc:chgData name="Doyle, Rosie" userId="5dc1ee3f-9b2a-4c55-85b1-648ff68ca97e" providerId="ADAL" clId="{C943A462-58DC-41ED-B296-6F2E7F583FB3}" dt="2026-10-09T11:56:10.683" v="2" actId="26606"/>
        <pc:sldMkLst>
          <pc:docMk/>
          <pc:sldMk cId="3924330902" sldId="269"/>
        </pc:sldMkLst>
        <pc:spChg chg="mod">
          <ac:chgData name="Doyle, Rosie" userId="5dc1ee3f-9b2a-4c55-85b1-648ff68ca97e" providerId="ADAL" clId="{C943A462-58DC-41ED-B296-6F2E7F583FB3}" dt="2026-10-09T11:56:10.683" v="2" actId="26606"/>
          <ac:spMkLst>
            <pc:docMk/>
            <pc:sldMk cId="3924330902" sldId="269"/>
            <ac:spMk id="2" creationId="{00000000-0000-0000-0000-000000000000}"/>
          </ac:spMkLst>
        </pc:spChg>
        <pc:spChg chg="mod">
          <ac:chgData name="Doyle, Rosie" userId="5dc1ee3f-9b2a-4c55-85b1-648ff68ca97e" providerId="ADAL" clId="{C943A462-58DC-41ED-B296-6F2E7F583FB3}" dt="2026-10-09T11:56:10.683" v="2" actId="26606"/>
          <ac:spMkLst>
            <pc:docMk/>
            <pc:sldMk cId="3924330902" sldId="269"/>
            <ac:spMk id="3" creationId="{00000000-0000-0000-0000-000000000000}"/>
          </ac:spMkLst>
        </pc:spChg>
        <pc:spChg chg="add">
          <ac:chgData name="Doyle, Rosie" userId="5dc1ee3f-9b2a-4c55-85b1-648ff68ca97e" providerId="ADAL" clId="{C943A462-58DC-41ED-B296-6F2E7F583FB3}" dt="2026-10-09T11:56:10.683" v="2" actId="26606"/>
          <ac:spMkLst>
            <pc:docMk/>
            <pc:sldMk cId="3924330902" sldId="269"/>
            <ac:spMk id="8" creationId="{907EF6B7-1338-4443-8C46-6A318D952DFD}"/>
          </ac:spMkLst>
        </pc:spChg>
        <pc:spChg chg="add">
          <ac:chgData name="Doyle, Rosie" userId="5dc1ee3f-9b2a-4c55-85b1-648ff68ca97e" providerId="ADAL" clId="{C943A462-58DC-41ED-B296-6F2E7F583FB3}" dt="2026-10-09T11:56:10.683" v="2" actId="26606"/>
          <ac:spMkLst>
            <pc:docMk/>
            <pc:sldMk cId="3924330902" sldId="269"/>
            <ac:spMk id="10" creationId="{DAAE4CDD-124C-4DCF-9584-B6033B545DD5}"/>
          </ac:spMkLst>
        </pc:spChg>
        <pc:spChg chg="add">
          <ac:chgData name="Doyle, Rosie" userId="5dc1ee3f-9b2a-4c55-85b1-648ff68ca97e" providerId="ADAL" clId="{C943A462-58DC-41ED-B296-6F2E7F583FB3}" dt="2026-10-09T11:56:10.683" v="2" actId="26606"/>
          <ac:spMkLst>
            <pc:docMk/>
            <pc:sldMk cId="3924330902" sldId="269"/>
            <ac:spMk id="12" creationId="{081E4A58-353D-44AE-B2FC-2A74E2E400F7}"/>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BACBDBFD-DFAE-4132-A70F-0442540C4EF3}" type="doc">
      <dgm:prSet loTypeId="urn:microsoft.com/office/officeart/2018/5/layout/IconLeafLabelList" loCatId="icon" qsTypeId="urn:microsoft.com/office/officeart/2005/8/quickstyle/simple1#49" qsCatId="simple" csTypeId="urn:microsoft.com/office/officeart/2018/5/colors/Iconchunking_coloredtext_colorful1" csCatId="colorful" phldr="1"/>
      <dgm:spPr/>
      <dgm:t>
        <a:bodyPr/>
        <a:lstStyle/>
        <a:p>
          <a:endParaRPr lang="en-US"/>
        </a:p>
      </dgm:t>
    </dgm:pt>
    <dgm:pt modelId="{E8CE435F-7A5A-4541-8254-BBCB1CA4025C}">
      <dgm:prSet/>
      <dgm:spPr/>
      <dgm:t>
        <a:bodyPr/>
        <a:lstStyle/>
        <a:p>
          <a:pPr>
            <a:defRPr cap="all"/>
          </a:pPr>
          <a:r>
            <a:rPr lang="en-GB"/>
            <a:t>Reading list</a:t>
          </a:r>
          <a:endParaRPr lang="en-US"/>
        </a:p>
      </dgm:t>
    </dgm:pt>
    <dgm:pt modelId="{6945A03B-6A7D-4F54-8154-74D69E8879C5}" type="parTrans" cxnId="{0F058516-EC63-4A68-A911-06ABAD7E4B59}">
      <dgm:prSet/>
      <dgm:spPr/>
      <dgm:t>
        <a:bodyPr/>
        <a:lstStyle/>
        <a:p>
          <a:endParaRPr lang="en-US"/>
        </a:p>
      </dgm:t>
    </dgm:pt>
    <dgm:pt modelId="{82E778A5-681B-4EAE-AAD3-25D5B279D6AC}" type="sibTrans" cxnId="{0F058516-EC63-4A68-A911-06ABAD7E4B59}">
      <dgm:prSet/>
      <dgm:spPr/>
      <dgm:t>
        <a:bodyPr/>
        <a:lstStyle/>
        <a:p>
          <a:endParaRPr lang="en-US"/>
        </a:p>
      </dgm:t>
    </dgm:pt>
    <dgm:pt modelId="{30376C46-B12F-4D4B-A4E1-12066F697672}">
      <dgm:prSet/>
      <dgm:spPr/>
      <dgm:t>
        <a:bodyPr/>
        <a:lstStyle/>
        <a:p>
          <a:pPr>
            <a:defRPr cap="all"/>
          </a:pPr>
          <a:r>
            <a:rPr lang="en-GB"/>
            <a:t>Session with the Modern Records Centre.</a:t>
          </a:r>
          <a:endParaRPr lang="en-US"/>
        </a:p>
      </dgm:t>
    </dgm:pt>
    <dgm:pt modelId="{DFFE4ACF-AD48-4BA5-9D67-2E78ABEDB1C8}" type="parTrans" cxnId="{C21F7A6E-9B28-4935-A9FE-7ED9982DCF56}">
      <dgm:prSet/>
      <dgm:spPr/>
      <dgm:t>
        <a:bodyPr/>
        <a:lstStyle/>
        <a:p>
          <a:endParaRPr lang="en-US"/>
        </a:p>
      </dgm:t>
    </dgm:pt>
    <dgm:pt modelId="{73E0334D-79E5-436D-BD1A-9C344987174B}" type="sibTrans" cxnId="{C21F7A6E-9B28-4935-A9FE-7ED9982DCF56}">
      <dgm:prSet/>
      <dgm:spPr/>
      <dgm:t>
        <a:bodyPr/>
        <a:lstStyle/>
        <a:p>
          <a:endParaRPr lang="en-US"/>
        </a:p>
      </dgm:t>
    </dgm:pt>
    <dgm:pt modelId="{3B8E1682-D91A-43E9-B23B-EAA8FDB7AB7D}">
      <dgm:prSet/>
      <dgm:spPr/>
      <dgm:t>
        <a:bodyPr/>
        <a:lstStyle/>
        <a:p>
          <a:pPr>
            <a:defRPr cap="all"/>
          </a:pPr>
          <a:r>
            <a:rPr lang="en-GB"/>
            <a:t>Department Seminar Series: Researchers on relevant topics. </a:t>
          </a:r>
          <a:endParaRPr lang="en-US"/>
        </a:p>
      </dgm:t>
    </dgm:pt>
    <dgm:pt modelId="{D2D622BD-6DEB-4B4C-9B38-3EE227DAA10C}" type="parTrans" cxnId="{81290DAC-45BA-4AC3-B57E-41F46A5B1357}">
      <dgm:prSet/>
      <dgm:spPr/>
      <dgm:t>
        <a:bodyPr/>
        <a:lstStyle/>
        <a:p>
          <a:endParaRPr lang="en-US"/>
        </a:p>
      </dgm:t>
    </dgm:pt>
    <dgm:pt modelId="{605C92E1-9DAB-4DDF-8972-B03B2768E9C1}" type="sibTrans" cxnId="{81290DAC-45BA-4AC3-B57E-41F46A5B1357}">
      <dgm:prSet/>
      <dgm:spPr/>
      <dgm:t>
        <a:bodyPr/>
        <a:lstStyle/>
        <a:p>
          <a:endParaRPr lang="en-US"/>
        </a:p>
      </dgm:t>
    </dgm:pt>
    <dgm:pt modelId="{663A3BAC-B313-4E65-8638-63B021E9B41B}">
      <dgm:prSet/>
      <dgm:spPr/>
      <dgm:t>
        <a:bodyPr/>
        <a:lstStyle/>
        <a:p>
          <a:pPr>
            <a:defRPr cap="all"/>
          </a:pPr>
          <a:r>
            <a:rPr lang="en-GB"/>
            <a:t>Q and A sessions with academics working on human rights in Latin America.</a:t>
          </a:r>
          <a:endParaRPr lang="en-US"/>
        </a:p>
      </dgm:t>
    </dgm:pt>
    <dgm:pt modelId="{7958E552-064C-4FD5-9DEA-0D7DC2108696}" type="parTrans" cxnId="{B46AB530-4177-4A2A-B9F1-CF3EE22FEA7F}">
      <dgm:prSet/>
      <dgm:spPr/>
      <dgm:t>
        <a:bodyPr/>
        <a:lstStyle/>
        <a:p>
          <a:endParaRPr lang="en-US"/>
        </a:p>
      </dgm:t>
    </dgm:pt>
    <dgm:pt modelId="{8A068572-014A-4706-B856-8E240DBA6CB5}" type="sibTrans" cxnId="{B46AB530-4177-4A2A-B9F1-CF3EE22FEA7F}">
      <dgm:prSet/>
      <dgm:spPr/>
      <dgm:t>
        <a:bodyPr/>
        <a:lstStyle/>
        <a:p>
          <a:endParaRPr lang="en-US"/>
        </a:p>
      </dgm:t>
    </dgm:pt>
    <dgm:pt modelId="{CC718BCD-DF40-49FE-AFFA-D52723AE0ACB}">
      <dgm:prSet/>
      <dgm:spPr/>
      <dgm:t>
        <a:bodyPr/>
        <a:lstStyle/>
        <a:p>
          <a:pPr>
            <a:defRPr cap="all"/>
          </a:pPr>
          <a:r>
            <a:rPr lang="en-GB"/>
            <a:t>Library resources</a:t>
          </a:r>
          <a:endParaRPr lang="en-US"/>
        </a:p>
      </dgm:t>
    </dgm:pt>
    <dgm:pt modelId="{DF4DA443-9BA5-4A44-BEA0-AA68F863B6C0}" type="parTrans" cxnId="{33C43291-7E4E-4904-8C13-941B81D7145A}">
      <dgm:prSet/>
      <dgm:spPr/>
      <dgm:t>
        <a:bodyPr/>
        <a:lstStyle/>
        <a:p>
          <a:endParaRPr lang="en-US"/>
        </a:p>
      </dgm:t>
    </dgm:pt>
    <dgm:pt modelId="{1D365890-EE41-43ED-97F7-E9360ABAD520}" type="sibTrans" cxnId="{33C43291-7E4E-4904-8C13-941B81D7145A}">
      <dgm:prSet/>
      <dgm:spPr/>
      <dgm:t>
        <a:bodyPr/>
        <a:lstStyle/>
        <a:p>
          <a:endParaRPr lang="en-US"/>
        </a:p>
      </dgm:t>
    </dgm:pt>
    <dgm:pt modelId="{FF060B4B-E227-496F-B0CB-35449F825886}" type="pres">
      <dgm:prSet presAssocID="{BACBDBFD-DFAE-4132-A70F-0442540C4EF3}" presName="root" presStyleCnt="0">
        <dgm:presLayoutVars>
          <dgm:dir/>
          <dgm:resizeHandles val="exact"/>
        </dgm:presLayoutVars>
      </dgm:prSet>
      <dgm:spPr/>
    </dgm:pt>
    <dgm:pt modelId="{D7A4B947-09BC-45B4-968E-73366D2239CB}" type="pres">
      <dgm:prSet presAssocID="{E8CE435F-7A5A-4541-8254-BBCB1CA4025C}" presName="compNode" presStyleCnt="0"/>
      <dgm:spPr/>
    </dgm:pt>
    <dgm:pt modelId="{C6A8384A-78E5-4C76-A326-3B418A33082C}" type="pres">
      <dgm:prSet presAssocID="{E8CE435F-7A5A-4541-8254-BBCB1CA4025C}" presName="iconBgRect" presStyleLbl="bgShp" presStyleIdx="0" presStyleCnt="5"/>
      <dgm:spPr>
        <a:prstGeom prst="round2DiagRect">
          <a:avLst>
            <a:gd name="adj1" fmla="val 29727"/>
            <a:gd name="adj2" fmla="val 0"/>
          </a:avLst>
        </a:prstGeom>
      </dgm:spPr>
    </dgm:pt>
    <dgm:pt modelId="{7A68B5FA-C8B5-48A3-BF3B-8B44B7F14EA7}" type="pres">
      <dgm:prSet presAssocID="{E8CE435F-7A5A-4541-8254-BBCB1CA4025C}"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7BBD8FA2-9422-4C2E-8C2B-8DD88FDD62E4}" type="pres">
      <dgm:prSet presAssocID="{E8CE435F-7A5A-4541-8254-BBCB1CA4025C}" presName="spaceRect" presStyleCnt="0"/>
      <dgm:spPr/>
    </dgm:pt>
    <dgm:pt modelId="{064DC302-F295-4418-91EB-106A946D6996}" type="pres">
      <dgm:prSet presAssocID="{E8CE435F-7A5A-4541-8254-BBCB1CA4025C}" presName="textRect" presStyleLbl="revTx" presStyleIdx="0" presStyleCnt="5">
        <dgm:presLayoutVars>
          <dgm:chMax val="1"/>
          <dgm:chPref val="1"/>
        </dgm:presLayoutVars>
      </dgm:prSet>
      <dgm:spPr/>
    </dgm:pt>
    <dgm:pt modelId="{2071DF20-55EC-4523-96C7-BC11CE969D6D}" type="pres">
      <dgm:prSet presAssocID="{82E778A5-681B-4EAE-AAD3-25D5B279D6AC}" presName="sibTrans" presStyleCnt="0"/>
      <dgm:spPr/>
    </dgm:pt>
    <dgm:pt modelId="{333DC170-9188-4F18-A474-4842BE5BB1A0}" type="pres">
      <dgm:prSet presAssocID="{30376C46-B12F-4D4B-A4E1-12066F697672}" presName="compNode" presStyleCnt="0"/>
      <dgm:spPr/>
    </dgm:pt>
    <dgm:pt modelId="{61930374-1CAD-4D1F-99E4-A9E9F1B11984}" type="pres">
      <dgm:prSet presAssocID="{30376C46-B12F-4D4B-A4E1-12066F697672}" presName="iconBgRect" presStyleLbl="bgShp" presStyleIdx="1" presStyleCnt="5"/>
      <dgm:spPr>
        <a:prstGeom prst="round2DiagRect">
          <a:avLst>
            <a:gd name="adj1" fmla="val 29727"/>
            <a:gd name="adj2" fmla="val 0"/>
          </a:avLst>
        </a:prstGeom>
      </dgm:spPr>
    </dgm:pt>
    <dgm:pt modelId="{EED1C53C-234E-4D76-A015-5711A3F912A8}" type="pres">
      <dgm:prSet presAssocID="{30376C46-B12F-4D4B-A4E1-12066F69767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784D9787-CE0D-4497-85F1-B289855BF439}" type="pres">
      <dgm:prSet presAssocID="{30376C46-B12F-4D4B-A4E1-12066F697672}" presName="spaceRect" presStyleCnt="0"/>
      <dgm:spPr/>
    </dgm:pt>
    <dgm:pt modelId="{BB14DA3E-1641-4807-8909-DC06282BAE93}" type="pres">
      <dgm:prSet presAssocID="{30376C46-B12F-4D4B-A4E1-12066F697672}" presName="textRect" presStyleLbl="revTx" presStyleIdx="1" presStyleCnt="5">
        <dgm:presLayoutVars>
          <dgm:chMax val="1"/>
          <dgm:chPref val="1"/>
        </dgm:presLayoutVars>
      </dgm:prSet>
      <dgm:spPr/>
    </dgm:pt>
    <dgm:pt modelId="{FB282094-1607-497C-9391-65F100DF0BB9}" type="pres">
      <dgm:prSet presAssocID="{73E0334D-79E5-436D-BD1A-9C344987174B}" presName="sibTrans" presStyleCnt="0"/>
      <dgm:spPr/>
    </dgm:pt>
    <dgm:pt modelId="{11F15594-5F7A-4343-B52C-166233D4A4BE}" type="pres">
      <dgm:prSet presAssocID="{3B8E1682-D91A-43E9-B23B-EAA8FDB7AB7D}" presName="compNode" presStyleCnt="0"/>
      <dgm:spPr/>
    </dgm:pt>
    <dgm:pt modelId="{9D510FBF-B595-45F2-A792-BBE604873E81}" type="pres">
      <dgm:prSet presAssocID="{3B8E1682-D91A-43E9-B23B-EAA8FDB7AB7D}" presName="iconBgRect" presStyleLbl="bgShp" presStyleIdx="2" presStyleCnt="5"/>
      <dgm:spPr>
        <a:prstGeom prst="round2DiagRect">
          <a:avLst>
            <a:gd name="adj1" fmla="val 29727"/>
            <a:gd name="adj2" fmla="val 0"/>
          </a:avLst>
        </a:prstGeom>
      </dgm:spPr>
    </dgm:pt>
    <dgm:pt modelId="{44B3C98E-2B26-4F22-A745-C20EEDD960D5}" type="pres">
      <dgm:prSet presAssocID="{3B8E1682-D91A-43E9-B23B-EAA8FDB7AB7D}"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F5167355-4F24-41C6-BCB6-FC519E34CB67}" type="pres">
      <dgm:prSet presAssocID="{3B8E1682-D91A-43E9-B23B-EAA8FDB7AB7D}" presName="spaceRect" presStyleCnt="0"/>
      <dgm:spPr/>
    </dgm:pt>
    <dgm:pt modelId="{441C6D18-14B2-45EF-B515-B8C8B90CF6C9}" type="pres">
      <dgm:prSet presAssocID="{3B8E1682-D91A-43E9-B23B-EAA8FDB7AB7D}" presName="textRect" presStyleLbl="revTx" presStyleIdx="2" presStyleCnt="5">
        <dgm:presLayoutVars>
          <dgm:chMax val="1"/>
          <dgm:chPref val="1"/>
        </dgm:presLayoutVars>
      </dgm:prSet>
      <dgm:spPr/>
    </dgm:pt>
    <dgm:pt modelId="{C83DB9E0-41C0-4D2C-BDC5-74A83863277E}" type="pres">
      <dgm:prSet presAssocID="{605C92E1-9DAB-4DDF-8972-B03B2768E9C1}" presName="sibTrans" presStyleCnt="0"/>
      <dgm:spPr/>
    </dgm:pt>
    <dgm:pt modelId="{A9616E9C-356E-4439-9E28-10A25C4E16D7}" type="pres">
      <dgm:prSet presAssocID="{663A3BAC-B313-4E65-8638-63B021E9B41B}" presName="compNode" presStyleCnt="0"/>
      <dgm:spPr/>
    </dgm:pt>
    <dgm:pt modelId="{2DB6EF54-B676-4E54-A7CB-3977ED060F10}" type="pres">
      <dgm:prSet presAssocID="{663A3BAC-B313-4E65-8638-63B021E9B41B}" presName="iconBgRect" presStyleLbl="bgShp" presStyleIdx="3" presStyleCnt="5"/>
      <dgm:spPr>
        <a:prstGeom prst="round2DiagRect">
          <a:avLst>
            <a:gd name="adj1" fmla="val 29727"/>
            <a:gd name="adj2" fmla="val 0"/>
          </a:avLst>
        </a:prstGeom>
      </dgm:spPr>
    </dgm:pt>
    <dgm:pt modelId="{253D31CA-AE06-4EF5-B80D-FB8F5E470229}" type="pres">
      <dgm:prSet presAssocID="{663A3BAC-B313-4E65-8638-63B021E9B41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1FE28CBB-3196-4A4D-A2F3-922DF2B01F81}" type="pres">
      <dgm:prSet presAssocID="{663A3BAC-B313-4E65-8638-63B021E9B41B}" presName="spaceRect" presStyleCnt="0"/>
      <dgm:spPr/>
    </dgm:pt>
    <dgm:pt modelId="{621A6F41-BC96-443A-926B-A210C05677AD}" type="pres">
      <dgm:prSet presAssocID="{663A3BAC-B313-4E65-8638-63B021E9B41B}" presName="textRect" presStyleLbl="revTx" presStyleIdx="3" presStyleCnt="5">
        <dgm:presLayoutVars>
          <dgm:chMax val="1"/>
          <dgm:chPref val="1"/>
        </dgm:presLayoutVars>
      </dgm:prSet>
      <dgm:spPr/>
    </dgm:pt>
    <dgm:pt modelId="{1207151E-3CCA-4EEA-8A8C-D60784B8736D}" type="pres">
      <dgm:prSet presAssocID="{8A068572-014A-4706-B856-8E240DBA6CB5}" presName="sibTrans" presStyleCnt="0"/>
      <dgm:spPr/>
    </dgm:pt>
    <dgm:pt modelId="{0A2F4837-261D-4EFB-A83C-C95DFF063218}" type="pres">
      <dgm:prSet presAssocID="{CC718BCD-DF40-49FE-AFFA-D52723AE0ACB}" presName="compNode" presStyleCnt="0"/>
      <dgm:spPr/>
    </dgm:pt>
    <dgm:pt modelId="{591499AD-577A-4B47-87E2-BA8EAC35801C}" type="pres">
      <dgm:prSet presAssocID="{CC718BCD-DF40-49FE-AFFA-D52723AE0ACB}" presName="iconBgRect" presStyleLbl="bgShp" presStyleIdx="4" presStyleCnt="5"/>
      <dgm:spPr>
        <a:prstGeom prst="round2DiagRect">
          <a:avLst>
            <a:gd name="adj1" fmla="val 29727"/>
            <a:gd name="adj2" fmla="val 0"/>
          </a:avLst>
        </a:prstGeom>
      </dgm:spPr>
    </dgm:pt>
    <dgm:pt modelId="{86B68456-87D7-4FFC-8950-2D298C25808D}" type="pres">
      <dgm:prSet presAssocID="{CC718BCD-DF40-49FE-AFFA-D52723AE0AC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on Shelf"/>
        </a:ext>
      </dgm:extLst>
    </dgm:pt>
    <dgm:pt modelId="{C7085D67-AE07-4D8C-941F-B165D89739C2}" type="pres">
      <dgm:prSet presAssocID="{CC718BCD-DF40-49FE-AFFA-D52723AE0ACB}" presName="spaceRect" presStyleCnt="0"/>
      <dgm:spPr/>
    </dgm:pt>
    <dgm:pt modelId="{D3396BA4-D603-4F70-912B-CF8779DAF2AA}" type="pres">
      <dgm:prSet presAssocID="{CC718BCD-DF40-49FE-AFFA-D52723AE0ACB}" presName="textRect" presStyleLbl="revTx" presStyleIdx="4" presStyleCnt="5">
        <dgm:presLayoutVars>
          <dgm:chMax val="1"/>
          <dgm:chPref val="1"/>
        </dgm:presLayoutVars>
      </dgm:prSet>
      <dgm:spPr/>
    </dgm:pt>
  </dgm:ptLst>
  <dgm:cxnLst>
    <dgm:cxn modelId="{0F058516-EC63-4A68-A911-06ABAD7E4B59}" srcId="{BACBDBFD-DFAE-4132-A70F-0442540C4EF3}" destId="{E8CE435F-7A5A-4541-8254-BBCB1CA4025C}" srcOrd="0" destOrd="0" parTransId="{6945A03B-6A7D-4F54-8154-74D69E8879C5}" sibTransId="{82E778A5-681B-4EAE-AAD3-25D5B279D6AC}"/>
    <dgm:cxn modelId="{B46AB530-4177-4A2A-B9F1-CF3EE22FEA7F}" srcId="{BACBDBFD-DFAE-4132-A70F-0442540C4EF3}" destId="{663A3BAC-B313-4E65-8638-63B021E9B41B}" srcOrd="3" destOrd="0" parTransId="{7958E552-064C-4FD5-9DEA-0D7DC2108696}" sibTransId="{8A068572-014A-4706-B856-8E240DBA6CB5}"/>
    <dgm:cxn modelId="{3D865347-C609-45C5-B15F-84FD908EF1F3}" type="presOf" srcId="{663A3BAC-B313-4E65-8638-63B021E9B41B}" destId="{621A6F41-BC96-443A-926B-A210C05677AD}" srcOrd="0" destOrd="0" presId="urn:microsoft.com/office/officeart/2018/5/layout/IconLeafLabelList"/>
    <dgm:cxn modelId="{C21F7A6E-9B28-4935-A9FE-7ED9982DCF56}" srcId="{BACBDBFD-DFAE-4132-A70F-0442540C4EF3}" destId="{30376C46-B12F-4D4B-A4E1-12066F697672}" srcOrd="1" destOrd="0" parTransId="{DFFE4ACF-AD48-4BA5-9D67-2E78ABEDB1C8}" sibTransId="{73E0334D-79E5-436D-BD1A-9C344987174B}"/>
    <dgm:cxn modelId="{0AA9C559-9458-4CB8-85EE-356BE3CFBC7E}" type="presOf" srcId="{3B8E1682-D91A-43E9-B23B-EAA8FDB7AB7D}" destId="{441C6D18-14B2-45EF-B515-B8C8B90CF6C9}" srcOrd="0" destOrd="0" presId="urn:microsoft.com/office/officeart/2018/5/layout/IconLeafLabelList"/>
    <dgm:cxn modelId="{33C43291-7E4E-4904-8C13-941B81D7145A}" srcId="{BACBDBFD-DFAE-4132-A70F-0442540C4EF3}" destId="{CC718BCD-DF40-49FE-AFFA-D52723AE0ACB}" srcOrd="4" destOrd="0" parTransId="{DF4DA443-9BA5-4A44-BEA0-AA68F863B6C0}" sibTransId="{1D365890-EE41-43ED-97F7-E9360ABAD520}"/>
    <dgm:cxn modelId="{F21047A6-C630-4887-9B15-B19E6C961402}" type="presOf" srcId="{E8CE435F-7A5A-4541-8254-BBCB1CA4025C}" destId="{064DC302-F295-4418-91EB-106A946D6996}" srcOrd="0" destOrd="0" presId="urn:microsoft.com/office/officeart/2018/5/layout/IconLeafLabelList"/>
    <dgm:cxn modelId="{81290DAC-45BA-4AC3-B57E-41F46A5B1357}" srcId="{BACBDBFD-DFAE-4132-A70F-0442540C4EF3}" destId="{3B8E1682-D91A-43E9-B23B-EAA8FDB7AB7D}" srcOrd="2" destOrd="0" parTransId="{D2D622BD-6DEB-4B4C-9B38-3EE227DAA10C}" sibTransId="{605C92E1-9DAB-4DDF-8972-B03B2768E9C1}"/>
    <dgm:cxn modelId="{FCC489BB-FF22-4B34-9FF2-8B76E8BCB635}" type="presOf" srcId="{BACBDBFD-DFAE-4132-A70F-0442540C4EF3}" destId="{FF060B4B-E227-496F-B0CB-35449F825886}" srcOrd="0" destOrd="0" presId="urn:microsoft.com/office/officeart/2018/5/layout/IconLeafLabelList"/>
    <dgm:cxn modelId="{177D68F4-A6F8-47DD-A713-0C184EC37420}" type="presOf" srcId="{30376C46-B12F-4D4B-A4E1-12066F697672}" destId="{BB14DA3E-1641-4807-8909-DC06282BAE93}" srcOrd="0" destOrd="0" presId="urn:microsoft.com/office/officeart/2018/5/layout/IconLeafLabelList"/>
    <dgm:cxn modelId="{5E0B98FA-92D5-4115-9DCC-5BBED629DEEE}" type="presOf" srcId="{CC718BCD-DF40-49FE-AFFA-D52723AE0ACB}" destId="{D3396BA4-D603-4F70-912B-CF8779DAF2AA}" srcOrd="0" destOrd="0" presId="urn:microsoft.com/office/officeart/2018/5/layout/IconLeafLabelList"/>
    <dgm:cxn modelId="{01984217-FD66-4260-8F76-B5E4DC907791}" type="presParOf" srcId="{FF060B4B-E227-496F-B0CB-35449F825886}" destId="{D7A4B947-09BC-45B4-968E-73366D2239CB}" srcOrd="0" destOrd="0" presId="urn:microsoft.com/office/officeart/2018/5/layout/IconLeafLabelList"/>
    <dgm:cxn modelId="{46A5F8BD-25B5-4736-AD85-3F664D4CB77A}" type="presParOf" srcId="{D7A4B947-09BC-45B4-968E-73366D2239CB}" destId="{C6A8384A-78E5-4C76-A326-3B418A33082C}" srcOrd="0" destOrd="0" presId="urn:microsoft.com/office/officeart/2018/5/layout/IconLeafLabelList"/>
    <dgm:cxn modelId="{A772CBF0-5FA1-4BD4-B459-2817D72A039B}" type="presParOf" srcId="{D7A4B947-09BC-45B4-968E-73366D2239CB}" destId="{7A68B5FA-C8B5-48A3-BF3B-8B44B7F14EA7}" srcOrd="1" destOrd="0" presId="urn:microsoft.com/office/officeart/2018/5/layout/IconLeafLabelList"/>
    <dgm:cxn modelId="{733C0CA0-57A7-44C6-9CB6-2DFB25AE5861}" type="presParOf" srcId="{D7A4B947-09BC-45B4-968E-73366D2239CB}" destId="{7BBD8FA2-9422-4C2E-8C2B-8DD88FDD62E4}" srcOrd="2" destOrd="0" presId="urn:microsoft.com/office/officeart/2018/5/layout/IconLeafLabelList"/>
    <dgm:cxn modelId="{A625668B-1541-4F51-A0F9-0C177BEEB261}" type="presParOf" srcId="{D7A4B947-09BC-45B4-968E-73366D2239CB}" destId="{064DC302-F295-4418-91EB-106A946D6996}" srcOrd="3" destOrd="0" presId="urn:microsoft.com/office/officeart/2018/5/layout/IconLeafLabelList"/>
    <dgm:cxn modelId="{68350686-72AB-4129-BBDA-4A0E986A2514}" type="presParOf" srcId="{FF060B4B-E227-496F-B0CB-35449F825886}" destId="{2071DF20-55EC-4523-96C7-BC11CE969D6D}" srcOrd="1" destOrd="0" presId="urn:microsoft.com/office/officeart/2018/5/layout/IconLeafLabelList"/>
    <dgm:cxn modelId="{F75B652B-90E5-4D7D-A36B-493679D95582}" type="presParOf" srcId="{FF060B4B-E227-496F-B0CB-35449F825886}" destId="{333DC170-9188-4F18-A474-4842BE5BB1A0}" srcOrd="2" destOrd="0" presId="urn:microsoft.com/office/officeart/2018/5/layout/IconLeafLabelList"/>
    <dgm:cxn modelId="{DE5074E2-0A41-4002-B4BC-02DD8911B252}" type="presParOf" srcId="{333DC170-9188-4F18-A474-4842BE5BB1A0}" destId="{61930374-1CAD-4D1F-99E4-A9E9F1B11984}" srcOrd="0" destOrd="0" presId="urn:microsoft.com/office/officeart/2018/5/layout/IconLeafLabelList"/>
    <dgm:cxn modelId="{C768DF68-998D-45F2-B783-E42E56E767E8}" type="presParOf" srcId="{333DC170-9188-4F18-A474-4842BE5BB1A0}" destId="{EED1C53C-234E-4D76-A015-5711A3F912A8}" srcOrd="1" destOrd="0" presId="urn:microsoft.com/office/officeart/2018/5/layout/IconLeafLabelList"/>
    <dgm:cxn modelId="{6FF733C3-B053-4842-AF77-5F387ACFE109}" type="presParOf" srcId="{333DC170-9188-4F18-A474-4842BE5BB1A0}" destId="{784D9787-CE0D-4497-85F1-B289855BF439}" srcOrd="2" destOrd="0" presId="urn:microsoft.com/office/officeart/2018/5/layout/IconLeafLabelList"/>
    <dgm:cxn modelId="{8EF31909-FBD0-49F9-9D1E-3F3FD748A077}" type="presParOf" srcId="{333DC170-9188-4F18-A474-4842BE5BB1A0}" destId="{BB14DA3E-1641-4807-8909-DC06282BAE93}" srcOrd="3" destOrd="0" presId="urn:microsoft.com/office/officeart/2018/5/layout/IconLeafLabelList"/>
    <dgm:cxn modelId="{A82A2FF7-372E-4618-93D1-1FF28E48603F}" type="presParOf" srcId="{FF060B4B-E227-496F-B0CB-35449F825886}" destId="{FB282094-1607-497C-9391-65F100DF0BB9}" srcOrd="3" destOrd="0" presId="urn:microsoft.com/office/officeart/2018/5/layout/IconLeafLabelList"/>
    <dgm:cxn modelId="{1CE226F6-8ADD-403D-ABAE-0F4CE93D1EBD}" type="presParOf" srcId="{FF060B4B-E227-496F-B0CB-35449F825886}" destId="{11F15594-5F7A-4343-B52C-166233D4A4BE}" srcOrd="4" destOrd="0" presId="urn:microsoft.com/office/officeart/2018/5/layout/IconLeafLabelList"/>
    <dgm:cxn modelId="{669F2379-C443-4E20-9C69-E4B9D47DE1BC}" type="presParOf" srcId="{11F15594-5F7A-4343-B52C-166233D4A4BE}" destId="{9D510FBF-B595-45F2-A792-BBE604873E81}" srcOrd="0" destOrd="0" presId="urn:microsoft.com/office/officeart/2018/5/layout/IconLeafLabelList"/>
    <dgm:cxn modelId="{1077BED9-4FC1-4008-BFC0-169C32D4CC0B}" type="presParOf" srcId="{11F15594-5F7A-4343-B52C-166233D4A4BE}" destId="{44B3C98E-2B26-4F22-A745-C20EEDD960D5}" srcOrd="1" destOrd="0" presId="urn:microsoft.com/office/officeart/2018/5/layout/IconLeafLabelList"/>
    <dgm:cxn modelId="{D4D3ED75-566B-45CA-A37C-F35037A15508}" type="presParOf" srcId="{11F15594-5F7A-4343-B52C-166233D4A4BE}" destId="{F5167355-4F24-41C6-BCB6-FC519E34CB67}" srcOrd="2" destOrd="0" presId="urn:microsoft.com/office/officeart/2018/5/layout/IconLeafLabelList"/>
    <dgm:cxn modelId="{7D5FB03A-9A25-422E-A683-C17826F48177}" type="presParOf" srcId="{11F15594-5F7A-4343-B52C-166233D4A4BE}" destId="{441C6D18-14B2-45EF-B515-B8C8B90CF6C9}" srcOrd="3" destOrd="0" presId="urn:microsoft.com/office/officeart/2018/5/layout/IconLeafLabelList"/>
    <dgm:cxn modelId="{2168FDE2-3892-46E7-8938-F84650B5B743}" type="presParOf" srcId="{FF060B4B-E227-496F-B0CB-35449F825886}" destId="{C83DB9E0-41C0-4D2C-BDC5-74A83863277E}" srcOrd="5" destOrd="0" presId="urn:microsoft.com/office/officeart/2018/5/layout/IconLeafLabelList"/>
    <dgm:cxn modelId="{B1127D76-D9C2-4AE6-9C31-57AD1CE8C51D}" type="presParOf" srcId="{FF060B4B-E227-496F-B0CB-35449F825886}" destId="{A9616E9C-356E-4439-9E28-10A25C4E16D7}" srcOrd="6" destOrd="0" presId="urn:microsoft.com/office/officeart/2018/5/layout/IconLeafLabelList"/>
    <dgm:cxn modelId="{0B9402C5-1B88-40DE-9CC8-3E8E202609CB}" type="presParOf" srcId="{A9616E9C-356E-4439-9E28-10A25C4E16D7}" destId="{2DB6EF54-B676-4E54-A7CB-3977ED060F10}" srcOrd="0" destOrd="0" presId="urn:microsoft.com/office/officeart/2018/5/layout/IconLeafLabelList"/>
    <dgm:cxn modelId="{DE60C742-657E-4142-AED5-BC9DAEBEEA3D}" type="presParOf" srcId="{A9616E9C-356E-4439-9E28-10A25C4E16D7}" destId="{253D31CA-AE06-4EF5-B80D-FB8F5E470229}" srcOrd="1" destOrd="0" presId="urn:microsoft.com/office/officeart/2018/5/layout/IconLeafLabelList"/>
    <dgm:cxn modelId="{89782E86-CC16-493C-81D2-B5E7F29EE6F1}" type="presParOf" srcId="{A9616E9C-356E-4439-9E28-10A25C4E16D7}" destId="{1FE28CBB-3196-4A4D-A2F3-922DF2B01F81}" srcOrd="2" destOrd="0" presId="urn:microsoft.com/office/officeart/2018/5/layout/IconLeafLabelList"/>
    <dgm:cxn modelId="{82B44444-7C02-4F0E-9E9D-0D092753542C}" type="presParOf" srcId="{A9616E9C-356E-4439-9E28-10A25C4E16D7}" destId="{621A6F41-BC96-443A-926B-A210C05677AD}" srcOrd="3" destOrd="0" presId="urn:microsoft.com/office/officeart/2018/5/layout/IconLeafLabelList"/>
    <dgm:cxn modelId="{78FDAE0B-2500-46F0-A02E-62A17712AD9E}" type="presParOf" srcId="{FF060B4B-E227-496F-B0CB-35449F825886}" destId="{1207151E-3CCA-4EEA-8A8C-D60784B8736D}" srcOrd="7" destOrd="0" presId="urn:microsoft.com/office/officeart/2018/5/layout/IconLeafLabelList"/>
    <dgm:cxn modelId="{8132A1DD-B07A-4BAE-89E4-D0F246DC3FBF}" type="presParOf" srcId="{FF060B4B-E227-496F-B0CB-35449F825886}" destId="{0A2F4837-261D-4EFB-A83C-C95DFF063218}" srcOrd="8" destOrd="0" presId="urn:microsoft.com/office/officeart/2018/5/layout/IconLeafLabelList"/>
    <dgm:cxn modelId="{008E8ED0-041C-4BDB-897C-3CD1BD09F1D7}" type="presParOf" srcId="{0A2F4837-261D-4EFB-A83C-C95DFF063218}" destId="{591499AD-577A-4B47-87E2-BA8EAC35801C}" srcOrd="0" destOrd="0" presId="urn:microsoft.com/office/officeart/2018/5/layout/IconLeafLabelList"/>
    <dgm:cxn modelId="{B932BC0A-C517-435A-8519-037742023EA9}" type="presParOf" srcId="{0A2F4837-261D-4EFB-A83C-C95DFF063218}" destId="{86B68456-87D7-4FFC-8950-2D298C25808D}" srcOrd="1" destOrd="0" presId="urn:microsoft.com/office/officeart/2018/5/layout/IconLeafLabelList"/>
    <dgm:cxn modelId="{8A362F12-59F4-4119-B80D-D28977EF0283}" type="presParOf" srcId="{0A2F4837-261D-4EFB-A83C-C95DFF063218}" destId="{C7085D67-AE07-4D8C-941F-B165D89739C2}" srcOrd="2" destOrd="0" presId="urn:microsoft.com/office/officeart/2018/5/layout/IconLeafLabelList"/>
    <dgm:cxn modelId="{2A079417-E569-4C4F-839E-18F0CB9EADE1}" type="presParOf" srcId="{0A2F4837-261D-4EFB-A83C-C95DFF063218}" destId="{D3396BA4-D603-4F70-912B-CF8779DAF2A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8384A-78E5-4C76-A326-3B418A33082C}">
      <dsp:nvSpPr>
        <dsp:cNvPr id="0" name=""/>
        <dsp:cNvSpPr/>
      </dsp:nvSpPr>
      <dsp:spPr>
        <a:xfrm>
          <a:off x="684914" y="1016402"/>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68B5FA-C8B5-48A3-BF3B-8B44B7F14EA7}">
      <dsp:nvSpPr>
        <dsp:cNvPr id="0" name=""/>
        <dsp:cNvSpPr/>
      </dsp:nvSpPr>
      <dsp:spPr>
        <a:xfrm>
          <a:off x="91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4DC302-F295-4418-91EB-106A946D6996}">
      <dsp:nvSpPr>
        <dsp:cNvPr id="0" name=""/>
        <dsp:cNvSpPr/>
      </dsp:nvSpPr>
      <dsp:spPr>
        <a:xfrm>
          <a:off x="33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Reading list</a:t>
          </a:r>
          <a:endParaRPr lang="en-US" sz="1200" kern="1200"/>
        </a:p>
      </dsp:txBody>
      <dsp:txXfrm>
        <a:off x="333914" y="2456402"/>
        <a:ext cx="1800000" cy="720000"/>
      </dsp:txXfrm>
    </dsp:sp>
    <dsp:sp modelId="{61930374-1CAD-4D1F-99E4-A9E9F1B11984}">
      <dsp:nvSpPr>
        <dsp:cNvPr id="0" name=""/>
        <dsp:cNvSpPr/>
      </dsp:nvSpPr>
      <dsp:spPr>
        <a:xfrm>
          <a:off x="2799914" y="1016402"/>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D1C53C-234E-4D76-A015-5711A3F912A8}">
      <dsp:nvSpPr>
        <dsp:cNvPr id="0" name=""/>
        <dsp:cNvSpPr/>
      </dsp:nvSpPr>
      <dsp:spPr>
        <a:xfrm>
          <a:off x="303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14DA3E-1641-4807-8909-DC06282BAE93}">
      <dsp:nvSpPr>
        <dsp:cNvPr id="0" name=""/>
        <dsp:cNvSpPr/>
      </dsp:nvSpPr>
      <dsp:spPr>
        <a:xfrm>
          <a:off x="244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Session with the Modern Records Centre.</a:t>
          </a:r>
          <a:endParaRPr lang="en-US" sz="1200" kern="1200"/>
        </a:p>
      </dsp:txBody>
      <dsp:txXfrm>
        <a:off x="2448914" y="2456402"/>
        <a:ext cx="1800000" cy="720000"/>
      </dsp:txXfrm>
    </dsp:sp>
    <dsp:sp modelId="{9D510FBF-B595-45F2-A792-BBE604873E81}">
      <dsp:nvSpPr>
        <dsp:cNvPr id="0" name=""/>
        <dsp:cNvSpPr/>
      </dsp:nvSpPr>
      <dsp:spPr>
        <a:xfrm>
          <a:off x="4914914" y="1016402"/>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B3C98E-2B26-4F22-A745-C20EEDD960D5}">
      <dsp:nvSpPr>
        <dsp:cNvPr id="0" name=""/>
        <dsp:cNvSpPr/>
      </dsp:nvSpPr>
      <dsp:spPr>
        <a:xfrm>
          <a:off x="514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1C6D18-14B2-45EF-B515-B8C8B90CF6C9}">
      <dsp:nvSpPr>
        <dsp:cNvPr id="0" name=""/>
        <dsp:cNvSpPr/>
      </dsp:nvSpPr>
      <dsp:spPr>
        <a:xfrm>
          <a:off x="456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Department Seminar Series: Researchers on relevant topics. </a:t>
          </a:r>
          <a:endParaRPr lang="en-US" sz="1200" kern="1200"/>
        </a:p>
      </dsp:txBody>
      <dsp:txXfrm>
        <a:off x="4563914" y="2456402"/>
        <a:ext cx="1800000" cy="720000"/>
      </dsp:txXfrm>
    </dsp:sp>
    <dsp:sp modelId="{2DB6EF54-B676-4E54-A7CB-3977ED060F10}">
      <dsp:nvSpPr>
        <dsp:cNvPr id="0" name=""/>
        <dsp:cNvSpPr/>
      </dsp:nvSpPr>
      <dsp:spPr>
        <a:xfrm>
          <a:off x="7029914" y="1016402"/>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3D31CA-AE06-4EF5-B80D-FB8F5E470229}">
      <dsp:nvSpPr>
        <dsp:cNvPr id="0" name=""/>
        <dsp:cNvSpPr/>
      </dsp:nvSpPr>
      <dsp:spPr>
        <a:xfrm>
          <a:off x="726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1A6F41-BC96-443A-926B-A210C05677AD}">
      <dsp:nvSpPr>
        <dsp:cNvPr id="0" name=""/>
        <dsp:cNvSpPr/>
      </dsp:nvSpPr>
      <dsp:spPr>
        <a:xfrm>
          <a:off x="667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Q and A sessions with academics working on human rights in Latin America.</a:t>
          </a:r>
          <a:endParaRPr lang="en-US" sz="1200" kern="1200"/>
        </a:p>
      </dsp:txBody>
      <dsp:txXfrm>
        <a:off x="6678914" y="2456402"/>
        <a:ext cx="1800000" cy="720000"/>
      </dsp:txXfrm>
    </dsp:sp>
    <dsp:sp modelId="{591499AD-577A-4B47-87E2-BA8EAC35801C}">
      <dsp:nvSpPr>
        <dsp:cNvPr id="0" name=""/>
        <dsp:cNvSpPr/>
      </dsp:nvSpPr>
      <dsp:spPr>
        <a:xfrm>
          <a:off x="9144914" y="1016402"/>
          <a:ext cx="1098000" cy="109800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B68456-87D7-4FFC-8950-2D298C25808D}">
      <dsp:nvSpPr>
        <dsp:cNvPr id="0" name=""/>
        <dsp:cNvSpPr/>
      </dsp:nvSpPr>
      <dsp:spPr>
        <a:xfrm>
          <a:off x="937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396BA4-D603-4F70-912B-CF8779DAF2AA}">
      <dsp:nvSpPr>
        <dsp:cNvPr id="0" name=""/>
        <dsp:cNvSpPr/>
      </dsp:nvSpPr>
      <dsp:spPr>
        <a:xfrm>
          <a:off x="879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Library resources</a:t>
          </a:r>
          <a:endParaRPr lang="en-US" sz="1200" kern="1200"/>
        </a:p>
      </dsp:txBody>
      <dsp:txXfrm>
        <a:off x="8793914" y="2456402"/>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8BDF8BE-02F8-4016-8BD5-25116E1F659E}" type="datetimeFigureOut">
              <a:rPr lang="en-GB" smtClean="0"/>
              <a:t>13/10/2026</a:t>
            </a:fld>
            <a:endParaRPr lang="en-GB"/>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316C51E-6D18-4B70-881B-AF0BD5E92501}" type="slidenum">
              <a:rPr lang="en-GB" smtClean="0"/>
              <a:t>‹#›</a:t>
            </a:fld>
            <a:endParaRPr lang="en-GB"/>
          </a:p>
        </p:txBody>
      </p:sp>
    </p:spTree>
    <p:extLst>
      <p:ext uri="{BB962C8B-B14F-4D97-AF65-F5344CB8AC3E}">
        <p14:creationId xmlns:p14="http://schemas.microsoft.com/office/powerpoint/2010/main" val="4100922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881D39E-3A3F-44A2-87A0-5BEDDF2EAF03}" type="datetimeFigureOut">
              <a:rPr lang="en-GB" smtClean="0"/>
              <a:t>13/10/2026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0E1749A-C890-4239-AA2B-F4D2B6204636}" type="slidenum">
              <a:rPr lang="en-GB" smtClean="0"/>
              <a:t>‹#›</a:t>
            </a:fld>
            <a:endParaRPr lang="en-GB"/>
          </a:p>
        </p:txBody>
      </p:sp>
    </p:spTree>
    <p:extLst>
      <p:ext uri="{BB962C8B-B14F-4D97-AF65-F5344CB8AC3E}">
        <p14:creationId xmlns:p14="http://schemas.microsoft.com/office/powerpoint/2010/main" val="1043430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0E1749A-C890-4239-AA2B-F4D2B6204636}" type="slidenum">
              <a:rPr lang="en-GB" smtClean="0"/>
              <a:t>4</a:t>
            </a:fld>
            <a:endParaRPr lang="en-GB"/>
          </a:p>
        </p:txBody>
      </p:sp>
    </p:spTree>
    <p:extLst>
      <p:ext uri="{BB962C8B-B14F-4D97-AF65-F5344CB8AC3E}">
        <p14:creationId xmlns:p14="http://schemas.microsoft.com/office/powerpoint/2010/main" val="3661837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31FAE89-1016-4B1F-92BD-AF5A89AEDFB7}"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388590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31FAE89-1016-4B1F-92BD-AF5A89AEDFB7}"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2534184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1FAE89-1016-4B1F-92BD-AF5A89AEDFB7}"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182847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31FAE89-1016-4B1F-92BD-AF5A89AEDFB7}"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127674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31FAE89-1016-4B1F-92BD-AF5A89AEDFB7}" type="datetimeFigureOut">
              <a:rPr lang="en-GB" smtClean="0"/>
              <a:t>13/10/2026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3916219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31FAE89-1016-4B1F-92BD-AF5A89AEDFB7}" type="datetimeFigureOut">
              <a:rPr lang="en-GB" smtClean="0"/>
              <a:t>13/10/2026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416508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FAE89-1016-4B1F-92BD-AF5A89AEDFB7}" type="datetimeFigureOut">
              <a:rPr lang="en-GB" smtClean="0"/>
              <a:t>13/10/2026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125264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1FAE89-1016-4B1F-92BD-AF5A89AEDFB7}"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44719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1FAE89-1016-4B1F-92BD-AF5A89AEDFB7}"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12756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31FAE89-1016-4B1F-92BD-AF5A89AEDFB7}"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2502560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31FAE89-1016-4B1F-92BD-AF5A89AEDFB7}"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D881E4-5C76-4040-9D56-D795400D99BA}" type="slidenum">
              <a:rPr lang="en-GB" smtClean="0"/>
              <a:t>‹#›</a:t>
            </a:fld>
            <a:endParaRPr lang="en-GB"/>
          </a:p>
        </p:txBody>
      </p:sp>
    </p:spTree>
    <p:extLst>
      <p:ext uri="{BB962C8B-B14F-4D97-AF65-F5344CB8AC3E}">
        <p14:creationId xmlns:p14="http://schemas.microsoft.com/office/powerpoint/2010/main" val="398732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FAE89-1016-4B1F-92BD-AF5A89AEDFB7}" type="datetimeFigureOut">
              <a:rPr lang="en-GB" smtClean="0"/>
              <a:t>13/10/2026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881E4-5C76-4040-9D56-D795400D99BA}" type="slidenum">
              <a:rPr lang="en-GB" smtClean="0"/>
              <a:t>‹#›</a:t>
            </a:fld>
            <a:endParaRPr lang="en-GB"/>
          </a:p>
        </p:txBody>
      </p:sp>
    </p:spTree>
    <p:extLst>
      <p:ext uri="{BB962C8B-B14F-4D97-AF65-F5344CB8AC3E}">
        <p14:creationId xmlns:p14="http://schemas.microsoft.com/office/powerpoint/2010/main" val="3293259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Doyle.1@warwick.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ur01.safelinks.protection.outlook.com/?url=https%3A%2F%2Fforms.cloud.microsoft%2Fe%2FGcRgzFgDgJ&amp;data=05%7C02%7CR.Doyle.1%40warwick.ac.uk%7C26ce242542c34123d66e08df2851a4d2%7C09bacfbd47ef446592653546f2eaf6bc%7C0%7C0%7C639274003276619466%7CUnknown%7CTWFpbGZsb3d8eyJFbXB0eU1hcGkiOnRydWUsIlYiOiIwLjAuMDAwMCIsIlAiOiJXaW4zMiIsIkFOIjoiTWFpbCIsIldUIjoyfQ%3D%3D%7C0%7C%7C%7C&amp;sdata=vjpVhgge%2Bukzl0GxYVRhV5qTknihyblMogIbv9OWqJk%3D&amp;reserved=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arwick.ac.uk/fac/arts/schoolforcross-facultystudies/research/centre_and_networks/lawn/activitieslaw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acuna.org.uk/" TargetMode="External"/><Relationship Id="rId2" Type="http://schemas.openxmlformats.org/officeDocument/2006/relationships/hyperlink" Target="https://warwick.ac.uk/fac/arts/history/students/modules/hi3k3/assessment/Warwick%20Writing%20Wrong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oodle.warwick.ac.uk/course/view.php?id=4031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nacla.org/news/2018/08/29/art-under-attack-per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5712"/>
            <a:ext cx="9144000" cy="2387600"/>
          </a:xfrm>
        </p:spPr>
        <p:txBody>
          <a:bodyPr>
            <a:normAutofit/>
          </a:bodyPr>
          <a:lstStyle/>
          <a:p>
            <a:r>
              <a:rPr lang="en-GB" dirty="0"/>
              <a:t>A History of Human Rights in </a:t>
            </a:r>
            <a:br>
              <a:rPr lang="en-GB" dirty="0"/>
            </a:br>
            <a:r>
              <a:rPr lang="en-GB" dirty="0"/>
              <a:t>Latin America</a:t>
            </a:r>
            <a:br>
              <a:rPr lang="en-GB" dirty="0"/>
            </a:br>
            <a:r>
              <a:rPr lang="en-US" sz="2700" b="1" dirty="0"/>
              <a:t>Final Year Advanced Option 1 (Applied)</a:t>
            </a:r>
            <a:endParaRPr lang="en-GB" sz="2700" dirty="0"/>
          </a:p>
        </p:txBody>
      </p:sp>
      <p:sp>
        <p:nvSpPr>
          <p:cNvPr id="3" name="Subtitle 2"/>
          <p:cNvSpPr>
            <a:spLocks noGrp="1"/>
          </p:cNvSpPr>
          <p:nvPr>
            <p:ph type="subTitle" idx="1"/>
          </p:nvPr>
        </p:nvSpPr>
        <p:spPr>
          <a:xfrm>
            <a:off x="772999" y="3504065"/>
            <a:ext cx="10680568" cy="2837951"/>
          </a:xfrm>
        </p:spPr>
        <p:txBody>
          <a:bodyPr>
            <a:noAutofit/>
          </a:bodyPr>
          <a:lstStyle/>
          <a:p>
            <a:r>
              <a:rPr lang="en-GB" sz="2800" b="1" dirty="0"/>
              <a:t>Dr Rosie Doyle </a:t>
            </a:r>
            <a:r>
              <a:rPr lang="en-GB" sz="2800" b="1" dirty="0">
                <a:hlinkClick r:id="rId2"/>
              </a:rPr>
              <a:t>R.Doyle.1@warwick.ac.uk</a:t>
            </a:r>
            <a:endParaRPr lang="en-GB" sz="2800" b="1" dirty="0"/>
          </a:p>
          <a:p>
            <a:r>
              <a:rPr lang="en-GB" sz="2800" b="1" dirty="0"/>
              <a:t>Office FAB3.77 Office Hours: Tues 13:00-14:00, Weds 11:30-12:30</a:t>
            </a:r>
          </a:p>
          <a:p>
            <a:r>
              <a:rPr lang="en-GB" sz="2800" b="1" dirty="0"/>
              <a:t>or make an appointment</a:t>
            </a:r>
            <a:endParaRPr lang="en-GB" sz="2800" dirty="0"/>
          </a:p>
        </p:txBody>
      </p:sp>
    </p:spTree>
    <p:extLst>
      <p:ext uri="{BB962C8B-B14F-4D97-AF65-F5344CB8AC3E}">
        <p14:creationId xmlns:p14="http://schemas.microsoft.com/office/powerpoint/2010/main" val="2509268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BB6B78-3BEF-0326-9418-F41BB9B8BC70}"/>
              </a:ext>
            </a:extLst>
          </p:cNvPr>
          <p:cNvSpPr txBox="1"/>
          <p:nvPr/>
        </p:nvSpPr>
        <p:spPr>
          <a:xfrm>
            <a:off x="358219" y="102898"/>
            <a:ext cx="11642103" cy="6432530"/>
          </a:xfrm>
          <a:prstGeom prst="rect">
            <a:avLst/>
          </a:prstGeom>
          <a:noFill/>
        </p:spPr>
        <p:txBody>
          <a:bodyPr wrap="square">
            <a:spAutoFit/>
          </a:bodyPr>
          <a:lstStyle/>
          <a:p>
            <a:pPr fontAlgn="base"/>
            <a:r>
              <a:rPr lang="en-GB" sz="2800" i="1" dirty="0"/>
              <a:t>We Were Here: The Untold History of Black Africans in Renaissance Europe</a:t>
            </a:r>
            <a:r>
              <a:rPr lang="en-GB" sz="2800" dirty="0"/>
              <a:t> is an internationally acclaimed documentary that explores the presence and contributions of Africans in Europe during the Renaissance, challenging familiar narratives about European history and culture.</a:t>
            </a:r>
          </a:p>
          <a:p>
            <a:pPr fontAlgn="base"/>
            <a:r>
              <a:rPr lang="en-GB" sz="2800" dirty="0"/>
              <a:t>The event will feature:</a:t>
            </a:r>
          </a:p>
          <a:p>
            <a:pPr lvl="1"/>
            <a:r>
              <a:rPr lang="en-GB" sz="2400" dirty="0"/>
              <a:t>A screening of the documentary, An introduction from filmmaker Fred </a:t>
            </a:r>
            <a:r>
              <a:rPr lang="en-GB" sz="2400" dirty="0" err="1"/>
              <a:t>Kudjo</a:t>
            </a:r>
            <a:r>
              <a:rPr lang="en-GB" sz="2400" dirty="0"/>
              <a:t> </a:t>
            </a:r>
            <a:r>
              <a:rPr lang="en-GB" sz="2400" dirty="0" err="1"/>
              <a:t>Kuwornu</a:t>
            </a:r>
            <a:endParaRPr lang="en-GB" sz="2400" dirty="0"/>
          </a:p>
          <a:p>
            <a:pPr lvl="1"/>
            <a:r>
              <a:rPr lang="en-GB" sz="2400" dirty="0"/>
              <a:t>A panel discussion with academic colleagues from the Faculty., Audience Q&amp;A</a:t>
            </a:r>
          </a:p>
          <a:p>
            <a:pPr fontAlgn="base"/>
            <a:r>
              <a:rPr lang="en-GB" sz="2800" dirty="0"/>
              <a:t>The film draws on art history, archival research and contemporary scholarship to tell stories that have often been omitted from mainstream accounts of Renaissance Europe.</a:t>
            </a:r>
          </a:p>
          <a:p>
            <a:pPr fontAlgn="base"/>
            <a:r>
              <a:rPr lang="en-GB" sz="2800" dirty="0"/>
              <a:t>Whether your interests lie in history, literature, languages, culture, media, race and identity, or simply expanding your understanding of the past, this promises to be a thought-provoking and engaging evening.</a:t>
            </a:r>
          </a:p>
          <a:p>
            <a:pPr fontAlgn="base"/>
            <a:r>
              <a:rPr lang="en-GB" sz="2800" b="1" dirty="0"/>
              <a:t>Date:</a:t>
            </a:r>
            <a:r>
              <a:rPr lang="en-GB" sz="2800" dirty="0"/>
              <a:t> Wednesday 21st October </a:t>
            </a:r>
            <a:r>
              <a:rPr lang="en-GB" sz="2800" b="1" dirty="0"/>
              <a:t>Time:</a:t>
            </a:r>
            <a:r>
              <a:rPr lang="en-GB" sz="2800" dirty="0"/>
              <a:t> 5.00pm </a:t>
            </a:r>
            <a:r>
              <a:rPr lang="en-GB" sz="2800" b="1" dirty="0"/>
              <a:t>Venue:</a:t>
            </a:r>
            <a:r>
              <a:rPr lang="en-GB" sz="2800" dirty="0"/>
              <a:t> Cinema Room, FAB.</a:t>
            </a:r>
          </a:p>
          <a:p>
            <a:pPr fontAlgn="base"/>
            <a:r>
              <a:rPr lang="en-GB" sz="2800" dirty="0">
                <a:hlinkClick r:id="rId2" tooltip="Original URL: https://forms.cloud.microsoft/e/GcRgzFgDgJ. Click or tap if you trust this link."/>
              </a:rPr>
              <a:t>Register to attend here.</a:t>
            </a:r>
            <a:r>
              <a:rPr lang="en-GB" sz="2800" dirty="0"/>
              <a:t> </a:t>
            </a:r>
          </a:p>
        </p:txBody>
      </p:sp>
    </p:spTree>
    <p:extLst>
      <p:ext uri="{BB962C8B-B14F-4D97-AF65-F5344CB8AC3E}">
        <p14:creationId xmlns:p14="http://schemas.microsoft.com/office/powerpoint/2010/main" val="206320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D9925D-AD3B-FE79-9FA5-9B08CB36EE80}"/>
              </a:ext>
            </a:extLst>
          </p:cNvPr>
          <p:cNvSpPr txBox="1"/>
          <p:nvPr/>
        </p:nvSpPr>
        <p:spPr>
          <a:xfrm>
            <a:off x="0" y="0"/>
            <a:ext cx="11912600" cy="6986528"/>
          </a:xfrm>
          <a:prstGeom prst="rect">
            <a:avLst/>
          </a:prstGeom>
          <a:noFill/>
        </p:spPr>
        <p:txBody>
          <a:bodyPr wrap="square">
            <a:spAutoFit/>
          </a:bodyPr>
          <a:lstStyle/>
          <a:p>
            <a:r>
              <a:rPr lang="en-GB" sz="2800" b="1" dirty="0"/>
              <a:t>Mexico's Watchdog Journalists: Reporting on Crime Syndicates and the Corrupt</a:t>
            </a:r>
          </a:p>
          <a:p>
            <a:r>
              <a:rPr lang="en-GB" sz="2800" dirty="0"/>
              <a:t>Join the Latin America at Warwick Network for our first event of the year, featuring Professor Andrew Paxman of CIDE, Mexico City.</a:t>
            </a:r>
          </a:p>
          <a:p>
            <a:r>
              <a:rPr lang="en-GB" sz="2800" dirty="0"/>
              <a:t>When?: Monday, 19 October, 2-3:30 pm, Where?: S1.50 (Social Sciences)</a:t>
            </a:r>
          </a:p>
          <a:p>
            <a:r>
              <a:rPr lang="en-GB" sz="2800" dirty="0"/>
              <a:t>Over the past two decades, Mexico has been the most dangerous country for journalists outside a war zone. The phenomenon broadly correlates to the spiralling homicide rate detonated by President Calderón’s 2006 declaration of “war” against the “drug cartels”, but the reasons are more complex. A growing body of research ascribes as much blame to agents of the state, from governors to local police. There is also a gubernatorial culture of violent repression and discursive nonchalance towards the press, which has roots in the late 19th century and persists with the aid of a parallel culture of impunity, recently bolstered by presidential hostility towards the press. Andrew Paxman considers factors past and preset behind the murder of Mexico’s media workers.</a:t>
            </a:r>
          </a:p>
          <a:p>
            <a:r>
              <a:rPr lang="en-GB" sz="2800" dirty="0">
                <a:hlinkClick r:id="rId2"/>
              </a:rPr>
              <a:t>https://warwick.ac.uk/fac/arts/schoolforcross-facultystudies/research/centre_and_networks/lawn/activitieslawn/</a:t>
            </a:r>
            <a:r>
              <a:rPr lang="en-GB" sz="2800" dirty="0"/>
              <a:t> </a:t>
            </a:r>
          </a:p>
        </p:txBody>
      </p:sp>
    </p:spTree>
    <p:extLst>
      <p:ext uri="{BB962C8B-B14F-4D97-AF65-F5344CB8AC3E}">
        <p14:creationId xmlns:p14="http://schemas.microsoft.com/office/powerpoint/2010/main" val="2231767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Introduction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600"/>
              <a:t>Why did you choose the course?</a:t>
            </a:r>
          </a:p>
          <a:p>
            <a:r>
              <a:rPr lang="en-GB" sz="2600"/>
              <a:t>What are you expecting from the course?</a:t>
            </a:r>
          </a:p>
          <a:p>
            <a:r>
              <a:rPr lang="en-GB" sz="2600"/>
              <a:t>What subjects and themes are you particularly interested in?</a:t>
            </a:r>
          </a:p>
          <a:p>
            <a:r>
              <a:rPr lang="en-GB" sz="2600"/>
              <a:t>What degree are you doing? What other options are you doing? Have you noticed connections between this and other modules or previous modules that you have studied?</a:t>
            </a:r>
          </a:p>
          <a:p>
            <a:r>
              <a:rPr lang="en-GB" sz="2600"/>
              <a:t>Do you have any relevant work experience/ year abroad experience?</a:t>
            </a:r>
          </a:p>
          <a:p>
            <a:r>
              <a:rPr lang="en-GB" sz="2600"/>
              <a:t>Do you have any questions concerns about the course content assessment etc?</a:t>
            </a:r>
          </a:p>
        </p:txBody>
      </p:sp>
    </p:spTree>
    <p:extLst>
      <p:ext uri="{BB962C8B-B14F-4D97-AF65-F5344CB8AC3E}">
        <p14:creationId xmlns:p14="http://schemas.microsoft.com/office/powerpoint/2010/main" val="205896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Human Rights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600"/>
              <a:t>What types of rights exist?</a:t>
            </a:r>
          </a:p>
          <a:p>
            <a:r>
              <a:rPr lang="en-GB" sz="2600"/>
              <a:t>Which particular rights do you hold dear? </a:t>
            </a:r>
          </a:p>
          <a:p>
            <a:r>
              <a:rPr lang="en-GB" sz="2600"/>
              <a:t>What do you think about your role and position as a citizen including your rights and duties? </a:t>
            </a:r>
          </a:p>
          <a:p>
            <a:r>
              <a:rPr lang="en-GB" sz="2600"/>
              <a:t>What elements of citizenship are important to you? </a:t>
            </a:r>
          </a:p>
          <a:p>
            <a:r>
              <a:rPr lang="en-GB" sz="2600"/>
              <a:t>How do you think this relates to your social positioning (</a:t>
            </a:r>
            <a:r>
              <a:rPr lang="en-GB" sz="2600" err="1"/>
              <a:t>eg</a:t>
            </a:r>
            <a:r>
              <a:rPr lang="en-GB" sz="2600"/>
              <a:t>. your race, class, gender, work, educational background, age etc. and what this means for your position in society)? </a:t>
            </a:r>
          </a:p>
          <a:p>
            <a:r>
              <a:rPr lang="en-GB" sz="2600"/>
              <a:t>Have you had any particular experiences that have led you to change the way you think about issues of rights and citizenship?</a:t>
            </a:r>
          </a:p>
          <a:p>
            <a:endParaRPr lang="en-GB" sz="2600"/>
          </a:p>
        </p:txBody>
      </p:sp>
    </p:spTree>
    <p:extLst>
      <p:ext uri="{BB962C8B-B14F-4D97-AF65-F5344CB8AC3E}">
        <p14:creationId xmlns:p14="http://schemas.microsoft.com/office/powerpoint/2010/main" val="3924330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Assessment for the course. </a:t>
            </a:r>
            <a:br>
              <a:rPr lang="en-GB">
                <a:solidFill>
                  <a:srgbClr val="FFFFFF"/>
                </a:solidFill>
              </a:rPr>
            </a:br>
            <a:r>
              <a:rPr lang="en-US" b="1">
                <a:solidFill>
                  <a:srgbClr val="FFFFFF"/>
                </a:solidFill>
              </a:rPr>
              <a:t>Final Year Advanced Option 1 (Applied)</a:t>
            </a: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sz="2200" dirty="0"/>
              <a:t>Assessment</a:t>
            </a:r>
          </a:p>
          <a:p>
            <a:pPr marL="0" indent="0">
              <a:buNone/>
            </a:pPr>
            <a:endParaRPr lang="en-GB" sz="2200" dirty="0"/>
          </a:p>
          <a:p>
            <a:r>
              <a:rPr lang="en-GB" sz="2200" dirty="0"/>
              <a:t>Assignment 1: Oral presentation/ Workshop convening (10%)-In the week of your chosen seminar.</a:t>
            </a:r>
          </a:p>
          <a:p>
            <a:r>
              <a:rPr lang="en-GB" sz="2200" dirty="0"/>
              <a:t>Assignment 2: 1,500 word essay/ source analysis/review (10%) Term 1 Week 5</a:t>
            </a:r>
          </a:p>
          <a:p>
            <a:r>
              <a:rPr lang="en-GB" sz="2200" dirty="0"/>
              <a:t>Assignment 3: Practical written assignment 3,000 words (40%) Term 2 Week 7</a:t>
            </a:r>
          </a:p>
          <a:p>
            <a:r>
              <a:rPr lang="en-GB" sz="2200" dirty="0"/>
              <a:t>Assignment 4: 3,000 word essay (40%) Term 3 Week 2</a:t>
            </a:r>
          </a:p>
          <a:p>
            <a:endParaRPr lang="en-GB" sz="2200" dirty="0"/>
          </a:p>
          <a:p>
            <a:pPr marL="0" indent="0">
              <a:buNone/>
            </a:pPr>
            <a:r>
              <a:rPr lang="en-GB" sz="2200" dirty="0"/>
              <a:t>Marking scales and descriptors are in the undergraduate hub.</a:t>
            </a:r>
          </a:p>
          <a:p>
            <a:endParaRPr lang="en-GB" sz="2200" dirty="0"/>
          </a:p>
        </p:txBody>
      </p:sp>
    </p:spTree>
    <p:extLst>
      <p:ext uri="{BB962C8B-B14F-4D97-AF65-F5344CB8AC3E}">
        <p14:creationId xmlns:p14="http://schemas.microsoft.com/office/powerpoint/2010/main" val="896039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sz="4100">
                <a:solidFill>
                  <a:srgbClr val="FFFFFF"/>
                </a:solidFill>
              </a:rPr>
              <a:t>Oral: Presentation/ Workshop convening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600"/>
              <a:t>The presentation or activity should be designed to get the discussion going and problem solving. </a:t>
            </a:r>
          </a:p>
          <a:p>
            <a:endParaRPr lang="en-GB" sz="2600"/>
          </a:p>
          <a:p>
            <a:r>
              <a:rPr lang="en-GB" sz="2600"/>
              <a:t>Formal short presentation (15 mins max)</a:t>
            </a:r>
          </a:p>
          <a:p>
            <a:endParaRPr lang="en-GB" sz="2600"/>
          </a:p>
          <a:p>
            <a:r>
              <a:rPr lang="en-GB" sz="2600"/>
              <a:t>An activity based on sources. Facilitating the discussion or debate.</a:t>
            </a:r>
          </a:p>
          <a:p>
            <a:endParaRPr lang="en-GB" sz="2600"/>
          </a:p>
          <a:p>
            <a:r>
              <a:rPr lang="en-GB" sz="2600"/>
              <a:t>Groups or individual.</a:t>
            </a:r>
          </a:p>
          <a:p>
            <a:endParaRPr lang="en-GB" sz="2600"/>
          </a:p>
          <a:p>
            <a:r>
              <a:rPr lang="en-GB" sz="2600"/>
              <a:t>Ongoing seminar participation. </a:t>
            </a:r>
          </a:p>
        </p:txBody>
      </p:sp>
    </p:spTree>
    <p:extLst>
      <p:ext uri="{BB962C8B-B14F-4D97-AF65-F5344CB8AC3E}">
        <p14:creationId xmlns:p14="http://schemas.microsoft.com/office/powerpoint/2010/main" val="2114410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Written: </a:t>
            </a:r>
            <a:br>
              <a:rPr lang="en-GB">
                <a:solidFill>
                  <a:srgbClr val="FFFFFF"/>
                </a:solidFill>
              </a:rPr>
            </a:br>
            <a:r>
              <a:rPr lang="en-GB">
                <a:solidFill>
                  <a:srgbClr val="FFFFFF"/>
                </a:solidFill>
              </a:rPr>
              <a:t>The Practical Assignment (3,000 words)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GB" sz="2400"/>
              <a:t>Blog</a:t>
            </a:r>
          </a:p>
          <a:p>
            <a:pPr marL="0" indent="0">
              <a:buNone/>
            </a:pPr>
            <a:r>
              <a:rPr lang="en-GB" sz="2400"/>
              <a:t>Campaign page/ leaflet/ project</a:t>
            </a:r>
          </a:p>
          <a:p>
            <a:pPr marL="0" indent="0">
              <a:buNone/>
            </a:pPr>
            <a:r>
              <a:rPr lang="en-GB" sz="2400"/>
              <a:t>Proposal</a:t>
            </a:r>
          </a:p>
          <a:p>
            <a:pPr marL="0" indent="0">
              <a:buNone/>
            </a:pPr>
            <a:r>
              <a:rPr lang="en-GB" sz="2400"/>
              <a:t>Policy brief</a:t>
            </a:r>
          </a:p>
          <a:p>
            <a:pPr marL="0" indent="0">
              <a:buNone/>
            </a:pPr>
            <a:r>
              <a:rPr lang="en-GB" sz="2400"/>
              <a:t>Game</a:t>
            </a:r>
          </a:p>
          <a:p>
            <a:pPr marL="0" indent="0">
              <a:buNone/>
            </a:pPr>
            <a:r>
              <a:rPr lang="en-GB" sz="2400"/>
              <a:t>Podcast </a:t>
            </a:r>
          </a:p>
          <a:p>
            <a:pPr marL="0" indent="0">
              <a:buNone/>
            </a:pPr>
            <a:r>
              <a:rPr lang="en-GB" sz="2400"/>
              <a:t>Article</a:t>
            </a:r>
          </a:p>
          <a:p>
            <a:r>
              <a:rPr lang="en-GB" sz="2400"/>
              <a:t>For the practical written assignment, here are some examples of writing about rights for a general audience:</a:t>
            </a:r>
          </a:p>
          <a:p>
            <a:r>
              <a:rPr lang="en-GB" sz="2400">
                <a:hlinkClick r:id="rId2"/>
              </a:rPr>
              <a:t>https://warwick.ac.uk/fac/soc/law/research/centres/chrp-old/projects/rightingwrongs/</a:t>
            </a:r>
            <a:endParaRPr lang="en-GB" sz="2400"/>
          </a:p>
          <a:p>
            <a:r>
              <a:rPr lang="en-GB" sz="2400">
                <a:hlinkClick r:id="rId3"/>
              </a:rPr>
              <a:t>Warwick Writing Wrongs Lacuna Magazine</a:t>
            </a:r>
            <a:endParaRPr lang="en-GB" sz="2400"/>
          </a:p>
        </p:txBody>
      </p:sp>
    </p:spTree>
    <p:extLst>
      <p:ext uri="{BB962C8B-B14F-4D97-AF65-F5344CB8AC3E}">
        <p14:creationId xmlns:p14="http://schemas.microsoft.com/office/powerpoint/2010/main" val="2867842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Dissertation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sz="1300"/>
              <a:t>Proposal (required for allocation of supervisor) </a:t>
            </a:r>
            <a:r>
              <a:rPr lang="en-US" sz="1300" b="1"/>
              <a:t>Term 1</a:t>
            </a:r>
          </a:p>
          <a:p>
            <a:pPr marL="0" indent="0">
              <a:buNone/>
            </a:pPr>
            <a:endParaRPr lang="en-US" sz="1300" b="1"/>
          </a:p>
          <a:p>
            <a:pPr marL="0" indent="0">
              <a:buNone/>
            </a:pPr>
            <a:r>
              <a:rPr lang="en-US" sz="1300" b="1"/>
              <a:t>Presentation (10%): </a:t>
            </a:r>
          </a:p>
          <a:p>
            <a:r>
              <a:rPr lang="en-US" sz="1300" b="1"/>
              <a:t>Delivered to supervisor </a:t>
            </a:r>
            <a:r>
              <a:rPr lang="en-US" sz="1300"/>
              <a:t>(and possibly their other dissertation supervisees)</a:t>
            </a:r>
            <a:r>
              <a:rPr lang="en-US" sz="1300" b="1"/>
              <a:t> Term 2 weeks 1-5</a:t>
            </a:r>
            <a:r>
              <a:rPr lang="en-US" sz="1300"/>
              <a:t>, by arrangement with supervisor.</a:t>
            </a:r>
          </a:p>
          <a:p>
            <a:endParaRPr lang="en-US" sz="1300"/>
          </a:p>
          <a:p>
            <a:r>
              <a:rPr lang="en-US" sz="1300"/>
              <a:t>Length: approximately </a:t>
            </a:r>
            <a:r>
              <a:rPr lang="en-US" sz="1300" b="1"/>
              <a:t>5 minutes</a:t>
            </a:r>
            <a:r>
              <a:rPr lang="en-US" sz="1300"/>
              <a:t> (and absolutely no more than 7 minutes)</a:t>
            </a:r>
          </a:p>
          <a:p>
            <a:endParaRPr lang="en-US" sz="1300"/>
          </a:p>
          <a:p>
            <a:r>
              <a:rPr lang="en-US" sz="1300"/>
              <a:t>Instructions: to build on your dissertation proposal by explaining the following:</a:t>
            </a:r>
          </a:p>
          <a:p>
            <a:pPr lvl="1"/>
            <a:r>
              <a:rPr lang="en-US" sz="1300"/>
              <a:t>The topic of your dissertation and the question you are intending to answer.</a:t>
            </a:r>
          </a:p>
          <a:p>
            <a:pPr lvl="1"/>
            <a:r>
              <a:rPr lang="en-US" sz="1300"/>
              <a:t>The historiographical significance of your research.</a:t>
            </a:r>
          </a:p>
          <a:p>
            <a:pPr lvl="1"/>
            <a:r>
              <a:rPr lang="en-US" sz="1300"/>
              <a:t>Your (preliminary) findings and argument.</a:t>
            </a:r>
            <a:endParaRPr lang="en-GB" sz="1300"/>
          </a:p>
          <a:p>
            <a:pPr marL="457200" lvl="1" indent="0">
              <a:buNone/>
            </a:pPr>
            <a:endParaRPr lang="en-US" sz="1300"/>
          </a:p>
        </p:txBody>
      </p:sp>
    </p:spTree>
    <p:extLst>
      <p:ext uri="{BB962C8B-B14F-4D97-AF65-F5344CB8AC3E}">
        <p14:creationId xmlns:p14="http://schemas.microsoft.com/office/powerpoint/2010/main" val="3006794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9,000 word Dissertation: </a:t>
            </a:r>
            <a:r>
              <a:rPr lang="en-US" b="1">
                <a:solidFill>
                  <a:srgbClr val="FFFFFF"/>
                </a:solidFill>
              </a:rPr>
              <a:t>Term 3 Week 1</a:t>
            </a:r>
            <a:br>
              <a:rPr lang="en-US">
                <a:solidFill>
                  <a:srgbClr val="FFFFFF"/>
                </a:solidFill>
              </a:rPr>
            </a:b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245429" y="-609601"/>
            <a:ext cx="7946571" cy="8153401"/>
          </a:xfrm>
        </p:spPr>
        <p:txBody>
          <a:bodyPr anchor="ctr">
            <a:normAutofit/>
          </a:bodyPr>
          <a:lstStyle/>
          <a:p>
            <a:pPr marL="0" indent="0">
              <a:buNone/>
            </a:pPr>
            <a:r>
              <a:rPr lang="en-US" sz="2000" b="1" dirty="0"/>
              <a:t>Content</a:t>
            </a:r>
            <a:endParaRPr lang="en-US" sz="2000" dirty="0"/>
          </a:p>
          <a:p>
            <a:r>
              <a:rPr lang="en-US" sz="2000" dirty="0"/>
              <a:t>The dissertation should be your own research, developed through the proposal, the presentation, and meetings with your supervisor.</a:t>
            </a:r>
          </a:p>
          <a:p>
            <a:r>
              <a:rPr lang="en-US" sz="2000" dirty="0"/>
              <a:t>The dissertation must be a new piece of work - you should not have published it previously in whole or in part in any other outlet, which includes web-publications.</a:t>
            </a:r>
          </a:p>
          <a:p>
            <a:pPr marL="0" indent="0">
              <a:buNone/>
            </a:pPr>
            <a:r>
              <a:rPr lang="en-US" sz="2000" b="1" dirty="0"/>
              <a:t>Submission</a:t>
            </a:r>
            <a:endParaRPr lang="en-US" sz="2000" dirty="0"/>
          </a:p>
          <a:p>
            <a:r>
              <a:rPr lang="en-US" sz="2000" dirty="0"/>
              <a:t>You submit your dissertation via Tabula by the deadline.  </a:t>
            </a:r>
          </a:p>
          <a:p>
            <a:pPr marL="0" indent="0">
              <a:buNone/>
            </a:pPr>
            <a:r>
              <a:rPr lang="en-US" sz="2000" b="1" dirty="0"/>
              <a:t>Guidance and Support</a:t>
            </a:r>
            <a:endParaRPr lang="en-US" sz="2000" dirty="0"/>
          </a:p>
          <a:p>
            <a:r>
              <a:rPr lang="en-US" sz="2000" dirty="0"/>
              <a:t>You are encouraged to meet with your supervisor by appointment or in office hours to discuss your dissertation, and/or to email with queries. </a:t>
            </a:r>
          </a:p>
          <a:p>
            <a:r>
              <a:rPr lang="en-US" sz="2000" dirty="0"/>
              <a:t>Further guidance on writing the dissertation is available on Moodle. </a:t>
            </a:r>
          </a:p>
          <a:p>
            <a:pPr marL="0" indent="0">
              <a:buNone/>
            </a:pPr>
            <a:r>
              <a:rPr lang="en-US" sz="2000" b="1" dirty="0"/>
              <a:t>Marking </a:t>
            </a:r>
            <a:endParaRPr lang="en-US" sz="2000" dirty="0"/>
          </a:p>
          <a:p>
            <a:r>
              <a:rPr lang="en-US" sz="2000" dirty="0"/>
              <a:t>Detailed marking criteria is available on the Undergraduate Hub. </a:t>
            </a:r>
          </a:p>
          <a:p>
            <a:r>
              <a:rPr lang="en-US" sz="2000" b="1" dirty="0"/>
              <a:t>Your dissertation will be first marked by your supervisor, and second marked by another member of staff in the department.- Use all the expertise!</a:t>
            </a:r>
          </a:p>
          <a:p>
            <a:endParaRPr lang="en-GB" sz="1500" dirty="0"/>
          </a:p>
        </p:txBody>
      </p:sp>
    </p:spTree>
    <p:extLst>
      <p:ext uri="{BB962C8B-B14F-4D97-AF65-F5344CB8AC3E}">
        <p14:creationId xmlns:p14="http://schemas.microsoft.com/office/powerpoint/2010/main" val="3595506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Dissertation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endParaRPr lang="en-GB" dirty="0"/>
          </a:p>
          <a:p>
            <a:endParaRPr lang="en-GB" dirty="0"/>
          </a:p>
          <a:p>
            <a:r>
              <a:rPr lang="en-GB" dirty="0"/>
              <a:t>Watch final year and dissertation meetings and lectures with the, director of final year and do the </a:t>
            </a:r>
            <a:r>
              <a:rPr lang="en-GB" dirty="0" err="1">
                <a:hlinkClick r:id="rId2"/>
              </a:rPr>
              <a:t>moodle</a:t>
            </a:r>
            <a:r>
              <a:rPr lang="en-GB" dirty="0">
                <a:hlinkClick r:id="rId2"/>
              </a:rPr>
              <a:t> course </a:t>
            </a:r>
            <a:r>
              <a:rPr lang="en-GB" dirty="0"/>
              <a:t>and listen to the lecture capture. </a:t>
            </a:r>
          </a:p>
        </p:txBody>
      </p:sp>
    </p:spTree>
    <p:extLst>
      <p:ext uri="{BB962C8B-B14F-4D97-AF65-F5344CB8AC3E}">
        <p14:creationId xmlns:p14="http://schemas.microsoft.com/office/powerpoint/2010/main" val="403625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71597" y="348865"/>
            <a:ext cx="10044023" cy="877729"/>
          </a:xfrm>
        </p:spPr>
        <p:txBody>
          <a:bodyPr anchor="ctr">
            <a:normAutofit/>
          </a:bodyPr>
          <a:lstStyle/>
          <a:p>
            <a:r>
              <a:rPr lang="en-GB" sz="4000">
                <a:solidFill>
                  <a:srgbClr val="FFFFFF"/>
                </a:solidFill>
              </a:rPr>
              <a:t>Sources and Bibliography</a:t>
            </a:r>
          </a:p>
        </p:txBody>
      </p:sp>
      <p:graphicFrame>
        <p:nvGraphicFramePr>
          <p:cNvPr id="17" name="Content Placeholder 2">
            <a:extLst>
              <a:ext uri="{FF2B5EF4-FFF2-40B4-BE49-F238E27FC236}">
                <a16:creationId xmlns:a16="http://schemas.microsoft.com/office/drawing/2014/main" id="{E25A7143-DD5B-6131-8646-F1840BF6AEC5}"/>
              </a:ext>
            </a:extLst>
          </p:cNvPr>
          <p:cNvGraphicFramePr>
            <a:graphicFrameLocks noGrp="1"/>
          </p:cNvGraphicFramePr>
          <p:nvPr>
            <p:ph idx="1"/>
            <p:extLst>
              <p:ext uri="{D42A27DB-BD31-4B8C-83A1-F6EECF244321}">
                <p14:modId xmlns:p14="http://schemas.microsoft.com/office/powerpoint/2010/main" val="170935747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2047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GB">
                <a:solidFill>
                  <a:srgbClr val="FFFFFF"/>
                </a:solidFill>
              </a:rPr>
              <a:t>FAQs on assessment and the module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GB" sz="2400"/>
              <a:t>Q: Does the assessment model for this module change if I do my History dissertation attached to this module? </a:t>
            </a:r>
          </a:p>
          <a:p>
            <a:r>
              <a:rPr lang="en-GB" sz="2400" b="1"/>
              <a:t>A: No, it stays the same.</a:t>
            </a:r>
          </a:p>
          <a:p>
            <a:r>
              <a:rPr lang="en-GB" sz="2400"/>
              <a:t>Q: Can I repeat material from the shorter assessments (oral presentation and 1,500 word essays) to the longer assessments (3,000 word essay and practical assignment)?</a:t>
            </a:r>
          </a:p>
          <a:p>
            <a:r>
              <a:rPr lang="en-GB" sz="2400" b="1"/>
              <a:t>A: You can present on something that you’d like to write about. The shorter written assignments are formative in the sense that you will get thorough feedback on themes, approach, writing style, use of sources etc. rather than content. This will allow you to write about and engage with a full range of options.</a:t>
            </a:r>
          </a:p>
        </p:txBody>
      </p:sp>
    </p:spTree>
    <p:extLst>
      <p:ext uri="{BB962C8B-B14F-4D97-AF65-F5344CB8AC3E}">
        <p14:creationId xmlns:p14="http://schemas.microsoft.com/office/powerpoint/2010/main" val="3026977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Human Rights in History</a:t>
            </a:r>
          </a:p>
        </p:txBody>
      </p:sp>
      <p:sp>
        <p:nvSpPr>
          <p:cNvPr id="3" name="Content Placeholder 2"/>
          <p:cNvSpPr>
            <a:spLocks noGrp="1"/>
          </p:cNvSpPr>
          <p:nvPr>
            <p:ph idx="1"/>
          </p:nvPr>
        </p:nvSpPr>
        <p:spPr>
          <a:solidFill>
            <a:schemeClr val="accent6">
              <a:lumMod val="40000"/>
              <a:lumOff val="60000"/>
            </a:schemeClr>
          </a:solidFill>
        </p:spPr>
        <p:txBody>
          <a:bodyPr>
            <a:noAutofit/>
          </a:bodyPr>
          <a:lstStyle/>
          <a:p>
            <a:r>
              <a:rPr lang="en-GB" sz="4000" i="1" dirty="0"/>
              <a:t>What do we mean by human rights? </a:t>
            </a:r>
          </a:p>
          <a:p>
            <a:r>
              <a:rPr lang="en-GB" sz="4000" i="1" dirty="0"/>
              <a:t>What different types of rights exist? </a:t>
            </a:r>
          </a:p>
          <a:p>
            <a:r>
              <a:rPr lang="en-GB" sz="4000" i="1" dirty="0"/>
              <a:t>Where should we look for the origins of human rights? </a:t>
            </a:r>
          </a:p>
          <a:p>
            <a:r>
              <a:rPr lang="en-GB" sz="4000" i="1" dirty="0"/>
              <a:t>Is there anything unique about the Latin American tradition of human rights? </a:t>
            </a:r>
          </a:p>
          <a:p>
            <a:r>
              <a:rPr lang="en-GB" sz="4000" i="1" dirty="0"/>
              <a:t>Can human rights be universal?</a:t>
            </a:r>
            <a:endParaRPr lang="en-GB" sz="4000" dirty="0"/>
          </a:p>
        </p:txBody>
      </p:sp>
    </p:spTree>
    <p:extLst>
      <p:ext uri="{BB962C8B-B14F-4D97-AF65-F5344CB8AC3E}">
        <p14:creationId xmlns:p14="http://schemas.microsoft.com/office/powerpoint/2010/main" val="2560493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535" y="2743199"/>
            <a:ext cx="3299086" cy="761298"/>
          </a:xfrm>
        </p:spPr>
        <p:txBody>
          <a:bodyPr>
            <a:normAutofit fontScale="90000"/>
          </a:bodyPr>
          <a:lstStyle/>
          <a:p>
            <a:r>
              <a:rPr lang="en-GB" sz="2700" i="1" dirty="0" err="1"/>
              <a:t>Asociación</a:t>
            </a:r>
            <a:r>
              <a:rPr lang="en-GB" sz="2700" i="1" dirty="0"/>
              <a:t> de </a:t>
            </a:r>
            <a:r>
              <a:rPr lang="en-GB" sz="2700" i="1" dirty="0" err="1"/>
              <a:t>Artistas</a:t>
            </a:r>
            <a:r>
              <a:rPr lang="en-GB" sz="2700" i="1" dirty="0"/>
              <a:t> </a:t>
            </a:r>
            <a:r>
              <a:rPr lang="en-GB" sz="2700" i="1" dirty="0" err="1"/>
              <a:t>Populares</a:t>
            </a:r>
            <a:r>
              <a:rPr lang="en-GB" sz="2700" i="1" dirty="0"/>
              <a:t> de </a:t>
            </a:r>
            <a:r>
              <a:rPr lang="en-GB" sz="2700" i="1" dirty="0" err="1"/>
              <a:t>Sarhua</a:t>
            </a:r>
            <a:r>
              <a:rPr lang="en-GB" sz="2700" i="1" dirty="0"/>
              <a:t>, "</a:t>
            </a:r>
            <a:r>
              <a:rPr lang="en-GB" sz="2700" i="1" dirty="0" err="1"/>
              <a:t>Saquean</a:t>
            </a:r>
            <a:r>
              <a:rPr lang="en-GB" sz="2700" i="1" dirty="0"/>
              <a:t> </a:t>
            </a:r>
            <a:r>
              <a:rPr lang="en-GB" sz="2700" i="1" dirty="0" err="1"/>
              <a:t>Tiendas</a:t>
            </a:r>
            <a:r>
              <a:rPr lang="en-GB" sz="2700" i="1" dirty="0"/>
              <a:t> y Casas (Looting stores and homes)". </a:t>
            </a:r>
            <a:r>
              <a:rPr lang="en-GB" sz="2700" i="1" dirty="0" err="1"/>
              <a:t>Serie</a:t>
            </a:r>
            <a:r>
              <a:rPr lang="en-GB" sz="2700" i="1" dirty="0"/>
              <a:t> </a:t>
            </a:r>
            <a:r>
              <a:rPr lang="en-GB" sz="2700" i="1" dirty="0" err="1"/>
              <a:t>Piraq</a:t>
            </a:r>
            <a:r>
              <a:rPr lang="en-GB" sz="2700" i="1" dirty="0"/>
              <a:t> Causa (¿</a:t>
            </a:r>
            <a:r>
              <a:rPr lang="en-GB" sz="2700" i="1" dirty="0" err="1"/>
              <a:t>quién</a:t>
            </a:r>
            <a:r>
              <a:rPr lang="en-GB" sz="2700" i="1" dirty="0"/>
              <a:t> </a:t>
            </a:r>
            <a:r>
              <a:rPr lang="en-GB" sz="2700" i="1" dirty="0" err="1"/>
              <a:t>es</a:t>
            </a:r>
            <a:r>
              <a:rPr lang="en-GB" sz="2700" i="1" dirty="0"/>
              <a:t> </a:t>
            </a:r>
            <a:r>
              <a:rPr lang="en-GB" sz="2700" i="1" dirty="0" err="1"/>
              <a:t>causante</a:t>
            </a:r>
            <a:r>
              <a:rPr lang="en-GB" sz="2700" i="1" dirty="0"/>
              <a:t>?), 1990, Painted wood, 60 X 80 cm., </a:t>
            </a:r>
            <a:r>
              <a:rPr lang="en-GB" sz="2700" i="1" dirty="0" err="1"/>
              <a:t>Museo</a:t>
            </a:r>
            <a:r>
              <a:rPr lang="en-GB" sz="2700" i="1" dirty="0"/>
              <a:t> de Arte de Lima. Donated by </a:t>
            </a:r>
            <a:r>
              <a:rPr lang="en-GB" sz="2700" i="1" dirty="0" err="1"/>
              <a:t>Asociación</a:t>
            </a:r>
            <a:r>
              <a:rPr lang="en-GB" sz="2700" i="1" dirty="0"/>
              <a:t> CON/VIDA Popular Arts of the Americas. Photography: Daniel </a:t>
            </a:r>
            <a:r>
              <a:rPr lang="en-GB" sz="2700" i="1" dirty="0" err="1"/>
              <a:t>Giannoni</a:t>
            </a:r>
            <a:r>
              <a:rPr lang="en-GB" sz="2700" i="1" dirty="0"/>
              <a:t>. Archi, </a:t>
            </a:r>
            <a:r>
              <a:rPr lang="en-GB" sz="2700" i="1" dirty="0" err="1"/>
              <a:t>Archivo</a:t>
            </a:r>
            <a:r>
              <a:rPr lang="en-GB" sz="2700" i="1" dirty="0"/>
              <a:t> Digital de Arte </a:t>
            </a:r>
            <a:r>
              <a:rPr lang="en-GB" sz="2700" i="1" dirty="0" err="1"/>
              <a:t>Peruano</a:t>
            </a:r>
            <a:endParaRPr lang="en-GB" sz="2700" dirty="0"/>
          </a:p>
        </p:txBody>
      </p:sp>
      <p:pic>
        <p:nvPicPr>
          <p:cNvPr id="1026" name="Picture 2" descr="Asociación de Artistas Populares de Sarhua, &quot;Saquean Tiendas y Casas (Looting stores and homes)&quot;. Serie Piraq Causa (¿quién es causante?), 1990, Painted wood, 60 X 80 cm., Museo de Arte de Lima. Donated by Asociación CON/VIDA Popular Arts of the Americas. Photography: Daniel Giannoni. Archi, Archivo Digital de Arte Peru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8222" y="463636"/>
            <a:ext cx="8133987" cy="6081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1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287" y="2765047"/>
            <a:ext cx="3074233" cy="1325563"/>
          </a:xfrm>
        </p:spPr>
        <p:txBody>
          <a:bodyPr>
            <a:normAutofit fontScale="90000"/>
          </a:bodyPr>
          <a:lstStyle/>
          <a:p>
            <a:r>
              <a:rPr lang="en-GB" sz="2700" i="1" dirty="0" err="1"/>
              <a:t>Asociación</a:t>
            </a:r>
            <a:r>
              <a:rPr lang="en-GB" sz="2700" i="1" dirty="0"/>
              <a:t> de </a:t>
            </a:r>
            <a:r>
              <a:rPr lang="en-GB" sz="2700" i="1" dirty="0" err="1"/>
              <a:t>Artistas</a:t>
            </a:r>
            <a:r>
              <a:rPr lang="en-GB" sz="2700" i="1" dirty="0"/>
              <a:t> </a:t>
            </a:r>
            <a:r>
              <a:rPr lang="en-GB" sz="2700" i="1" dirty="0" err="1"/>
              <a:t>Populares</a:t>
            </a:r>
            <a:r>
              <a:rPr lang="en-GB" sz="2700" i="1" dirty="0"/>
              <a:t> de </a:t>
            </a:r>
            <a:r>
              <a:rPr lang="en-GB" sz="2700" i="1" dirty="0" err="1"/>
              <a:t>Sarhua</a:t>
            </a:r>
            <a:r>
              <a:rPr lang="en-GB" sz="2700" i="1" dirty="0"/>
              <a:t>, "</a:t>
            </a:r>
            <a:r>
              <a:rPr lang="en-GB" sz="2700" i="1" dirty="0" err="1"/>
              <a:t>Onqoy</a:t>
            </a:r>
            <a:r>
              <a:rPr lang="en-GB" sz="2700" i="1" dirty="0"/>
              <a:t> (Sickness/Terrorists)". </a:t>
            </a:r>
            <a:r>
              <a:rPr lang="en-GB" sz="2700" i="1" dirty="0" err="1"/>
              <a:t>Serie</a:t>
            </a:r>
            <a:r>
              <a:rPr lang="en-GB" sz="2700" i="1" dirty="0"/>
              <a:t> </a:t>
            </a:r>
            <a:r>
              <a:rPr lang="en-GB" sz="2700" i="1" dirty="0" err="1"/>
              <a:t>Piraq</a:t>
            </a:r>
            <a:r>
              <a:rPr lang="en-GB" sz="2700" i="1" dirty="0"/>
              <a:t> Causa (¿</a:t>
            </a:r>
            <a:r>
              <a:rPr lang="en-GB" sz="2700" i="1" dirty="0" err="1"/>
              <a:t>quién</a:t>
            </a:r>
            <a:r>
              <a:rPr lang="en-GB" sz="2700" i="1" dirty="0"/>
              <a:t> </a:t>
            </a:r>
            <a:r>
              <a:rPr lang="en-GB" sz="2700" i="1" dirty="0" err="1"/>
              <a:t>es</a:t>
            </a:r>
            <a:r>
              <a:rPr lang="en-GB" sz="2700" i="1" dirty="0"/>
              <a:t> </a:t>
            </a:r>
            <a:r>
              <a:rPr lang="en-GB" sz="2700" i="1" dirty="0" err="1"/>
              <a:t>causante</a:t>
            </a:r>
            <a:r>
              <a:rPr lang="en-GB" sz="2700" i="1" dirty="0"/>
              <a:t>?), 1991, Painted wood, 60 X 80 cm </a:t>
            </a:r>
            <a:r>
              <a:rPr lang="en-GB" sz="2700" i="1" dirty="0" err="1"/>
              <a:t>Museo</a:t>
            </a:r>
            <a:r>
              <a:rPr lang="en-GB" sz="2700" i="1" dirty="0"/>
              <a:t> de Arte de Lima. Donated by </a:t>
            </a:r>
            <a:r>
              <a:rPr lang="en-GB" sz="2700" i="1" dirty="0" err="1"/>
              <a:t>Asociación</a:t>
            </a:r>
            <a:r>
              <a:rPr lang="en-GB" sz="2700" i="1" dirty="0"/>
              <a:t> CON/VIDA Popular Arts of the Americas. Photography: Daniel </a:t>
            </a:r>
            <a:r>
              <a:rPr lang="en-GB" sz="2700" i="1" dirty="0" err="1"/>
              <a:t>Giannoni</a:t>
            </a:r>
            <a:r>
              <a:rPr lang="en-GB" sz="2700" i="1" dirty="0"/>
              <a:t>. Archi, </a:t>
            </a:r>
            <a:r>
              <a:rPr lang="en-GB" sz="2700" i="1" dirty="0" err="1"/>
              <a:t>Archivo</a:t>
            </a:r>
            <a:r>
              <a:rPr lang="en-GB" sz="2700" i="1" dirty="0"/>
              <a:t> Digital de Arte </a:t>
            </a:r>
            <a:r>
              <a:rPr lang="en-GB" sz="2700" i="1" dirty="0" err="1"/>
              <a:t>Peruano</a:t>
            </a:r>
            <a:br>
              <a:rPr lang="en-GB" sz="2700" i="1" dirty="0"/>
            </a:br>
            <a:endParaRPr lang="en-GB" sz="2700" dirty="0"/>
          </a:p>
        </p:txBody>
      </p:sp>
      <p:pic>
        <p:nvPicPr>
          <p:cNvPr id="2050" name="Picture 2" descr="Asociación de Artistas Populares de Sarhua, &quot;Onqoy (Sickness/Terrorists)&quot;. Serie Piraq Causa (¿quién es causante?), 1991, Painted wood, 60 X 80 cm Museo de Arte de Lima. Donated by Asociación CON/VIDA Popular Arts of the Americas. Photography: Daniel Giannoni. Archi, Archivo Digital de Arte Peru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1587" y="449704"/>
            <a:ext cx="7933528" cy="5956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201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67" y="2673609"/>
            <a:ext cx="3404015" cy="1325563"/>
          </a:xfrm>
        </p:spPr>
        <p:txBody>
          <a:bodyPr>
            <a:noAutofit/>
          </a:bodyPr>
          <a:lstStyle/>
          <a:p>
            <a:r>
              <a:rPr lang="en-GB" sz="2400" i="1" dirty="0" err="1"/>
              <a:t>Asociación</a:t>
            </a:r>
            <a:r>
              <a:rPr lang="en-GB" sz="2400" i="1" dirty="0"/>
              <a:t> de </a:t>
            </a:r>
            <a:r>
              <a:rPr lang="en-GB" sz="2400" i="1" dirty="0" err="1"/>
              <a:t>Artistas</a:t>
            </a:r>
            <a:r>
              <a:rPr lang="en-GB" sz="2400" i="1" dirty="0"/>
              <a:t> </a:t>
            </a:r>
            <a:r>
              <a:rPr lang="en-GB" sz="2400" i="1" dirty="0" err="1"/>
              <a:t>Populares</a:t>
            </a:r>
            <a:r>
              <a:rPr lang="en-GB" sz="2400" i="1" dirty="0"/>
              <a:t> de </a:t>
            </a:r>
            <a:r>
              <a:rPr lang="en-GB" sz="2400" i="1" dirty="0" err="1"/>
              <a:t>Sarhua</a:t>
            </a:r>
            <a:r>
              <a:rPr lang="en-GB" sz="2400" i="1" dirty="0"/>
              <a:t>, "</a:t>
            </a:r>
            <a:r>
              <a:rPr lang="en-GB" sz="2400" i="1" dirty="0" err="1"/>
              <a:t>Descuartizamiento</a:t>
            </a:r>
            <a:r>
              <a:rPr lang="en-GB" sz="2400" i="1" dirty="0"/>
              <a:t> al jefe del '</a:t>
            </a:r>
            <a:r>
              <a:rPr lang="en-GB" sz="2400" i="1" dirty="0" err="1"/>
              <a:t>Onqoy</a:t>
            </a:r>
            <a:r>
              <a:rPr lang="en-GB" sz="2400" i="1" dirty="0"/>
              <a:t>,' (Dismembering the leader of the '</a:t>
            </a:r>
            <a:r>
              <a:rPr lang="en-GB" sz="2400" i="1" dirty="0" err="1"/>
              <a:t>Onqoy</a:t>
            </a:r>
            <a:r>
              <a:rPr lang="en-GB" sz="2400" i="1" dirty="0"/>
              <a:t>')." </a:t>
            </a:r>
            <a:r>
              <a:rPr lang="en-GB" sz="2400" i="1" dirty="0" err="1"/>
              <a:t>Serie</a:t>
            </a:r>
            <a:r>
              <a:rPr lang="en-GB" sz="2400" i="1" dirty="0"/>
              <a:t> </a:t>
            </a:r>
            <a:r>
              <a:rPr lang="en-GB" sz="2400" i="1" dirty="0" err="1"/>
              <a:t>Piraq</a:t>
            </a:r>
            <a:r>
              <a:rPr lang="en-GB" sz="2400" i="1" dirty="0"/>
              <a:t> Causa (¿</a:t>
            </a:r>
            <a:r>
              <a:rPr lang="en-GB" sz="2400" i="1" dirty="0" err="1"/>
              <a:t>quién</a:t>
            </a:r>
            <a:r>
              <a:rPr lang="en-GB" sz="2400" i="1" dirty="0"/>
              <a:t> </a:t>
            </a:r>
            <a:r>
              <a:rPr lang="en-GB" sz="2400" i="1" dirty="0" err="1"/>
              <a:t>es</a:t>
            </a:r>
            <a:r>
              <a:rPr lang="en-GB" sz="2400" i="1" dirty="0"/>
              <a:t> </a:t>
            </a:r>
            <a:r>
              <a:rPr lang="en-GB" sz="2400" i="1" dirty="0" err="1"/>
              <a:t>causante</a:t>
            </a:r>
            <a:r>
              <a:rPr lang="en-GB" sz="2400" i="1" dirty="0"/>
              <a:t>?), 1992, Painted wood, 80 X 120 cm., </a:t>
            </a:r>
            <a:r>
              <a:rPr lang="en-GB" sz="2400" i="1" dirty="0" err="1"/>
              <a:t>Museo</a:t>
            </a:r>
            <a:r>
              <a:rPr lang="en-GB" sz="2400" i="1" dirty="0"/>
              <a:t> de Arte de Lima. Donated by </a:t>
            </a:r>
            <a:r>
              <a:rPr lang="en-GB" sz="2400" i="1" dirty="0" err="1"/>
              <a:t>Asociación</a:t>
            </a:r>
            <a:r>
              <a:rPr lang="en-GB" sz="2400" i="1" dirty="0"/>
              <a:t> CON/VIDA Popular Arts of the Americas. Photography: Daniel </a:t>
            </a:r>
            <a:r>
              <a:rPr lang="en-GB" sz="2400" i="1" dirty="0" err="1"/>
              <a:t>Giannoni</a:t>
            </a:r>
            <a:r>
              <a:rPr lang="en-GB" sz="2400" i="1" dirty="0"/>
              <a:t>. Archi, </a:t>
            </a:r>
            <a:r>
              <a:rPr lang="en-GB" sz="2400" i="1" dirty="0" err="1"/>
              <a:t>Archivo</a:t>
            </a:r>
            <a:r>
              <a:rPr lang="en-GB" sz="2400" i="1" dirty="0"/>
              <a:t> Digital de Arte </a:t>
            </a:r>
            <a:r>
              <a:rPr lang="en-GB" sz="2400" i="1" dirty="0" err="1"/>
              <a:t>Peruano</a:t>
            </a:r>
            <a:endParaRPr lang="en-GB" sz="2400" dirty="0"/>
          </a:p>
        </p:txBody>
      </p:sp>
      <p:pic>
        <p:nvPicPr>
          <p:cNvPr id="3074" name="Picture 2" descr="Asociación de Artistas Populares de Sarhua, &quot;Descuartizamiento al jefe del 'Onqoy,' (Dismembering the leader of the 'Onqoy').&quot; Serie Piraq Causa (¿quién es causante?), 1992, Painted wood, 80 X 120 cm., Museo de Arte de Lima. Donated by Asociación CON/VIDA Popular Arts of the Americas. Photography: Daniel Giannoni. Archi, Archivo Digital de Arte Peru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1724" y="744133"/>
            <a:ext cx="7782756" cy="5184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835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044252" cy="6140606"/>
          </a:xfrm>
        </p:spPr>
        <p:txBody>
          <a:bodyPr>
            <a:noAutofit/>
          </a:bodyPr>
          <a:lstStyle/>
          <a:p>
            <a:r>
              <a:rPr lang="en-GB" sz="2400" i="1" dirty="0" err="1"/>
              <a:t>Asociación</a:t>
            </a:r>
            <a:r>
              <a:rPr lang="en-GB" sz="2400" i="1" dirty="0"/>
              <a:t> de </a:t>
            </a:r>
            <a:r>
              <a:rPr lang="en-GB" sz="2400" i="1" dirty="0" err="1"/>
              <a:t>Artistas</a:t>
            </a:r>
            <a:r>
              <a:rPr lang="en-GB" sz="2400" i="1" dirty="0"/>
              <a:t> </a:t>
            </a:r>
            <a:r>
              <a:rPr lang="en-GB" sz="2400" i="1" dirty="0" err="1"/>
              <a:t>Populares</a:t>
            </a:r>
            <a:r>
              <a:rPr lang="en-GB" sz="2400" i="1" dirty="0"/>
              <a:t> de </a:t>
            </a:r>
            <a:r>
              <a:rPr lang="en-GB" sz="2400" i="1" dirty="0" err="1"/>
              <a:t>Sarhua</a:t>
            </a:r>
            <a:r>
              <a:rPr lang="en-GB" sz="2400" i="1" dirty="0"/>
              <a:t>, "</a:t>
            </a:r>
            <a:r>
              <a:rPr lang="en-GB" sz="2400" i="1" dirty="0" err="1"/>
              <a:t>Sinchis</a:t>
            </a:r>
            <a:r>
              <a:rPr lang="en-GB" sz="2400" i="1" dirty="0"/>
              <a:t> (Counterinsurgency Police)". </a:t>
            </a:r>
            <a:r>
              <a:rPr lang="en-GB" sz="2400" i="1" dirty="0" err="1"/>
              <a:t>Serie</a:t>
            </a:r>
            <a:r>
              <a:rPr lang="en-GB" sz="2400" i="1" dirty="0"/>
              <a:t> </a:t>
            </a:r>
            <a:r>
              <a:rPr lang="en-GB" sz="2400" i="1" dirty="0" err="1"/>
              <a:t>Piraq</a:t>
            </a:r>
            <a:r>
              <a:rPr lang="en-GB" sz="2400" i="1" dirty="0"/>
              <a:t> Causa (¿</a:t>
            </a:r>
            <a:r>
              <a:rPr lang="en-GB" sz="2400" i="1" dirty="0" err="1"/>
              <a:t>quién</a:t>
            </a:r>
            <a:r>
              <a:rPr lang="en-GB" sz="2400" i="1" dirty="0"/>
              <a:t> </a:t>
            </a:r>
            <a:r>
              <a:rPr lang="en-GB" sz="2400" i="1" dirty="0" err="1"/>
              <a:t>es</a:t>
            </a:r>
            <a:r>
              <a:rPr lang="en-GB" sz="2400" i="1" dirty="0"/>
              <a:t> </a:t>
            </a:r>
            <a:r>
              <a:rPr lang="en-GB" sz="2400" i="1" dirty="0" err="1"/>
              <a:t>causante</a:t>
            </a:r>
            <a:r>
              <a:rPr lang="en-GB" sz="2400" i="1" dirty="0"/>
              <a:t>?), 1998, 60 X 80 cm., </a:t>
            </a:r>
            <a:r>
              <a:rPr lang="en-GB" sz="2400" i="1" dirty="0" err="1"/>
              <a:t>Museo</a:t>
            </a:r>
            <a:r>
              <a:rPr lang="en-GB" sz="2400" i="1" dirty="0"/>
              <a:t> de Arte de Lima. Donated by </a:t>
            </a:r>
            <a:r>
              <a:rPr lang="en-GB" sz="2400" i="1" dirty="0" err="1"/>
              <a:t>Asociación</a:t>
            </a:r>
            <a:r>
              <a:rPr lang="en-GB" sz="2400" i="1" dirty="0"/>
              <a:t> CON/VIDA Popular Arts of the Americas. Photography: Daniel </a:t>
            </a:r>
            <a:r>
              <a:rPr lang="en-GB" sz="2400" i="1" dirty="0" err="1"/>
              <a:t>Giannoni</a:t>
            </a:r>
            <a:r>
              <a:rPr lang="en-GB" sz="2400" i="1" dirty="0"/>
              <a:t>. Archi, </a:t>
            </a:r>
            <a:r>
              <a:rPr lang="en-GB" sz="2400" i="1" dirty="0" err="1"/>
              <a:t>Archivo</a:t>
            </a:r>
            <a:r>
              <a:rPr lang="en-GB" sz="2400" i="1" dirty="0"/>
              <a:t> Digital de Arte </a:t>
            </a:r>
            <a:r>
              <a:rPr lang="en-GB" sz="2400" i="1" dirty="0" err="1"/>
              <a:t>Peruano</a:t>
            </a:r>
            <a:endParaRPr lang="en-GB" sz="2400" dirty="0"/>
          </a:p>
        </p:txBody>
      </p:sp>
      <p:pic>
        <p:nvPicPr>
          <p:cNvPr id="4098" name="Picture 2" descr="Asociación de Artistas Populares de Sarhua, &quot;Sinchis (Counterinsurgency Police)&quot;. Serie Piraq Causa (¿quién es causante?), 1998, 60 X 80 cm., Museo de Arte de Lima. Donated by Asociación CON/VIDA Popular Arts of the Americas. Photography: Daniel Giannoni. Archi, Archivo Digital de Arte Peru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6467" y="489704"/>
            <a:ext cx="7863328" cy="589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320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sociación de Artistas Populares de Sarhua, &quot;Descuartizamiento (Dismemberment).&quot; Serie Piraq Causa (¿quién es causante?), 1991, Painted wood, 80 X 120 cm., Museo de Arte de Lima. Donated by Asociación CON/VIDA Popular Arts of the Americas. Photography: Daniel Giannoni. Archi, Archivo Digital de Arte Peru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980" y="140084"/>
            <a:ext cx="10084632" cy="6717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926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Sahrua</a:t>
            </a:r>
            <a:r>
              <a:rPr lang="en-GB" dirty="0"/>
              <a:t> </a:t>
            </a:r>
            <a:r>
              <a:rPr lang="en-GB" dirty="0" err="1"/>
              <a:t>Tablas</a:t>
            </a:r>
            <a:endParaRPr lang="en-GB" dirty="0"/>
          </a:p>
        </p:txBody>
      </p:sp>
      <p:sp>
        <p:nvSpPr>
          <p:cNvPr id="3" name="Content Placeholder 2"/>
          <p:cNvSpPr>
            <a:spLocks noGrp="1"/>
          </p:cNvSpPr>
          <p:nvPr>
            <p:ph idx="1"/>
          </p:nvPr>
        </p:nvSpPr>
        <p:spPr/>
        <p:txBody>
          <a:bodyPr>
            <a:normAutofit/>
          </a:bodyPr>
          <a:lstStyle/>
          <a:p>
            <a:pPr marL="0" indent="0">
              <a:buNone/>
            </a:pPr>
            <a:endParaRPr lang="en-GB" sz="3200" dirty="0"/>
          </a:p>
          <a:p>
            <a:pPr marL="0" indent="0">
              <a:buNone/>
            </a:pPr>
            <a:r>
              <a:rPr lang="en-GB" sz="3200" dirty="0"/>
              <a:t>All images are from </a:t>
            </a:r>
          </a:p>
          <a:p>
            <a:pPr marL="0" indent="0">
              <a:buNone/>
            </a:pPr>
            <a:r>
              <a:rPr lang="en-GB" sz="3200" dirty="0">
                <a:hlinkClick r:id="rId2"/>
              </a:rPr>
              <a:t>Olga González, “Art under Attack”, </a:t>
            </a:r>
            <a:r>
              <a:rPr lang="en-GB" sz="3200" i="1" dirty="0">
                <a:hlinkClick r:id="rId2"/>
              </a:rPr>
              <a:t>NACLA, August 2018</a:t>
            </a:r>
            <a:endParaRPr lang="en-GB" sz="3200" dirty="0"/>
          </a:p>
        </p:txBody>
      </p:sp>
    </p:spTree>
    <p:extLst>
      <p:ext uri="{BB962C8B-B14F-4D97-AF65-F5344CB8AC3E}">
        <p14:creationId xmlns:p14="http://schemas.microsoft.com/office/powerpoint/2010/main" val="1849439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r>
              <a:rPr lang="en-GB" dirty="0"/>
              <a:t>What do you know about Latin America?</a:t>
            </a:r>
          </a:p>
        </p:txBody>
      </p:sp>
      <p:pic>
        <p:nvPicPr>
          <p:cNvPr id="5" name="Picture 2" descr="Latin American Countri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5096" y="1690688"/>
            <a:ext cx="7741807" cy="451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610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323850" y="208757"/>
            <a:ext cx="6049963" cy="79216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2800" b="1" dirty="0">
                <a:solidFill>
                  <a:srgbClr val="C00000"/>
                </a:solidFill>
                <a:ea typeface="ＭＳ Ｐゴシック" panose="020B0600070205080204" pitchFamily="34" charset="-128"/>
              </a:rPr>
              <a:t>(Some) Pre-Columbian peoples of the Americas</a:t>
            </a:r>
            <a:endParaRPr lang="en-GB" altLang="en-US" sz="2800" dirty="0">
              <a:ea typeface="ＭＳ Ｐゴシック" panose="020B0600070205080204" pitchFamily="34" charset="-128"/>
            </a:endParaRPr>
          </a:p>
        </p:txBody>
      </p:sp>
      <p:pic>
        <p:nvPicPr>
          <p:cNvPr id="5" name="Picture 3" descr="C:\Users\Caroline\Documents\2012-13 Docs\Teaching\First Year\Images\Mesoamerican civilization - Britannic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412875"/>
            <a:ext cx="4486275"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Caroline\Documents\2012-13 Docs\Teaching\First Year\Images\Andean civilization - Britannic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052513"/>
            <a:ext cx="3313113"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Caroline\Documents\2012-13 Docs\Teaching\First Year\Images\South America's indigenous populatio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0188" y="2924175"/>
            <a:ext cx="2563812"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Caroline\Documents\2012-13 Docs\Teaching\First Year\Images\California Indian distribution - Britannic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4437063"/>
            <a:ext cx="17414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C:\Users\Caroline\Documents\2012-13 Docs\Teaching\First Year\Images\Native American Southeast Indians - Britannic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4797425"/>
            <a:ext cx="2360612"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2195513" y="4365625"/>
            <a:ext cx="1944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000" i="1">
                <a:latin typeface="Calibri" panose="020F0502020204030204" pitchFamily="34" charset="0"/>
              </a:rPr>
              <a:t>Encyclopædia Britannica </a:t>
            </a:r>
          </a:p>
          <a:p>
            <a:pPr eaLnBrk="1" hangingPunct="1"/>
            <a:r>
              <a:rPr lang="en-GB" altLang="en-US" sz="1000" i="1">
                <a:latin typeface="Calibri" panose="020F0502020204030204" pitchFamily="34" charset="0"/>
              </a:rPr>
              <a:t>Online</a:t>
            </a:r>
            <a:r>
              <a:rPr lang="en-GB" altLang="en-US" sz="1000">
                <a:latin typeface="Calibri" panose="020F0502020204030204" pitchFamily="34" charset="0"/>
              </a:rPr>
              <a:t>. Web. 31 Oct. 2012.</a:t>
            </a:r>
          </a:p>
        </p:txBody>
      </p:sp>
      <p:sp>
        <p:nvSpPr>
          <p:cNvPr id="11" name="Rectangle 11"/>
          <p:cNvSpPr>
            <a:spLocks noChangeArrowheads="1"/>
          </p:cNvSpPr>
          <p:nvPr/>
        </p:nvSpPr>
        <p:spPr bwMode="auto">
          <a:xfrm>
            <a:off x="4483100" y="5300663"/>
            <a:ext cx="19319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1400" b="1">
                <a:solidFill>
                  <a:srgbClr val="C00000"/>
                </a:solidFill>
                <a:latin typeface="Calibri" panose="020F0502020204030204" pitchFamily="34" charset="0"/>
              </a:rPr>
              <a:t>Diverse geographically, </a:t>
            </a:r>
          </a:p>
          <a:p>
            <a:pPr algn="ctr" eaLnBrk="1" hangingPunct="1"/>
            <a:r>
              <a:rPr lang="en-GB" altLang="en-US" sz="1400" b="1">
                <a:solidFill>
                  <a:srgbClr val="C00000"/>
                </a:solidFill>
                <a:latin typeface="Calibri" panose="020F0502020204030204" pitchFamily="34" charset="0"/>
              </a:rPr>
              <a:t>politically, socially, </a:t>
            </a:r>
          </a:p>
          <a:p>
            <a:pPr algn="ctr" eaLnBrk="1" hangingPunct="1"/>
            <a:r>
              <a:rPr lang="en-GB" altLang="en-US" sz="1400" b="1">
                <a:solidFill>
                  <a:srgbClr val="C00000"/>
                </a:solidFill>
                <a:latin typeface="Calibri" panose="020F0502020204030204" pitchFamily="34" charset="0"/>
              </a:rPr>
              <a:t>linguistically</a:t>
            </a:r>
          </a:p>
        </p:txBody>
      </p:sp>
      <p:sp>
        <p:nvSpPr>
          <p:cNvPr id="12" name="TextBox 11"/>
          <p:cNvSpPr txBox="1"/>
          <p:nvPr/>
        </p:nvSpPr>
        <p:spPr>
          <a:xfrm>
            <a:off x="9261566" y="404949"/>
            <a:ext cx="1933350" cy="584775"/>
          </a:xfrm>
          <a:prstGeom prst="rect">
            <a:avLst/>
          </a:prstGeom>
          <a:noFill/>
        </p:spPr>
        <p:txBody>
          <a:bodyPr wrap="none" rtlCol="0">
            <a:spAutoFit/>
          </a:bodyPr>
          <a:lstStyle/>
          <a:p>
            <a:r>
              <a:rPr lang="en-GB" sz="3200" dirty="0"/>
              <a:t>Languages</a:t>
            </a:r>
          </a:p>
        </p:txBody>
      </p:sp>
    </p:spTree>
    <p:extLst>
      <p:ext uri="{BB962C8B-B14F-4D97-AF65-F5344CB8AC3E}">
        <p14:creationId xmlns:p14="http://schemas.microsoft.com/office/powerpoint/2010/main" val="121406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Map of indigenous languages in Latin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4023" y="503759"/>
            <a:ext cx="4171224" cy="55774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587" y="1124040"/>
            <a:ext cx="706755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414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66923" y="155074"/>
            <a:ext cx="10515600" cy="1325563"/>
          </a:xfrm>
        </p:spPr>
        <p:txBody>
          <a:bodyPr/>
          <a:lstStyle/>
          <a:p>
            <a:r>
              <a:rPr lang="en-GB" dirty="0"/>
              <a:t>Revolutions</a:t>
            </a:r>
          </a:p>
        </p:txBody>
      </p:sp>
      <p:pic>
        <p:nvPicPr>
          <p:cNvPr id="5" name="Picture 6" descr="detail_manet_february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5971" y="3537290"/>
            <a:ext cx="3636678" cy="302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age result for mexican revolu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823" y="817856"/>
            <a:ext cx="3998046" cy="2248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simon boliv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789" y="2037807"/>
            <a:ext cx="2563702" cy="32395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cuban revolu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8794" y="3657601"/>
            <a:ext cx="3962366" cy="27824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haitian revoluti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8149" y="706943"/>
            <a:ext cx="3552322" cy="2627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221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lstStyle/>
          <a:p>
            <a:r>
              <a:rPr lang="en-GB" dirty="0"/>
              <a:t>Latin America?</a:t>
            </a:r>
          </a:p>
        </p:txBody>
      </p:sp>
      <p:pic>
        <p:nvPicPr>
          <p:cNvPr id="5" name="Picture 2" descr="Image result for Upside down map of Latin AMERICA pOSCOLON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462" y="914266"/>
            <a:ext cx="5067664" cy="53682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38200" y="5630091"/>
            <a:ext cx="3707490" cy="369332"/>
          </a:xfrm>
          <a:prstGeom prst="rect">
            <a:avLst/>
          </a:prstGeom>
          <a:noFill/>
        </p:spPr>
        <p:txBody>
          <a:bodyPr wrap="none" rtlCol="0">
            <a:spAutoFit/>
          </a:bodyPr>
          <a:lstStyle/>
          <a:p>
            <a:r>
              <a:rPr lang="en-GB" dirty="0"/>
              <a:t>Torres </a:t>
            </a:r>
            <a:r>
              <a:rPr lang="en-GB" dirty="0" err="1"/>
              <a:t>García</a:t>
            </a:r>
            <a:r>
              <a:rPr lang="en-GB" dirty="0"/>
              <a:t>, Inverted America, 1943</a:t>
            </a:r>
          </a:p>
        </p:txBody>
      </p:sp>
    </p:spTree>
    <p:extLst>
      <p:ext uri="{BB962C8B-B14F-4D97-AF65-F5344CB8AC3E}">
        <p14:creationId xmlns:p14="http://schemas.microsoft.com/office/powerpoint/2010/main" val="24721614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099e7327-5b9b-4523-bdc9-96bc519167a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3AD75740C1C64585645ED23F4B391B" ma:contentTypeVersion="14" ma:contentTypeDescription="Create a new document." ma:contentTypeScope="" ma:versionID="3f073361da628e7a4f3e3c3c31733f03">
  <xsd:schema xmlns:xsd="http://www.w3.org/2001/XMLSchema" xmlns:xs="http://www.w3.org/2001/XMLSchema" xmlns:p="http://schemas.microsoft.com/office/2006/metadata/properties" xmlns:ns3="11db2d92-1f16-47bb-8804-3a24efa45e06" xmlns:ns4="427753cb-be06-45cf-ad60-22eadfd2a33e" targetNamespace="http://schemas.microsoft.com/office/2006/metadata/properties" ma:root="true" ma:fieldsID="93aeeab7a570f0341c55fa065330c064" ns3:_="" ns4:_="">
    <xsd:import namespace="11db2d92-1f16-47bb-8804-3a24efa45e06"/>
    <xsd:import namespace="427753cb-be06-45cf-ad60-22eadfd2a33e"/>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db2d92-1f16-47bb-8804-3a24efa45e0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27753cb-be06-45cf-ad60-22eadfd2a33e"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BF6E6E7-AB1A-492E-BEB1-1E13A5C788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db2d92-1f16-47bb-8804-3a24efa45e06"/>
    <ds:schemaRef ds:uri="427753cb-be06-45cf-ad60-22eadfd2a3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A5AD9A-77F3-4DF5-95E5-0E842C7CCB63}">
  <ds:schemaRefs>
    <ds:schemaRef ds:uri="http://schemas.microsoft.com/sharepoint/v3/contenttype/forms"/>
  </ds:schemaRefs>
</ds:datastoreItem>
</file>

<file path=customXml/itemProps3.xml><?xml version="1.0" encoding="utf-8"?>
<ds:datastoreItem xmlns:ds="http://schemas.openxmlformats.org/officeDocument/2006/customXml" ds:itemID="{5F38126A-C697-4713-9A08-B4240BCDB3A2}">
  <ds:schemaRefs>
    <ds:schemaRef ds:uri="http://www.w3.org/XML/1998/namespace"/>
    <ds:schemaRef ds:uri="http://purl.org/dc/terms/"/>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427753cb-be06-45cf-ad60-22eadfd2a33e"/>
    <ds:schemaRef ds:uri="11db2d92-1f16-47bb-8804-3a24efa45e0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10413</TotalTime>
  <Words>1621</Words>
  <Application>Microsoft Office PowerPoint</Application>
  <PresentationFormat>Widescreen</PresentationFormat>
  <Paragraphs>126</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Calibri Light</vt:lpstr>
      <vt:lpstr>Office Theme</vt:lpstr>
      <vt:lpstr>A History of Human Rights in  Latin America Final Year Advanced Option 1 (Applied)</vt:lpstr>
      <vt:lpstr>PowerPoint Presentation</vt:lpstr>
      <vt:lpstr>PowerPoint Presentation</vt:lpstr>
      <vt:lpstr>Introduction</vt:lpstr>
      <vt:lpstr>Human Rights</vt:lpstr>
      <vt:lpstr>Assessment for the course.  Final Year Advanced Option 1 (Applied)</vt:lpstr>
      <vt:lpstr>Oral: Presentation/ Workshop convening</vt:lpstr>
      <vt:lpstr>Written:  The Practical Assignment (3,000 words)</vt:lpstr>
      <vt:lpstr>Dissertation</vt:lpstr>
      <vt:lpstr>9,000 word Dissertation: Term 3 Week 1 </vt:lpstr>
      <vt:lpstr>Dissertation</vt:lpstr>
      <vt:lpstr>Sources and Bibliography</vt:lpstr>
      <vt:lpstr>FAQs on assessment and the module</vt:lpstr>
      <vt:lpstr>Human Rights in History</vt:lpstr>
      <vt:lpstr>Asociación de Artistas Populares de Sarhua, "Saquean Tiendas y Casas (Looting stores and homes)". Serie Piraq Causa (¿quién es causante?), 1990, Painted wood, 60 X 80 cm., Museo de Arte de Lima. Donated by Asociación CON/VIDA Popular Arts of the Americas. Photography: Daniel Giannoni. Archi, Archivo Digital de Arte Peruano</vt:lpstr>
      <vt:lpstr>Asociación de Artistas Populares de Sarhua, "Onqoy (Sickness/Terrorists)". Serie Piraq Causa (¿quién es causante?), 1991, Painted wood, 60 X 80 cm Museo de Arte de Lima. Donated by Asociación CON/VIDA Popular Arts of the Americas. Photography: Daniel Giannoni. Archi, Archivo Digital de Arte Peruano </vt:lpstr>
      <vt:lpstr>Asociación de Artistas Populares de Sarhua, "Descuartizamiento al jefe del 'Onqoy,' (Dismembering the leader of the 'Onqoy')." Serie Piraq Causa (¿quién es causante?), 1992, Painted wood, 80 X 120 cm., Museo de Arte de Lima. Donated by Asociación CON/VIDA Popular Arts of the Americas. Photography: Daniel Giannoni. Archi, Archivo Digital de Arte Peruano</vt:lpstr>
      <vt:lpstr>Asociación de Artistas Populares de Sarhua, "Sinchis (Counterinsurgency Police)". Serie Piraq Causa (¿quién es causante?), 1998, 60 X 80 cm., Museo de Arte de Lima. Donated by Asociación CON/VIDA Popular Arts of the Americas. Photography: Daniel Giannoni. Archi, Archivo Digital de Arte Peruano</vt:lpstr>
      <vt:lpstr>PowerPoint Presentation</vt:lpstr>
      <vt:lpstr>Sahrua Tablas</vt:lpstr>
      <vt:lpstr>What do you know about Latin America?</vt:lpstr>
      <vt:lpstr>PowerPoint Presentation</vt:lpstr>
      <vt:lpstr>PowerPoint Presentation</vt:lpstr>
      <vt:lpstr>Revolutions</vt:lpstr>
      <vt:lpstr>Latin America?</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History of Human Rights in  Latin America</dc:title>
  <dc:creator>Doyle, Rosie</dc:creator>
  <cp:lastModifiedBy>Doyle, Rosie</cp:lastModifiedBy>
  <cp:revision>38</cp:revision>
  <cp:lastPrinted>2019-09-30T12:25:43Z</cp:lastPrinted>
  <dcterms:created xsi:type="dcterms:W3CDTF">2019-09-29T17:04:45Z</dcterms:created>
  <dcterms:modified xsi:type="dcterms:W3CDTF">2026-10-13T12:54:06Z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0x010100EF3AD75740C1C64585645ED23F4B391B</vt:lpwstr>
  </property>
</Properties>
</file>