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2CA72-BD7D-CE03-B90D-B0FC61515E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4F344D-9C23-F5D2-7017-2E94BD0BF4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3D61D-5569-91D6-1C15-D8236140C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20DED-CB14-F983-1B6D-911A78B80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DA2F96-2282-C2E5-04C2-23BC57CA3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79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F1934-F009-24BA-B3D3-5A23FB418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AD2E1D-DDEF-362B-450B-7BDF6857C4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852C5-0485-0AF8-A575-680E78A6A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AD5FA-F117-EC81-8623-CABBCA990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72877-FDDD-0485-8A67-1981A0FBF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484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1CB195-0570-8060-5165-11C8B476AD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FBA90A-65FD-F8AF-46EB-9675067DB9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F9318-8D28-CCA2-7CEC-3C9BCDFF8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BC0F2-9FAA-C930-AA30-781FD29AF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95D73-7B41-54C4-32FF-2CF17DBF5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24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844D3-AEA9-420B-38C7-09F59EA16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F06FC-8084-C57C-8FE2-3009525E6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6102E-D05F-CAD6-40E2-3DA426F0C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5C63C-1D39-FE39-6137-931312679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81828-C8E0-DD21-4E0F-ECBF7AD9B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667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16F96-FDC7-D428-AFCE-BCBAE40E5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65ADA7-D020-75A9-CE89-49C9D6624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42D7C-E9CE-F745-6BDC-10F26E053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AD1F1-9A80-9763-0FEB-F2BBA892F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D4C37-E64D-BE5D-0271-2043DFFF6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64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A04D1-E1CA-3028-55D4-BF4B2874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F859CD-D109-FC94-9B44-9DEF1F4283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B91512-2936-ADDC-440C-253B88B114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175284-A1AA-9156-EBF0-62B866DDF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18FF0-252F-BCC2-15FD-AD11C6A59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E1DA31-B9C8-3E83-A889-91D0E621A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014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74433-5B88-6177-3ACC-39CD33C24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7BF25-FA2A-DEAC-CF1D-82CF6B95B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D1447C-896E-ADF3-1889-F94B6DF735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62D864-51D3-86C7-F097-1FC15F8F21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605D6D-A295-6D7D-D7E2-DBF355751B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87D807-901A-D225-D33E-271A2EE9B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369647-E898-9329-377A-C463E5EBD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3D246B-5E54-6A9B-5EEA-3B00EFC96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042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5F4A8-E92A-A7E1-734F-F9AB6112F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57430B-B69E-8DD5-5FAC-23227A5A0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BBAFF5-3595-7391-E266-36BB92560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F6B39A-F7FB-B819-9AF7-3F2568C7F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537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A26FEC-7E21-6343-94B7-18F2B6689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1B3C07-5AFA-8FC3-0F12-5F32766B0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9F6DDC-33A9-8621-8387-2D62F7432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976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57A23-74C9-3B7A-5C2C-581DE8DDC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3978AD-BAA7-EF7B-F53F-EB3CF8461D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2F2CD9-004E-8A46-4406-15543E8D42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70EC5-65D8-31A5-2997-D3EF5973C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624ABE-8E70-4343-8462-2536C0BBD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03FF52-3D66-C70F-61BF-45DC87A8C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689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AD23F-6B8E-9B0D-3F09-AD5378BE0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DCDF89-32F5-368F-8DE5-15986733F7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A85097-4B96-333B-4996-07A106C8B1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5349DD-BAA1-B266-4824-EC203EFB4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C2A5F9-CA30-CF36-A811-389E40ADB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F2A570-6F01-881D-1B56-CF27E4123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782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0F4A8D-4115-06A2-EA70-206AE9071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50F812-936B-6BFF-CFD1-E24931E0C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55822-919C-D2FC-9EEB-3B55B34599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C68B4-F082-4B3A-A93A-AD8CDD13CA6F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2B0F0-E130-4441-C6B4-09D2985DD5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67208-E661-6890-DBA7-AE5E00B813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966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wtmss@warwick.ac.uk?subject=WTMSS%20email" TargetMode="External"/><Relationship Id="rId2" Type="http://schemas.openxmlformats.org/officeDocument/2006/relationships/hyperlink" Target="https://warwick.ac.uk/study/outreach/scholarships/wtms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18D43-FB76-9DFA-CD2B-F83B1E6E41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4641"/>
            <a:ext cx="9144000" cy="1920558"/>
          </a:xfrm>
        </p:spPr>
        <p:txBody>
          <a:bodyPr/>
          <a:lstStyle/>
          <a:p>
            <a:r>
              <a:rPr lang="en-GB" dirty="0"/>
              <a:t>Week 10: Abolition of slavery in Cuba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D8DF6B-CCF8-83D4-2E6C-6505B8A5E0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CA2E93-AF93-F6FA-6C68-748414A358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160" y="2661919"/>
            <a:ext cx="2783840" cy="39014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5FE6A7-1FCC-6216-BEC3-52BBE6B83A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360" y="2626359"/>
            <a:ext cx="2783840" cy="397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66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475C4-9B8F-6479-CD12-64379320C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Have you thought about doing an MA?  There’s a discount for all Warwick alumni..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8276D-D479-579C-9465-A353F8DA0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Also see: </a:t>
            </a:r>
            <a:r>
              <a:rPr lang="en-GB" b="1" dirty="0"/>
              <a:t>Warwick Taught Masters Scholarships – </a:t>
            </a:r>
            <a:r>
              <a:rPr lang="en-GB" dirty="0"/>
              <a:t>deadline Friday 31</a:t>
            </a:r>
            <a:r>
              <a:rPr lang="en-GB" baseline="30000" dirty="0"/>
              <a:t>st</a:t>
            </a:r>
            <a:r>
              <a:rPr lang="en-GB" dirty="0"/>
              <a:t> May</a:t>
            </a:r>
          </a:p>
          <a:p>
            <a:r>
              <a:rPr lang="en-GB" dirty="0"/>
              <a:t>The University of Warwick will be offering the Warwick Taught Masters Scholarship Scheme to support eligible postgraduate students in 2024/2025. The Scheme has £500,000 to allocate and we expect to make a minimum of 50 awards. Awards are set </a:t>
            </a:r>
            <a:r>
              <a:rPr lang="en-GB" b="1" dirty="0"/>
              <a:t>up to £10,000 </a:t>
            </a:r>
            <a:r>
              <a:rPr lang="en-GB" dirty="0"/>
              <a:t>per student and available to eligible </a:t>
            </a:r>
            <a:r>
              <a:rPr lang="en-GB" b="1" dirty="0"/>
              <a:t>Home fee status </a:t>
            </a:r>
            <a:r>
              <a:rPr lang="en-GB" dirty="0"/>
              <a:t>students from </a:t>
            </a:r>
            <a:r>
              <a:rPr lang="en-GB" b="1" dirty="0"/>
              <a:t>under-represented groups </a:t>
            </a:r>
            <a:r>
              <a:rPr lang="en-GB" dirty="0"/>
              <a:t>who wish to start a postgraduate taught masters course in 2024/2025.</a:t>
            </a:r>
          </a:p>
          <a:p>
            <a:r>
              <a:rPr lang="en-GB" dirty="0"/>
              <a:t>Further information and guidance on eligibility can be found here: </a:t>
            </a:r>
            <a:r>
              <a:rPr lang="en-GB" dirty="0">
                <a:hlinkClick r:id="rId2" tooltip="Original URL: https://warwick.ac.uk/study/outreach/scholarships/wtmss/. Click or tap if you trust this link."/>
              </a:rPr>
              <a:t>https://warwick.ac.uk/study/outreach/scholarships/wtmss/</a:t>
            </a:r>
            <a:r>
              <a:rPr lang="en-GB" dirty="0"/>
              <a:t> and any queries can be sent to </a:t>
            </a:r>
            <a:r>
              <a:rPr lang="en-GB" dirty="0">
                <a:hlinkClick r:id="rId3"/>
              </a:rPr>
              <a:t>wtmss@warwick.ac.uk</a:t>
            </a:r>
            <a:r>
              <a:rPr lang="en-GB" b="1" dirty="0"/>
              <a:t>.  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780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85D96-0444-1215-AF62-6D185BADD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43BEC-76E4-B774-0106-7E82BE6DE1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Scott, Rebecca.</a:t>
            </a:r>
            <a:r>
              <a:rPr lang="en-GB" i="1" dirty="0"/>
              <a:t> Slave Emancipation in Cuba: The Transition to Free Labour</a:t>
            </a:r>
            <a:r>
              <a:rPr lang="en-GB" dirty="0"/>
              <a:t>. Princeton University Press, 1985.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</a:rPr>
              <a:t>Introduction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Ada Ferrer, Insurgent Cuba: Race, Nation and Revolution, 1868-1898(Chapel Hill: University of North Carolina Press, 1999) </a:t>
            </a:r>
            <a:br>
              <a:rPr lang="en-GB" dirty="0"/>
            </a:b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“Introduction"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Schmidt-</a:t>
            </a:r>
            <a:r>
              <a:rPr lang="en-GB" dirty="0" err="1"/>
              <a:t>Nowara</a:t>
            </a:r>
            <a:r>
              <a:rPr lang="en-GB" dirty="0"/>
              <a:t>, Christopher. </a:t>
            </a:r>
            <a:r>
              <a:rPr lang="en-GB" i="1" dirty="0"/>
              <a:t>Empire and Antislavery: Spain, Cuba, and Puerto Rico, 1833-1874.</a:t>
            </a:r>
            <a:r>
              <a:rPr lang="en-GB" dirty="0"/>
              <a:t> Pittsburgh: University of Pittsburgh Press, 1999.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“Introduction”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Chapter 5: “The Colonial Public Sphere: The Making of the Spanish Abolitionist Society,”100-125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2421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8C722-21F5-5F06-2DF0-F59EE2BEB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6668D-165F-3E5E-2D0A-9058770FA1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Why was slavery abolished in Cuba?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Who contributed (free people of colour? Creole elites? Women? The enslaved? Spanish abolitionists..?)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did antislavery and anticolonial movements intersect (or clash)?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were the intersections between Spanish colonial power and slavery? Was it possible to have one without the other?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Why does it matter how the story of Cuban abolition is told?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1970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F5C26-60FA-CB0D-FE2D-174E51AF6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next?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6308D-B596-F570-FD63-378F36C4DB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What primary sources have been most useful to deepening your own understanding during the course? What kinds of sources would you have liked more of, and why?</a:t>
            </a:r>
            <a:endParaRPr lang="en-GB" sz="2500" kern="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Think back to your schooldays (A-levels or similar). What insights from this course (if any) would have been useful to you back then?</a:t>
            </a:r>
            <a:r>
              <a:rPr lang="en-GB" sz="25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What primary sources would you have liked to have?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After doing the course, how might you talk about the history of slavery and emancipation to others beyond Warwick - friends/ family?</a:t>
            </a:r>
          </a:p>
          <a:p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val="3096244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417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Week 10: Abolition of slavery in Cuba</vt:lpstr>
      <vt:lpstr>Have you thought about doing an MA?  There’s a discount for all Warwick alumni..</vt:lpstr>
      <vt:lpstr>Readings</vt:lpstr>
      <vt:lpstr>Questions</vt:lpstr>
      <vt:lpstr>What next?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10: Abolition of slavery in Cuba</dc:title>
  <dc:creator>camillia Cowling</dc:creator>
  <cp:lastModifiedBy>camillia Cowling</cp:lastModifiedBy>
  <cp:revision>5</cp:revision>
  <dcterms:created xsi:type="dcterms:W3CDTF">2024-03-12T12:55:10Z</dcterms:created>
  <dcterms:modified xsi:type="dcterms:W3CDTF">2024-03-13T12:11:26Z</dcterms:modified>
</cp:coreProperties>
</file>