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5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FA8C3-DA16-8746-DC91-3E5A914488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C94910-E786-9E41-614B-38ACE445DD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91140-B7BE-41B3-4658-833414556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ACD2F-CF34-F860-C53D-16B82C963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41BAA-97CE-31A7-7F8E-0A7DE70F5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60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FED2-15FC-F9B3-CEDE-D6498A535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5DB9EE-0B54-5D02-4C99-0DB417DB02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1CFDD-8FDA-5DB1-89D0-F2EFDAE14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602FD-18CD-157B-29D2-2AA803957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1DDB9-B703-87F4-C83F-824BE1D7B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00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208F60-039B-EC3B-6921-F46122CD8D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216851-5758-02A3-4F01-0E92514E02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5A713-60F5-5BAF-F819-66BCF4E6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4C407-0E6B-1100-332A-9ED55EE27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60B45-E5E1-54A8-04B4-E7D505935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074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62A70-C55B-8D70-A7E1-9D8705A0F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FCC53-7CC4-73E1-D8E2-0FBE8B97E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770FD-4D05-E414-A4F0-B0455ECD0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4A7C3-A69D-431B-5CD5-548F9AAFA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58EB4-D286-70A5-7304-1AE0F09CD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944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FEC0A-9CF2-C175-E880-91979A4F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FFD9A1-635B-6313-F8C5-C3309AEC5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A6B81-F5B6-D473-25D7-2926E1941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F7EFA-EE84-FF4F-B31C-A6F595922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98A3B-8409-4163-6E03-164A112C4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170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8A37F-03C7-BC3E-B1A2-0E9A024E7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9097D-18E5-AE76-F83A-107659BA07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43739-D1FC-7BF5-0AF6-9919B8A80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CBA280-3A33-C6A1-E5A8-97DF4BCF8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278AF-4193-1B43-E8B2-6601607DE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9E8088-6DE4-30A5-67CA-587033B65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782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0BB90-137C-9064-7DDC-F07C8FCAF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C68F70-45AA-52DB-1A69-98C312771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337A81-71F1-1512-850E-26700533FD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77A0B2-54B8-0D4C-B063-637B8F8318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507073-FF27-2F06-09F0-B2714C3753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0369FC-B9DF-C881-B207-5E8CA4329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AA0C73-E5B3-16BD-302E-625CC9EF6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58FDBA-E0D3-1F05-1AC8-6107FC4D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32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B9E9D-004E-0F97-6A2C-33253EED7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F9C40B-B97D-A54C-6566-63CEC0E7C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8A2BB0-BEE4-0BC5-B3DE-8907ABF6D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E69919-03FB-B8EF-338D-F3765566D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285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F0C5A5-DFFA-5F84-4C51-47B6E4DD2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9BC4A2-0D63-83D0-FC76-F1315E67F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151FB6-22FA-7980-82CA-0EE6BE7E4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730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2A328-EFD0-726F-F281-AF69AAB2D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08C59-B5CA-7096-7373-03FD12D08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F9541E-28DC-56E4-D3E6-84F253F99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27253E-9647-9BA5-AA3A-B907CC274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799E8D-1B94-5A34-D776-0BC7846BC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0678E0-4840-3CC4-2292-B61D24559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999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E4368-7D67-6CC7-033A-6037F277D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E52038-EAE8-A2A6-42BC-BA53CDDCDD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851635-64B0-C662-EE7B-F56F6E852F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626F9F-4CAD-4CAE-7738-6D54457C3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EA14B-0984-BD18-5789-2D828344D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4B7CB1-E007-AA4F-F888-9411665E2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040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BF6D17-74EC-F31A-9522-E74EFEEE1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9437B-83E7-DDFB-B215-4B15FDD37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8D57D-7C27-E1AE-39F3-3BC2D205ED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DA765-2B1E-4A6D-9EA9-1767504CC2B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52F94-27F0-02DB-842C-83D95B198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C1CB9-B9CD-30ED-C6F1-EE0B715195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BC6D1-5B04-4BC4-B34C-89C467F5D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06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B4E70-A315-7D76-02DF-95C7FE7317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7: Abolition Efforts or a New Enslavement?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A93B29-1BA2-1B1F-98B3-AC27A45DD0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The Role of Britain</a:t>
            </a:r>
          </a:p>
        </p:txBody>
      </p:sp>
    </p:spTree>
    <p:extLst>
      <p:ext uri="{BB962C8B-B14F-4D97-AF65-F5344CB8AC3E}">
        <p14:creationId xmlns:p14="http://schemas.microsoft.com/office/powerpoint/2010/main" val="1064044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9146F-E359-5FFD-62E1-88DA1D239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77E09-83DD-B8B1-FECA-7E469980B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Davis, David </a:t>
            </a:r>
            <a:r>
              <a:rPr lang="en-GB" dirty="0" err="1"/>
              <a:t>Brion</a:t>
            </a:r>
            <a:r>
              <a:rPr lang="en-GB" dirty="0"/>
              <a:t>. </a:t>
            </a:r>
            <a:r>
              <a:rPr lang="en-GB" i="1" dirty="0"/>
              <a:t>Inhuman Bondage: The Rise and Fall of Slavery in the New World.</a:t>
            </a:r>
            <a:r>
              <a:rPr lang="en-GB" dirty="0"/>
              <a:t> Oxford University Press, 2006: Chapter 12, “Explanations of British Abolitionism”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Randy J. Sparks, "</a:t>
            </a:r>
            <a:r>
              <a:rPr lang="en-GB" dirty="0" err="1"/>
              <a:t>Gavino</a:t>
            </a:r>
            <a:r>
              <a:rPr lang="en-GB" dirty="0"/>
              <a:t> of the </a:t>
            </a:r>
            <a:r>
              <a:rPr lang="en-GB" i="1" dirty="0"/>
              <a:t>Lucumi </a:t>
            </a:r>
            <a:r>
              <a:rPr lang="en-GB" dirty="0"/>
              <a:t>Nation: David Turnbull and the Liberated Africans of Havana", in: </a:t>
            </a:r>
            <a:r>
              <a:rPr lang="en-GB" i="1" dirty="0"/>
              <a:t>Liberated Africans and the Abolition of the Slave Trade, 1807-1896</a:t>
            </a:r>
            <a:r>
              <a:rPr lang="en-GB" dirty="0"/>
              <a:t>, eds. Richard Anderson and Henry B. Lovejoy (Cambridge, 2020) (chapter 9)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5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996B0-EEE5-FB28-E01C-694D46AFA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3DCA2-CC5F-16AF-AB2B-326DCA786E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Why did Britain eventually abolish the trade in 1807 and slavery itself in 1833-8?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was the effect of British slave trade abolition on Brazil and Cuba?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was the fate of Liberated Africans in Cuba/ Brazil/ across the Atlantic World?</a:t>
            </a:r>
          </a:p>
          <a:p>
            <a:r>
              <a:rPr lang="en-GB" dirty="0"/>
              <a:t>Why have historians been so interested in this fairly small group of people?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525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163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Week 7: Abolition Efforts or a New Enslavement?</vt:lpstr>
      <vt:lpstr>Reading</vt:lpstr>
      <vt:lpstr>Questions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7: Abolition Efforts or a New Enslavement?</dc:title>
  <dc:creator>camillia Cowling</dc:creator>
  <cp:lastModifiedBy>camillia Cowling</cp:lastModifiedBy>
  <cp:revision>1</cp:revision>
  <dcterms:created xsi:type="dcterms:W3CDTF">2023-11-14T16:02:39Z</dcterms:created>
  <dcterms:modified xsi:type="dcterms:W3CDTF">2023-11-14T16:16:43Z</dcterms:modified>
</cp:coreProperties>
</file>