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58" r:id="rId5"/>
    <p:sldId id="259" r:id="rId6"/>
    <p:sldId id="262" r:id="rId7"/>
    <p:sldId id="267" r:id="rId8"/>
    <p:sldId id="260" r:id="rId9"/>
    <p:sldId id="261" r:id="rId10"/>
    <p:sldId id="263" r:id="rId11"/>
    <p:sldId id="265" r:id="rId12"/>
    <p:sldId id="26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1EDEEC-1120-48C7-9F41-7705687E0008}" v="1" dt="2022-10-11T12:41:38.0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0" autoAdjust="0"/>
    <p:restoredTop sz="94660"/>
  </p:normalViewPr>
  <p:slideViewPr>
    <p:cSldViewPr snapToGrid="0">
      <p:cViewPr varScale="1">
        <p:scale>
          <a:sx n="63" d="100"/>
          <a:sy n="63" d="100"/>
        </p:scale>
        <p:origin x="7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ycroft, Michael" userId="871e1bf2-e8fe-4ac0-b3eb-a6db1502fc47" providerId="ADAL" clId="{301EDEEC-1120-48C7-9F41-7705687E0008}"/>
    <pc:docChg chg="undo custSel addSld modSld sldOrd">
      <pc:chgData name="Bycroft, Michael" userId="871e1bf2-e8fe-4ac0-b3eb-a6db1502fc47" providerId="ADAL" clId="{301EDEEC-1120-48C7-9F41-7705687E0008}" dt="2022-10-11T13:33:16.618" v="1134" actId="1076"/>
      <pc:docMkLst>
        <pc:docMk/>
      </pc:docMkLst>
      <pc:sldChg chg="modSp mod">
        <pc:chgData name="Bycroft, Michael" userId="871e1bf2-e8fe-4ac0-b3eb-a6db1502fc47" providerId="ADAL" clId="{301EDEEC-1120-48C7-9F41-7705687E0008}" dt="2022-10-10T19:48:08.904" v="5" actId="20577"/>
        <pc:sldMkLst>
          <pc:docMk/>
          <pc:sldMk cId="4008814943" sldId="256"/>
        </pc:sldMkLst>
        <pc:spChg chg="mod">
          <ac:chgData name="Bycroft, Michael" userId="871e1bf2-e8fe-4ac0-b3eb-a6db1502fc47" providerId="ADAL" clId="{301EDEEC-1120-48C7-9F41-7705687E0008}" dt="2022-10-10T19:48:08.904" v="5" actId="20577"/>
          <ac:spMkLst>
            <pc:docMk/>
            <pc:sldMk cId="4008814943" sldId="256"/>
            <ac:spMk id="3" creationId="{33B3342E-EFD0-9BA0-1072-89FB2C5F2864}"/>
          </ac:spMkLst>
        </pc:spChg>
      </pc:sldChg>
      <pc:sldChg chg="modSp mod">
        <pc:chgData name="Bycroft, Michael" userId="871e1bf2-e8fe-4ac0-b3eb-a6db1502fc47" providerId="ADAL" clId="{301EDEEC-1120-48C7-9F41-7705687E0008}" dt="2022-10-10T20:08:03.837" v="916" actId="1076"/>
        <pc:sldMkLst>
          <pc:docMk/>
          <pc:sldMk cId="2372230735" sldId="257"/>
        </pc:sldMkLst>
        <pc:spChg chg="mod">
          <ac:chgData name="Bycroft, Michael" userId="871e1bf2-e8fe-4ac0-b3eb-a6db1502fc47" providerId="ADAL" clId="{301EDEEC-1120-48C7-9F41-7705687E0008}" dt="2022-10-10T20:08:03.837" v="916" actId="1076"/>
          <ac:spMkLst>
            <pc:docMk/>
            <pc:sldMk cId="2372230735" sldId="257"/>
            <ac:spMk id="3" creationId="{C110D7FE-8644-5B5D-BF8E-B64500BD47C9}"/>
          </ac:spMkLst>
        </pc:spChg>
      </pc:sldChg>
      <pc:sldChg chg="delSp modSp new mod">
        <pc:chgData name="Bycroft, Michael" userId="871e1bf2-e8fe-4ac0-b3eb-a6db1502fc47" providerId="ADAL" clId="{301EDEEC-1120-48C7-9F41-7705687E0008}" dt="2022-10-10T19:50:51.661" v="49" actId="1076"/>
        <pc:sldMkLst>
          <pc:docMk/>
          <pc:sldMk cId="2900102885" sldId="260"/>
        </pc:sldMkLst>
        <pc:spChg chg="del">
          <ac:chgData name="Bycroft, Michael" userId="871e1bf2-e8fe-4ac0-b3eb-a6db1502fc47" providerId="ADAL" clId="{301EDEEC-1120-48C7-9F41-7705687E0008}" dt="2022-10-10T19:48:38.312" v="7" actId="478"/>
          <ac:spMkLst>
            <pc:docMk/>
            <pc:sldMk cId="2900102885" sldId="260"/>
            <ac:spMk id="2" creationId="{1C2AF43F-0D2A-8368-6300-C0FC0356452F}"/>
          </ac:spMkLst>
        </pc:spChg>
        <pc:spChg chg="mod">
          <ac:chgData name="Bycroft, Michael" userId="871e1bf2-e8fe-4ac0-b3eb-a6db1502fc47" providerId="ADAL" clId="{301EDEEC-1120-48C7-9F41-7705687E0008}" dt="2022-10-10T19:50:51.661" v="49" actId="1076"/>
          <ac:spMkLst>
            <pc:docMk/>
            <pc:sldMk cId="2900102885" sldId="260"/>
            <ac:spMk id="3" creationId="{3077F0C9-47AA-25B4-9825-42DB0739207B}"/>
          </ac:spMkLst>
        </pc:spChg>
      </pc:sldChg>
      <pc:sldChg chg="addSp delSp modSp new mod">
        <pc:chgData name="Bycroft, Michael" userId="871e1bf2-e8fe-4ac0-b3eb-a6db1502fc47" providerId="ADAL" clId="{301EDEEC-1120-48C7-9F41-7705687E0008}" dt="2022-10-10T19:50:39.020" v="44" actId="1076"/>
        <pc:sldMkLst>
          <pc:docMk/>
          <pc:sldMk cId="1048105270" sldId="261"/>
        </pc:sldMkLst>
        <pc:spChg chg="del">
          <ac:chgData name="Bycroft, Michael" userId="871e1bf2-e8fe-4ac0-b3eb-a6db1502fc47" providerId="ADAL" clId="{301EDEEC-1120-48C7-9F41-7705687E0008}" dt="2022-10-10T19:49:36.655" v="27" actId="478"/>
          <ac:spMkLst>
            <pc:docMk/>
            <pc:sldMk cId="1048105270" sldId="261"/>
            <ac:spMk id="2" creationId="{998DF70B-1D42-D25B-1EE8-F57713A70696}"/>
          </ac:spMkLst>
        </pc:spChg>
        <pc:spChg chg="del">
          <ac:chgData name="Bycroft, Michael" userId="871e1bf2-e8fe-4ac0-b3eb-a6db1502fc47" providerId="ADAL" clId="{301EDEEC-1120-48C7-9F41-7705687E0008}" dt="2022-10-10T19:49:36.655" v="27" actId="478"/>
          <ac:spMkLst>
            <pc:docMk/>
            <pc:sldMk cId="1048105270" sldId="261"/>
            <ac:spMk id="3" creationId="{D828D7B9-D50D-39A2-CB85-88ED42A3F282}"/>
          </ac:spMkLst>
        </pc:spChg>
        <pc:spChg chg="add mod">
          <ac:chgData name="Bycroft, Michael" userId="871e1bf2-e8fe-4ac0-b3eb-a6db1502fc47" providerId="ADAL" clId="{301EDEEC-1120-48C7-9F41-7705687E0008}" dt="2022-10-10T19:50:39.020" v="44" actId="1076"/>
          <ac:spMkLst>
            <pc:docMk/>
            <pc:sldMk cId="1048105270" sldId="261"/>
            <ac:spMk id="5" creationId="{9B4A30C4-95EE-E6A3-DA07-AC7032F685C8}"/>
          </ac:spMkLst>
        </pc:spChg>
      </pc:sldChg>
      <pc:sldChg chg="delSp modSp new mod ord">
        <pc:chgData name="Bycroft, Michael" userId="871e1bf2-e8fe-4ac0-b3eb-a6db1502fc47" providerId="ADAL" clId="{301EDEEC-1120-48C7-9F41-7705687E0008}" dt="2022-10-10T20:06:46.613" v="914" actId="1076"/>
        <pc:sldMkLst>
          <pc:docMk/>
          <pc:sldMk cId="3229813495" sldId="262"/>
        </pc:sldMkLst>
        <pc:spChg chg="del">
          <ac:chgData name="Bycroft, Michael" userId="871e1bf2-e8fe-4ac0-b3eb-a6db1502fc47" providerId="ADAL" clId="{301EDEEC-1120-48C7-9F41-7705687E0008}" dt="2022-10-10T19:51:11.825" v="53" actId="478"/>
          <ac:spMkLst>
            <pc:docMk/>
            <pc:sldMk cId="3229813495" sldId="262"/>
            <ac:spMk id="2" creationId="{6DC9389C-65FC-652D-DCCE-26FE1486FA9F}"/>
          </ac:spMkLst>
        </pc:spChg>
        <pc:spChg chg="mod">
          <ac:chgData name="Bycroft, Michael" userId="871e1bf2-e8fe-4ac0-b3eb-a6db1502fc47" providerId="ADAL" clId="{301EDEEC-1120-48C7-9F41-7705687E0008}" dt="2022-10-10T20:06:46.613" v="914" actId="1076"/>
          <ac:spMkLst>
            <pc:docMk/>
            <pc:sldMk cId="3229813495" sldId="262"/>
            <ac:spMk id="3" creationId="{00623FE6-E65C-EE92-9F2C-215DCF734916}"/>
          </ac:spMkLst>
        </pc:spChg>
      </pc:sldChg>
      <pc:sldChg chg="delSp modSp new mod">
        <pc:chgData name="Bycroft, Michael" userId="871e1bf2-e8fe-4ac0-b3eb-a6db1502fc47" providerId="ADAL" clId="{301EDEEC-1120-48C7-9F41-7705687E0008}" dt="2022-10-11T13:33:02.653" v="1133" actId="1076"/>
        <pc:sldMkLst>
          <pc:docMk/>
          <pc:sldMk cId="3810192915" sldId="263"/>
        </pc:sldMkLst>
        <pc:spChg chg="del">
          <ac:chgData name="Bycroft, Michael" userId="871e1bf2-e8fe-4ac0-b3eb-a6db1502fc47" providerId="ADAL" clId="{301EDEEC-1120-48C7-9F41-7705687E0008}" dt="2022-10-10T19:55:59.912" v="451" actId="478"/>
          <ac:spMkLst>
            <pc:docMk/>
            <pc:sldMk cId="3810192915" sldId="263"/>
            <ac:spMk id="2" creationId="{AECB74DC-98B6-68E5-19AE-B1A7B4590489}"/>
          </ac:spMkLst>
        </pc:spChg>
        <pc:spChg chg="mod">
          <ac:chgData name="Bycroft, Michael" userId="871e1bf2-e8fe-4ac0-b3eb-a6db1502fc47" providerId="ADAL" clId="{301EDEEC-1120-48C7-9F41-7705687E0008}" dt="2022-10-11T13:33:02.653" v="1133" actId="1076"/>
          <ac:spMkLst>
            <pc:docMk/>
            <pc:sldMk cId="3810192915" sldId="263"/>
            <ac:spMk id="3" creationId="{3E48EA05-DF8E-3994-A0EE-C9785EA3C764}"/>
          </ac:spMkLst>
        </pc:spChg>
      </pc:sldChg>
      <pc:sldChg chg="delSp modSp new mod">
        <pc:chgData name="Bycroft, Michael" userId="871e1bf2-e8fe-4ac0-b3eb-a6db1502fc47" providerId="ADAL" clId="{301EDEEC-1120-48C7-9F41-7705687E0008}" dt="2022-10-11T12:32:12.243" v="946" actId="20577"/>
        <pc:sldMkLst>
          <pc:docMk/>
          <pc:sldMk cId="2650245640" sldId="264"/>
        </pc:sldMkLst>
        <pc:spChg chg="del">
          <ac:chgData name="Bycroft, Michael" userId="871e1bf2-e8fe-4ac0-b3eb-a6db1502fc47" providerId="ADAL" clId="{301EDEEC-1120-48C7-9F41-7705687E0008}" dt="2022-10-10T20:02:59.696" v="497" actId="478"/>
          <ac:spMkLst>
            <pc:docMk/>
            <pc:sldMk cId="2650245640" sldId="264"/>
            <ac:spMk id="2" creationId="{173E5E55-C795-D904-B83D-7ED7E2075F18}"/>
          </ac:spMkLst>
        </pc:spChg>
        <pc:spChg chg="mod">
          <ac:chgData name="Bycroft, Michael" userId="871e1bf2-e8fe-4ac0-b3eb-a6db1502fc47" providerId="ADAL" clId="{301EDEEC-1120-48C7-9F41-7705687E0008}" dt="2022-10-11T12:32:12.243" v="946" actId="20577"/>
          <ac:spMkLst>
            <pc:docMk/>
            <pc:sldMk cId="2650245640" sldId="264"/>
            <ac:spMk id="3" creationId="{3FF37B2A-FC6C-84C8-B502-6399CFEBB8DE}"/>
          </ac:spMkLst>
        </pc:spChg>
      </pc:sldChg>
      <pc:sldChg chg="addSp delSp modSp new mod">
        <pc:chgData name="Bycroft, Michael" userId="871e1bf2-e8fe-4ac0-b3eb-a6db1502fc47" providerId="ADAL" clId="{301EDEEC-1120-48C7-9F41-7705687E0008}" dt="2022-10-11T13:33:16.618" v="1134" actId="1076"/>
        <pc:sldMkLst>
          <pc:docMk/>
          <pc:sldMk cId="3905108787" sldId="265"/>
        </pc:sldMkLst>
        <pc:spChg chg="del">
          <ac:chgData name="Bycroft, Michael" userId="871e1bf2-e8fe-4ac0-b3eb-a6db1502fc47" providerId="ADAL" clId="{301EDEEC-1120-48C7-9F41-7705687E0008}" dt="2022-10-11T12:30:51.105" v="918" actId="478"/>
          <ac:spMkLst>
            <pc:docMk/>
            <pc:sldMk cId="3905108787" sldId="265"/>
            <ac:spMk id="2" creationId="{2DE8D8BD-819F-9121-8322-AE09FDB56B15}"/>
          </ac:spMkLst>
        </pc:spChg>
        <pc:spChg chg="del">
          <ac:chgData name="Bycroft, Michael" userId="871e1bf2-e8fe-4ac0-b3eb-a6db1502fc47" providerId="ADAL" clId="{301EDEEC-1120-48C7-9F41-7705687E0008}" dt="2022-10-11T12:30:51.105" v="918" actId="478"/>
          <ac:spMkLst>
            <pc:docMk/>
            <pc:sldMk cId="3905108787" sldId="265"/>
            <ac:spMk id="3" creationId="{17F0E8E3-0FBD-AFCF-2E59-1144DB41C0B9}"/>
          </ac:spMkLst>
        </pc:spChg>
        <pc:spChg chg="add mod">
          <ac:chgData name="Bycroft, Michael" userId="871e1bf2-e8fe-4ac0-b3eb-a6db1502fc47" providerId="ADAL" clId="{301EDEEC-1120-48C7-9F41-7705687E0008}" dt="2022-10-11T13:33:16.618" v="1134" actId="1076"/>
          <ac:spMkLst>
            <pc:docMk/>
            <pc:sldMk cId="3905108787" sldId="265"/>
            <ac:spMk id="5" creationId="{7DBD05C2-39C8-4C9B-18FA-60DE9F89AFCD}"/>
          </ac:spMkLst>
        </pc:spChg>
      </pc:sldChg>
      <pc:sldChg chg="delSp modSp new mod">
        <pc:chgData name="Bycroft, Michael" userId="871e1bf2-e8fe-4ac0-b3eb-a6db1502fc47" providerId="ADAL" clId="{301EDEEC-1120-48C7-9F41-7705687E0008}" dt="2022-10-11T12:41:43.801" v="956" actId="1076"/>
        <pc:sldMkLst>
          <pc:docMk/>
          <pc:sldMk cId="1583611168" sldId="266"/>
        </pc:sldMkLst>
        <pc:spChg chg="del">
          <ac:chgData name="Bycroft, Michael" userId="871e1bf2-e8fe-4ac0-b3eb-a6db1502fc47" providerId="ADAL" clId="{301EDEEC-1120-48C7-9F41-7705687E0008}" dt="2022-10-11T12:41:28.389" v="948" actId="478"/>
          <ac:spMkLst>
            <pc:docMk/>
            <pc:sldMk cId="1583611168" sldId="266"/>
            <ac:spMk id="2" creationId="{60EE5628-12E7-7404-3308-F37408D25548}"/>
          </ac:spMkLst>
        </pc:spChg>
        <pc:spChg chg="mod">
          <ac:chgData name="Bycroft, Michael" userId="871e1bf2-e8fe-4ac0-b3eb-a6db1502fc47" providerId="ADAL" clId="{301EDEEC-1120-48C7-9F41-7705687E0008}" dt="2022-10-11T12:41:43.801" v="956" actId="1076"/>
          <ac:spMkLst>
            <pc:docMk/>
            <pc:sldMk cId="1583611168" sldId="266"/>
            <ac:spMk id="3" creationId="{B9453460-90AB-C18C-AE6C-7EC3B4BEDC1A}"/>
          </ac:spMkLst>
        </pc:spChg>
      </pc:sldChg>
      <pc:sldChg chg="delSp modSp new mod">
        <pc:chgData name="Bycroft, Michael" userId="871e1bf2-e8fe-4ac0-b3eb-a6db1502fc47" providerId="ADAL" clId="{301EDEEC-1120-48C7-9F41-7705687E0008}" dt="2022-10-11T13:25:02.441" v="1113" actId="1076"/>
        <pc:sldMkLst>
          <pc:docMk/>
          <pc:sldMk cId="3747599881" sldId="267"/>
        </pc:sldMkLst>
        <pc:spChg chg="del">
          <ac:chgData name="Bycroft, Michael" userId="871e1bf2-e8fe-4ac0-b3eb-a6db1502fc47" providerId="ADAL" clId="{301EDEEC-1120-48C7-9F41-7705687E0008}" dt="2022-10-11T13:21:40.361" v="958" actId="478"/>
          <ac:spMkLst>
            <pc:docMk/>
            <pc:sldMk cId="3747599881" sldId="267"/>
            <ac:spMk id="2" creationId="{2EC922AE-99FB-AD78-4C2D-48F2921CDBDD}"/>
          </ac:spMkLst>
        </pc:spChg>
        <pc:spChg chg="mod">
          <ac:chgData name="Bycroft, Michael" userId="871e1bf2-e8fe-4ac0-b3eb-a6db1502fc47" providerId="ADAL" clId="{301EDEEC-1120-48C7-9F41-7705687E0008}" dt="2022-10-11T13:25:02.441" v="1113" actId="1076"/>
          <ac:spMkLst>
            <pc:docMk/>
            <pc:sldMk cId="3747599881" sldId="267"/>
            <ac:spMk id="3" creationId="{CD749F2E-3C96-DAF6-49A5-9FC7783A560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4078C-BA5B-3E5E-A6F0-9815A297FC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D13F71C-E2CC-6BB8-A999-34C14BA12A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5BED943-0A82-6945-C208-452546ED922E}"/>
              </a:ext>
            </a:extLst>
          </p:cNvPr>
          <p:cNvSpPr>
            <a:spLocks noGrp="1"/>
          </p:cNvSpPr>
          <p:nvPr>
            <p:ph type="dt" sz="half" idx="10"/>
          </p:nvPr>
        </p:nvSpPr>
        <p:spPr/>
        <p:txBody>
          <a:bodyPr/>
          <a:lstStyle/>
          <a:p>
            <a:fld id="{9C978EB4-988C-40D7-B8EB-F8ECC06C7E84}" type="datetimeFigureOut">
              <a:rPr lang="en-GB" smtClean="0"/>
              <a:t>11/10/2022</a:t>
            </a:fld>
            <a:endParaRPr lang="en-GB"/>
          </a:p>
        </p:txBody>
      </p:sp>
      <p:sp>
        <p:nvSpPr>
          <p:cNvPr id="5" name="Footer Placeholder 4">
            <a:extLst>
              <a:ext uri="{FF2B5EF4-FFF2-40B4-BE49-F238E27FC236}">
                <a16:creationId xmlns:a16="http://schemas.microsoft.com/office/drawing/2014/main" id="{B60C9011-E1F8-ACCD-AC45-B9DC3CD3E4B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308154-386E-E542-7819-D340BA083BDE}"/>
              </a:ext>
            </a:extLst>
          </p:cNvPr>
          <p:cNvSpPr>
            <a:spLocks noGrp="1"/>
          </p:cNvSpPr>
          <p:nvPr>
            <p:ph type="sldNum" sz="quarter" idx="12"/>
          </p:nvPr>
        </p:nvSpPr>
        <p:spPr/>
        <p:txBody>
          <a:bodyPr/>
          <a:lstStyle/>
          <a:p>
            <a:fld id="{F93FD14E-069F-49ED-AA8E-BC73E55A554F}" type="slidenum">
              <a:rPr lang="en-GB" smtClean="0"/>
              <a:t>‹#›</a:t>
            </a:fld>
            <a:endParaRPr lang="en-GB"/>
          </a:p>
        </p:txBody>
      </p:sp>
    </p:spTree>
    <p:extLst>
      <p:ext uri="{BB962C8B-B14F-4D97-AF65-F5344CB8AC3E}">
        <p14:creationId xmlns:p14="http://schemas.microsoft.com/office/powerpoint/2010/main" val="47715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3E0B0-4A0D-88B1-EC8F-586840D271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0CA8BCB-8309-EC5E-5ED3-03961FB4C3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7F9A0C-EAA3-C06C-EADD-8AB51CC7497B}"/>
              </a:ext>
            </a:extLst>
          </p:cNvPr>
          <p:cNvSpPr>
            <a:spLocks noGrp="1"/>
          </p:cNvSpPr>
          <p:nvPr>
            <p:ph type="dt" sz="half" idx="10"/>
          </p:nvPr>
        </p:nvSpPr>
        <p:spPr/>
        <p:txBody>
          <a:bodyPr/>
          <a:lstStyle/>
          <a:p>
            <a:fld id="{9C978EB4-988C-40D7-B8EB-F8ECC06C7E84}" type="datetimeFigureOut">
              <a:rPr lang="en-GB" smtClean="0"/>
              <a:t>11/10/2022</a:t>
            </a:fld>
            <a:endParaRPr lang="en-GB"/>
          </a:p>
        </p:txBody>
      </p:sp>
      <p:sp>
        <p:nvSpPr>
          <p:cNvPr id="5" name="Footer Placeholder 4">
            <a:extLst>
              <a:ext uri="{FF2B5EF4-FFF2-40B4-BE49-F238E27FC236}">
                <a16:creationId xmlns:a16="http://schemas.microsoft.com/office/drawing/2014/main" id="{E75B8744-B252-97A2-1B25-33C2FEC1F1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EB2049-A40D-5138-866A-3DA2EE29E652}"/>
              </a:ext>
            </a:extLst>
          </p:cNvPr>
          <p:cNvSpPr>
            <a:spLocks noGrp="1"/>
          </p:cNvSpPr>
          <p:nvPr>
            <p:ph type="sldNum" sz="quarter" idx="12"/>
          </p:nvPr>
        </p:nvSpPr>
        <p:spPr/>
        <p:txBody>
          <a:bodyPr/>
          <a:lstStyle/>
          <a:p>
            <a:fld id="{F93FD14E-069F-49ED-AA8E-BC73E55A554F}" type="slidenum">
              <a:rPr lang="en-GB" smtClean="0"/>
              <a:t>‹#›</a:t>
            </a:fld>
            <a:endParaRPr lang="en-GB"/>
          </a:p>
        </p:txBody>
      </p:sp>
    </p:spTree>
    <p:extLst>
      <p:ext uri="{BB962C8B-B14F-4D97-AF65-F5344CB8AC3E}">
        <p14:creationId xmlns:p14="http://schemas.microsoft.com/office/powerpoint/2010/main" val="1757655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B8A13A-2B09-66DD-9A84-F282DC1DE6B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64C0DA2-C523-432D-C69A-0C5988FF01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FE5D29-437D-28EF-869A-694FE502C6AC}"/>
              </a:ext>
            </a:extLst>
          </p:cNvPr>
          <p:cNvSpPr>
            <a:spLocks noGrp="1"/>
          </p:cNvSpPr>
          <p:nvPr>
            <p:ph type="dt" sz="half" idx="10"/>
          </p:nvPr>
        </p:nvSpPr>
        <p:spPr/>
        <p:txBody>
          <a:bodyPr/>
          <a:lstStyle/>
          <a:p>
            <a:fld id="{9C978EB4-988C-40D7-B8EB-F8ECC06C7E84}" type="datetimeFigureOut">
              <a:rPr lang="en-GB" smtClean="0"/>
              <a:t>11/10/2022</a:t>
            </a:fld>
            <a:endParaRPr lang="en-GB"/>
          </a:p>
        </p:txBody>
      </p:sp>
      <p:sp>
        <p:nvSpPr>
          <p:cNvPr id="5" name="Footer Placeholder 4">
            <a:extLst>
              <a:ext uri="{FF2B5EF4-FFF2-40B4-BE49-F238E27FC236}">
                <a16:creationId xmlns:a16="http://schemas.microsoft.com/office/drawing/2014/main" id="{2FEE8E08-F293-02ED-8CC5-9240D7A3F3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DA736C4-4D67-C178-7933-3125FFB78E8A}"/>
              </a:ext>
            </a:extLst>
          </p:cNvPr>
          <p:cNvSpPr>
            <a:spLocks noGrp="1"/>
          </p:cNvSpPr>
          <p:nvPr>
            <p:ph type="sldNum" sz="quarter" idx="12"/>
          </p:nvPr>
        </p:nvSpPr>
        <p:spPr/>
        <p:txBody>
          <a:bodyPr/>
          <a:lstStyle/>
          <a:p>
            <a:fld id="{F93FD14E-069F-49ED-AA8E-BC73E55A554F}" type="slidenum">
              <a:rPr lang="en-GB" smtClean="0"/>
              <a:t>‹#›</a:t>
            </a:fld>
            <a:endParaRPr lang="en-GB"/>
          </a:p>
        </p:txBody>
      </p:sp>
    </p:spTree>
    <p:extLst>
      <p:ext uri="{BB962C8B-B14F-4D97-AF65-F5344CB8AC3E}">
        <p14:creationId xmlns:p14="http://schemas.microsoft.com/office/powerpoint/2010/main" val="3390169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E3C2B-8A7E-7D7A-E279-E84F29A1720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CDF809-CC10-10C8-97AB-88D2369DD1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9403AEB-E723-7621-9A33-FBD7750C3BD9}"/>
              </a:ext>
            </a:extLst>
          </p:cNvPr>
          <p:cNvSpPr>
            <a:spLocks noGrp="1"/>
          </p:cNvSpPr>
          <p:nvPr>
            <p:ph type="dt" sz="half" idx="10"/>
          </p:nvPr>
        </p:nvSpPr>
        <p:spPr/>
        <p:txBody>
          <a:bodyPr/>
          <a:lstStyle/>
          <a:p>
            <a:fld id="{9C978EB4-988C-40D7-B8EB-F8ECC06C7E84}" type="datetimeFigureOut">
              <a:rPr lang="en-GB" smtClean="0"/>
              <a:t>11/10/2022</a:t>
            </a:fld>
            <a:endParaRPr lang="en-GB"/>
          </a:p>
        </p:txBody>
      </p:sp>
      <p:sp>
        <p:nvSpPr>
          <p:cNvPr id="5" name="Footer Placeholder 4">
            <a:extLst>
              <a:ext uri="{FF2B5EF4-FFF2-40B4-BE49-F238E27FC236}">
                <a16:creationId xmlns:a16="http://schemas.microsoft.com/office/drawing/2014/main" id="{C1F97346-D291-73CF-157A-0F5F4BBE6A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0D9832-B94F-2A53-0562-B1121222A867}"/>
              </a:ext>
            </a:extLst>
          </p:cNvPr>
          <p:cNvSpPr>
            <a:spLocks noGrp="1"/>
          </p:cNvSpPr>
          <p:nvPr>
            <p:ph type="sldNum" sz="quarter" idx="12"/>
          </p:nvPr>
        </p:nvSpPr>
        <p:spPr/>
        <p:txBody>
          <a:bodyPr/>
          <a:lstStyle/>
          <a:p>
            <a:fld id="{F93FD14E-069F-49ED-AA8E-BC73E55A554F}" type="slidenum">
              <a:rPr lang="en-GB" smtClean="0"/>
              <a:t>‹#›</a:t>
            </a:fld>
            <a:endParaRPr lang="en-GB"/>
          </a:p>
        </p:txBody>
      </p:sp>
    </p:spTree>
    <p:extLst>
      <p:ext uri="{BB962C8B-B14F-4D97-AF65-F5344CB8AC3E}">
        <p14:creationId xmlns:p14="http://schemas.microsoft.com/office/powerpoint/2010/main" val="231985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532A8-00E5-5769-1CAF-568EB2F74D4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A96DB3B-397B-D12C-52BC-CBE3A689B4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91B09D2-8694-1993-9695-A33FC436BA54}"/>
              </a:ext>
            </a:extLst>
          </p:cNvPr>
          <p:cNvSpPr>
            <a:spLocks noGrp="1"/>
          </p:cNvSpPr>
          <p:nvPr>
            <p:ph type="dt" sz="half" idx="10"/>
          </p:nvPr>
        </p:nvSpPr>
        <p:spPr/>
        <p:txBody>
          <a:bodyPr/>
          <a:lstStyle/>
          <a:p>
            <a:fld id="{9C978EB4-988C-40D7-B8EB-F8ECC06C7E84}" type="datetimeFigureOut">
              <a:rPr lang="en-GB" smtClean="0"/>
              <a:t>11/10/2022</a:t>
            </a:fld>
            <a:endParaRPr lang="en-GB"/>
          </a:p>
        </p:txBody>
      </p:sp>
      <p:sp>
        <p:nvSpPr>
          <p:cNvPr id="5" name="Footer Placeholder 4">
            <a:extLst>
              <a:ext uri="{FF2B5EF4-FFF2-40B4-BE49-F238E27FC236}">
                <a16:creationId xmlns:a16="http://schemas.microsoft.com/office/drawing/2014/main" id="{76E1C245-1E6D-BB15-6F67-64BC3E2C88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D7D50A-E010-ED8F-A636-568FEEF33089}"/>
              </a:ext>
            </a:extLst>
          </p:cNvPr>
          <p:cNvSpPr>
            <a:spLocks noGrp="1"/>
          </p:cNvSpPr>
          <p:nvPr>
            <p:ph type="sldNum" sz="quarter" idx="12"/>
          </p:nvPr>
        </p:nvSpPr>
        <p:spPr/>
        <p:txBody>
          <a:bodyPr/>
          <a:lstStyle/>
          <a:p>
            <a:fld id="{F93FD14E-069F-49ED-AA8E-BC73E55A554F}" type="slidenum">
              <a:rPr lang="en-GB" smtClean="0"/>
              <a:t>‹#›</a:t>
            </a:fld>
            <a:endParaRPr lang="en-GB"/>
          </a:p>
        </p:txBody>
      </p:sp>
    </p:spTree>
    <p:extLst>
      <p:ext uri="{BB962C8B-B14F-4D97-AF65-F5344CB8AC3E}">
        <p14:creationId xmlns:p14="http://schemas.microsoft.com/office/powerpoint/2010/main" val="3110728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FAB50-65EA-2940-98CA-306611A4CCF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15F4F63-92FC-82F5-3868-6BB404A25B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6EEF6C5-7778-48B1-5FFF-0DD64338FA9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2BF1058-8927-ACE2-94F0-C68E31BB1615}"/>
              </a:ext>
            </a:extLst>
          </p:cNvPr>
          <p:cNvSpPr>
            <a:spLocks noGrp="1"/>
          </p:cNvSpPr>
          <p:nvPr>
            <p:ph type="dt" sz="half" idx="10"/>
          </p:nvPr>
        </p:nvSpPr>
        <p:spPr/>
        <p:txBody>
          <a:bodyPr/>
          <a:lstStyle/>
          <a:p>
            <a:fld id="{9C978EB4-988C-40D7-B8EB-F8ECC06C7E84}" type="datetimeFigureOut">
              <a:rPr lang="en-GB" smtClean="0"/>
              <a:t>11/10/2022</a:t>
            </a:fld>
            <a:endParaRPr lang="en-GB"/>
          </a:p>
        </p:txBody>
      </p:sp>
      <p:sp>
        <p:nvSpPr>
          <p:cNvPr id="6" name="Footer Placeholder 5">
            <a:extLst>
              <a:ext uri="{FF2B5EF4-FFF2-40B4-BE49-F238E27FC236}">
                <a16:creationId xmlns:a16="http://schemas.microsoft.com/office/drawing/2014/main" id="{0E0C6030-00FB-F3B1-DE20-C8A4E118FE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278319E-3ED0-11C6-4913-C24B9475800A}"/>
              </a:ext>
            </a:extLst>
          </p:cNvPr>
          <p:cNvSpPr>
            <a:spLocks noGrp="1"/>
          </p:cNvSpPr>
          <p:nvPr>
            <p:ph type="sldNum" sz="quarter" idx="12"/>
          </p:nvPr>
        </p:nvSpPr>
        <p:spPr/>
        <p:txBody>
          <a:bodyPr/>
          <a:lstStyle/>
          <a:p>
            <a:fld id="{F93FD14E-069F-49ED-AA8E-BC73E55A554F}" type="slidenum">
              <a:rPr lang="en-GB" smtClean="0"/>
              <a:t>‹#›</a:t>
            </a:fld>
            <a:endParaRPr lang="en-GB"/>
          </a:p>
        </p:txBody>
      </p:sp>
    </p:spTree>
    <p:extLst>
      <p:ext uri="{BB962C8B-B14F-4D97-AF65-F5344CB8AC3E}">
        <p14:creationId xmlns:p14="http://schemas.microsoft.com/office/powerpoint/2010/main" val="3284825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FE7EC-CD91-9A55-D16F-0AC09C43D3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F5949B-2BB0-552E-868F-5C27ED4168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9C4A88-29E2-EEAB-D50D-AEAC065B89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5AD5EAB-D5A0-9BE8-2C1D-26819D0E40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0390FF-445C-DB69-9626-9624C68F006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4D2C460-CCB1-4BA9-B35A-F74183B072F4}"/>
              </a:ext>
            </a:extLst>
          </p:cNvPr>
          <p:cNvSpPr>
            <a:spLocks noGrp="1"/>
          </p:cNvSpPr>
          <p:nvPr>
            <p:ph type="dt" sz="half" idx="10"/>
          </p:nvPr>
        </p:nvSpPr>
        <p:spPr/>
        <p:txBody>
          <a:bodyPr/>
          <a:lstStyle/>
          <a:p>
            <a:fld id="{9C978EB4-988C-40D7-B8EB-F8ECC06C7E84}" type="datetimeFigureOut">
              <a:rPr lang="en-GB" smtClean="0"/>
              <a:t>11/10/2022</a:t>
            </a:fld>
            <a:endParaRPr lang="en-GB"/>
          </a:p>
        </p:txBody>
      </p:sp>
      <p:sp>
        <p:nvSpPr>
          <p:cNvPr id="8" name="Footer Placeholder 7">
            <a:extLst>
              <a:ext uri="{FF2B5EF4-FFF2-40B4-BE49-F238E27FC236}">
                <a16:creationId xmlns:a16="http://schemas.microsoft.com/office/drawing/2014/main" id="{61646BA1-AAB4-DA7A-A9C9-80EAE7B0DE1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3BFEC5D-0E42-E766-FBDF-339CD1050804}"/>
              </a:ext>
            </a:extLst>
          </p:cNvPr>
          <p:cNvSpPr>
            <a:spLocks noGrp="1"/>
          </p:cNvSpPr>
          <p:nvPr>
            <p:ph type="sldNum" sz="quarter" idx="12"/>
          </p:nvPr>
        </p:nvSpPr>
        <p:spPr/>
        <p:txBody>
          <a:bodyPr/>
          <a:lstStyle/>
          <a:p>
            <a:fld id="{F93FD14E-069F-49ED-AA8E-BC73E55A554F}" type="slidenum">
              <a:rPr lang="en-GB" smtClean="0"/>
              <a:t>‹#›</a:t>
            </a:fld>
            <a:endParaRPr lang="en-GB"/>
          </a:p>
        </p:txBody>
      </p:sp>
    </p:spTree>
    <p:extLst>
      <p:ext uri="{BB962C8B-B14F-4D97-AF65-F5344CB8AC3E}">
        <p14:creationId xmlns:p14="http://schemas.microsoft.com/office/powerpoint/2010/main" val="3354193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61F7A-F790-A94D-E3D8-F3FDC5B62BB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BF5A32A-DF00-83A6-A8DF-AC7B027B53FA}"/>
              </a:ext>
            </a:extLst>
          </p:cNvPr>
          <p:cNvSpPr>
            <a:spLocks noGrp="1"/>
          </p:cNvSpPr>
          <p:nvPr>
            <p:ph type="dt" sz="half" idx="10"/>
          </p:nvPr>
        </p:nvSpPr>
        <p:spPr/>
        <p:txBody>
          <a:bodyPr/>
          <a:lstStyle/>
          <a:p>
            <a:fld id="{9C978EB4-988C-40D7-B8EB-F8ECC06C7E84}" type="datetimeFigureOut">
              <a:rPr lang="en-GB" smtClean="0"/>
              <a:t>11/10/2022</a:t>
            </a:fld>
            <a:endParaRPr lang="en-GB"/>
          </a:p>
        </p:txBody>
      </p:sp>
      <p:sp>
        <p:nvSpPr>
          <p:cNvPr id="4" name="Footer Placeholder 3">
            <a:extLst>
              <a:ext uri="{FF2B5EF4-FFF2-40B4-BE49-F238E27FC236}">
                <a16:creationId xmlns:a16="http://schemas.microsoft.com/office/drawing/2014/main" id="{89494634-EFA5-F861-4AC5-7935EC04A25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6893128-254D-CDE8-0F46-D12E334A22D9}"/>
              </a:ext>
            </a:extLst>
          </p:cNvPr>
          <p:cNvSpPr>
            <a:spLocks noGrp="1"/>
          </p:cNvSpPr>
          <p:nvPr>
            <p:ph type="sldNum" sz="quarter" idx="12"/>
          </p:nvPr>
        </p:nvSpPr>
        <p:spPr/>
        <p:txBody>
          <a:bodyPr/>
          <a:lstStyle/>
          <a:p>
            <a:fld id="{F93FD14E-069F-49ED-AA8E-BC73E55A554F}" type="slidenum">
              <a:rPr lang="en-GB" smtClean="0"/>
              <a:t>‹#›</a:t>
            </a:fld>
            <a:endParaRPr lang="en-GB"/>
          </a:p>
        </p:txBody>
      </p:sp>
    </p:spTree>
    <p:extLst>
      <p:ext uri="{BB962C8B-B14F-4D97-AF65-F5344CB8AC3E}">
        <p14:creationId xmlns:p14="http://schemas.microsoft.com/office/powerpoint/2010/main" val="44115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D52D51-42E5-3B09-4583-10ACA0D43BCA}"/>
              </a:ext>
            </a:extLst>
          </p:cNvPr>
          <p:cNvSpPr>
            <a:spLocks noGrp="1"/>
          </p:cNvSpPr>
          <p:nvPr>
            <p:ph type="dt" sz="half" idx="10"/>
          </p:nvPr>
        </p:nvSpPr>
        <p:spPr/>
        <p:txBody>
          <a:bodyPr/>
          <a:lstStyle/>
          <a:p>
            <a:fld id="{9C978EB4-988C-40D7-B8EB-F8ECC06C7E84}" type="datetimeFigureOut">
              <a:rPr lang="en-GB" smtClean="0"/>
              <a:t>11/10/2022</a:t>
            </a:fld>
            <a:endParaRPr lang="en-GB"/>
          </a:p>
        </p:txBody>
      </p:sp>
      <p:sp>
        <p:nvSpPr>
          <p:cNvPr id="3" name="Footer Placeholder 2">
            <a:extLst>
              <a:ext uri="{FF2B5EF4-FFF2-40B4-BE49-F238E27FC236}">
                <a16:creationId xmlns:a16="http://schemas.microsoft.com/office/drawing/2014/main" id="{372C00C7-02F0-90B1-1EAC-53D33BDD97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7D4D3BC-230E-1B99-4C65-29BEBCF4A6F9}"/>
              </a:ext>
            </a:extLst>
          </p:cNvPr>
          <p:cNvSpPr>
            <a:spLocks noGrp="1"/>
          </p:cNvSpPr>
          <p:nvPr>
            <p:ph type="sldNum" sz="quarter" idx="12"/>
          </p:nvPr>
        </p:nvSpPr>
        <p:spPr/>
        <p:txBody>
          <a:bodyPr/>
          <a:lstStyle/>
          <a:p>
            <a:fld id="{F93FD14E-069F-49ED-AA8E-BC73E55A554F}" type="slidenum">
              <a:rPr lang="en-GB" smtClean="0"/>
              <a:t>‹#›</a:t>
            </a:fld>
            <a:endParaRPr lang="en-GB"/>
          </a:p>
        </p:txBody>
      </p:sp>
    </p:spTree>
    <p:extLst>
      <p:ext uri="{BB962C8B-B14F-4D97-AF65-F5344CB8AC3E}">
        <p14:creationId xmlns:p14="http://schemas.microsoft.com/office/powerpoint/2010/main" val="1852075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F2DCB-DB7E-6A38-3C36-1787E53967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AFB50EA-BF9A-7C91-7417-A6E050D558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78E6636-802B-188A-B2C4-2C9BFDC210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CC0FD6-6317-AD71-9C11-EAFBFAE92015}"/>
              </a:ext>
            </a:extLst>
          </p:cNvPr>
          <p:cNvSpPr>
            <a:spLocks noGrp="1"/>
          </p:cNvSpPr>
          <p:nvPr>
            <p:ph type="dt" sz="half" idx="10"/>
          </p:nvPr>
        </p:nvSpPr>
        <p:spPr/>
        <p:txBody>
          <a:bodyPr/>
          <a:lstStyle/>
          <a:p>
            <a:fld id="{9C978EB4-988C-40D7-B8EB-F8ECC06C7E84}" type="datetimeFigureOut">
              <a:rPr lang="en-GB" smtClean="0"/>
              <a:t>11/10/2022</a:t>
            </a:fld>
            <a:endParaRPr lang="en-GB"/>
          </a:p>
        </p:txBody>
      </p:sp>
      <p:sp>
        <p:nvSpPr>
          <p:cNvPr id="6" name="Footer Placeholder 5">
            <a:extLst>
              <a:ext uri="{FF2B5EF4-FFF2-40B4-BE49-F238E27FC236}">
                <a16:creationId xmlns:a16="http://schemas.microsoft.com/office/drawing/2014/main" id="{8ECDAF55-26D3-F7B7-E250-AAF04E39169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4267B7-4B71-0B38-3F84-A1CEFD38280F}"/>
              </a:ext>
            </a:extLst>
          </p:cNvPr>
          <p:cNvSpPr>
            <a:spLocks noGrp="1"/>
          </p:cNvSpPr>
          <p:nvPr>
            <p:ph type="sldNum" sz="quarter" idx="12"/>
          </p:nvPr>
        </p:nvSpPr>
        <p:spPr/>
        <p:txBody>
          <a:bodyPr/>
          <a:lstStyle/>
          <a:p>
            <a:fld id="{F93FD14E-069F-49ED-AA8E-BC73E55A554F}" type="slidenum">
              <a:rPr lang="en-GB" smtClean="0"/>
              <a:t>‹#›</a:t>
            </a:fld>
            <a:endParaRPr lang="en-GB"/>
          </a:p>
        </p:txBody>
      </p:sp>
    </p:spTree>
    <p:extLst>
      <p:ext uri="{BB962C8B-B14F-4D97-AF65-F5344CB8AC3E}">
        <p14:creationId xmlns:p14="http://schemas.microsoft.com/office/powerpoint/2010/main" val="2943055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B6AFB-C609-19CE-E923-82DDC3A8D8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90E6A15-247B-90E2-5464-B087F1C59B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5C761E8-6A5D-9CCD-0E54-B2EECB7128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E558B5-0D41-14B1-AB02-461325C1DB1A}"/>
              </a:ext>
            </a:extLst>
          </p:cNvPr>
          <p:cNvSpPr>
            <a:spLocks noGrp="1"/>
          </p:cNvSpPr>
          <p:nvPr>
            <p:ph type="dt" sz="half" idx="10"/>
          </p:nvPr>
        </p:nvSpPr>
        <p:spPr/>
        <p:txBody>
          <a:bodyPr/>
          <a:lstStyle/>
          <a:p>
            <a:fld id="{9C978EB4-988C-40D7-B8EB-F8ECC06C7E84}" type="datetimeFigureOut">
              <a:rPr lang="en-GB" smtClean="0"/>
              <a:t>11/10/2022</a:t>
            </a:fld>
            <a:endParaRPr lang="en-GB"/>
          </a:p>
        </p:txBody>
      </p:sp>
      <p:sp>
        <p:nvSpPr>
          <p:cNvPr id="6" name="Footer Placeholder 5">
            <a:extLst>
              <a:ext uri="{FF2B5EF4-FFF2-40B4-BE49-F238E27FC236}">
                <a16:creationId xmlns:a16="http://schemas.microsoft.com/office/drawing/2014/main" id="{B56B734D-65DC-E205-09B3-FEACAF27DE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19B7065-32A7-EF01-6B45-69BAA555357B}"/>
              </a:ext>
            </a:extLst>
          </p:cNvPr>
          <p:cNvSpPr>
            <a:spLocks noGrp="1"/>
          </p:cNvSpPr>
          <p:nvPr>
            <p:ph type="sldNum" sz="quarter" idx="12"/>
          </p:nvPr>
        </p:nvSpPr>
        <p:spPr/>
        <p:txBody>
          <a:bodyPr/>
          <a:lstStyle/>
          <a:p>
            <a:fld id="{F93FD14E-069F-49ED-AA8E-BC73E55A554F}" type="slidenum">
              <a:rPr lang="en-GB" smtClean="0"/>
              <a:t>‹#›</a:t>
            </a:fld>
            <a:endParaRPr lang="en-GB"/>
          </a:p>
        </p:txBody>
      </p:sp>
    </p:spTree>
    <p:extLst>
      <p:ext uri="{BB962C8B-B14F-4D97-AF65-F5344CB8AC3E}">
        <p14:creationId xmlns:p14="http://schemas.microsoft.com/office/powerpoint/2010/main" val="1573945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89AA86-ACBD-399A-CBA7-4FA585CC56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7B3C459-CA95-7CDB-4979-D05E8DC9FF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167D5B-9278-C15C-B066-C32EE19859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978EB4-988C-40D7-B8EB-F8ECC06C7E84}" type="datetimeFigureOut">
              <a:rPr lang="en-GB" smtClean="0"/>
              <a:t>11/10/2022</a:t>
            </a:fld>
            <a:endParaRPr lang="en-GB"/>
          </a:p>
        </p:txBody>
      </p:sp>
      <p:sp>
        <p:nvSpPr>
          <p:cNvPr id="5" name="Footer Placeholder 4">
            <a:extLst>
              <a:ext uri="{FF2B5EF4-FFF2-40B4-BE49-F238E27FC236}">
                <a16:creationId xmlns:a16="http://schemas.microsoft.com/office/drawing/2014/main" id="{518F77D4-5947-4D19-FFB5-F946920632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992197D-0946-EE45-0B91-29F967919F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FD14E-069F-49ED-AA8E-BC73E55A554F}" type="slidenum">
              <a:rPr lang="en-GB" smtClean="0"/>
              <a:t>‹#›</a:t>
            </a:fld>
            <a:endParaRPr lang="en-GB"/>
          </a:p>
        </p:txBody>
      </p:sp>
    </p:spTree>
    <p:extLst>
      <p:ext uri="{BB962C8B-B14F-4D97-AF65-F5344CB8AC3E}">
        <p14:creationId xmlns:p14="http://schemas.microsoft.com/office/powerpoint/2010/main" val="18541729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arwick.ac.uk/fac/arts/history/students/modules/hi3t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47885-5480-A60F-1AF4-94B6A3B18B48}"/>
              </a:ext>
            </a:extLst>
          </p:cNvPr>
          <p:cNvSpPr>
            <a:spLocks noGrp="1"/>
          </p:cNvSpPr>
          <p:nvPr>
            <p:ph type="ctrTitle"/>
          </p:nvPr>
        </p:nvSpPr>
        <p:spPr/>
        <p:txBody>
          <a:bodyPr/>
          <a:lstStyle/>
          <a:p>
            <a:r>
              <a:rPr lang="en-GB" dirty="0"/>
              <a:t>How to Think About Value</a:t>
            </a:r>
          </a:p>
        </p:txBody>
      </p:sp>
      <p:sp>
        <p:nvSpPr>
          <p:cNvPr id="3" name="Subtitle 2">
            <a:extLst>
              <a:ext uri="{FF2B5EF4-FFF2-40B4-BE49-F238E27FC236}">
                <a16:creationId xmlns:a16="http://schemas.microsoft.com/office/drawing/2014/main" id="{33B3342E-EFD0-9BA0-1072-89FB2C5F2864}"/>
              </a:ext>
            </a:extLst>
          </p:cNvPr>
          <p:cNvSpPr>
            <a:spLocks noGrp="1"/>
          </p:cNvSpPr>
          <p:nvPr>
            <p:ph type="subTitle" idx="1"/>
          </p:nvPr>
        </p:nvSpPr>
        <p:spPr/>
        <p:txBody>
          <a:bodyPr/>
          <a:lstStyle/>
          <a:p>
            <a:r>
              <a:rPr lang="en-GB" dirty="0"/>
              <a:t>HI3T5 week 2</a:t>
            </a:r>
          </a:p>
          <a:p>
            <a:r>
              <a:rPr lang="en-GB" dirty="0"/>
              <a:t>11 October 2022</a:t>
            </a:r>
          </a:p>
          <a:p>
            <a:r>
              <a:rPr lang="en-GB" dirty="0" err="1"/>
              <a:t>Dr.</a:t>
            </a:r>
            <a:r>
              <a:rPr lang="en-GB" dirty="0"/>
              <a:t> Michael Bycroft</a:t>
            </a:r>
          </a:p>
        </p:txBody>
      </p:sp>
    </p:spTree>
    <p:extLst>
      <p:ext uri="{BB962C8B-B14F-4D97-AF65-F5344CB8AC3E}">
        <p14:creationId xmlns:p14="http://schemas.microsoft.com/office/powerpoint/2010/main" val="4008814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48EA05-DF8E-3994-A0EE-C9785EA3C764}"/>
              </a:ext>
            </a:extLst>
          </p:cNvPr>
          <p:cNvSpPr>
            <a:spLocks noGrp="1"/>
          </p:cNvSpPr>
          <p:nvPr>
            <p:ph idx="1"/>
          </p:nvPr>
        </p:nvSpPr>
        <p:spPr>
          <a:xfrm>
            <a:off x="997998" y="364617"/>
            <a:ext cx="10515600" cy="6128766"/>
          </a:xfrm>
        </p:spPr>
        <p:txBody>
          <a:bodyPr>
            <a:normAutofit/>
          </a:bodyPr>
          <a:lstStyle/>
          <a:p>
            <a:pPr marL="0" indent="0">
              <a:lnSpc>
                <a:spcPct val="150000"/>
              </a:lnSpc>
              <a:buNone/>
            </a:pPr>
            <a:r>
              <a:rPr lang="en-GB" sz="2400" b="0" i="0" dirty="0" err="1">
                <a:solidFill>
                  <a:srgbClr val="383838"/>
                </a:solidFill>
                <a:effectLst/>
                <a:latin typeface="Lato" panose="020F0502020204030203" pitchFamily="34" charset="0"/>
              </a:rPr>
              <a:t>Mazzucato</a:t>
            </a:r>
            <a:r>
              <a:rPr lang="en-GB" sz="2400" b="0" i="0" dirty="0">
                <a:solidFill>
                  <a:srgbClr val="383838"/>
                </a:solidFill>
                <a:effectLst/>
                <a:latin typeface="Lato" panose="020F0502020204030203" pitchFamily="34" charset="0"/>
              </a:rPr>
              <a:t>, Mariana. </a:t>
            </a:r>
            <a:r>
              <a:rPr lang="en-GB" sz="2400" b="0" i="1" dirty="0">
                <a:solidFill>
                  <a:srgbClr val="383838"/>
                </a:solidFill>
                <a:effectLst/>
                <a:latin typeface="Lato" panose="020F0502020204030203" pitchFamily="34" charset="0"/>
              </a:rPr>
              <a:t>The Value of Everything: Making and Taking in the Global Economy</a:t>
            </a:r>
            <a:r>
              <a:rPr lang="en-GB" sz="2400" b="0" i="0" dirty="0">
                <a:solidFill>
                  <a:srgbClr val="383838"/>
                </a:solidFill>
                <a:effectLst/>
                <a:latin typeface="Lato" panose="020F0502020204030203" pitchFamily="34" charset="0"/>
              </a:rPr>
              <a:t>. 2018.</a:t>
            </a:r>
          </a:p>
          <a:p>
            <a:pPr marL="0" indent="0">
              <a:lnSpc>
                <a:spcPct val="150000"/>
              </a:lnSpc>
              <a:buNone/>
            </a:pPr>
            <a:r>
              <a:rPr lang="en-GB" sz="2400" b="0" i="0" dirty="0">
                <a:solidFill>
                  <a:srgbClr val="383838"/>
                </a:solidFill>
                <a:effectLst/>
                <a:latin typeface="Lato" panose="020F0502020204030203" pitchFamily="34" charset="0"/>
              </a:rPr>
              <a:t>Helm, Dieter. </a:t>
            </a:r>
            <a:r>
              <a:rPr lang="en-GB" sz="2400" b="0" i="1" dirty="0">
                <a:solidFill>
                  <a:srgbClr val="383838"/>
                </a:solidFill>
                <a:effectLst/>
                <a:latin typeface="Lato" panose="020F0502020204030203" pitchFamily="34" charset="0"/>
              </a:rPr>
              <a:t>Natural Capital: Valuing Our Planet.</a:t>
            </a:r>
            <a:r>
              <a:rPr lang="en-GB" sz="2400" b="0" i="0" dirty="0">
                <a:solidFill>
                  <a:srgbClr val="383838"/>
                </a:solidFill>
                <a:effectLst/>
                <a:latin typeface="Lato" panose="020F0502020204030203" pitchFamily="34" charset="0"/>
              </a:rPr>
              <a:t> 2015.</a:t>
            </a:r>
          </a:p>
          <a:p>
            <a:pPr marL="0" indent="0" algn="l">
              <a:lnSpc>
                <a:spcPct val="150000"/>
              </a:lnSpc>
              <a:buNone/>
            </a:pPr>
            <a:r>
              <a:rPr lang="en-GB" sz="2400" b="0" i="0" dirty="0">
                <a:solidFill>
                  <a:srgbClr val="383838"/>
                </a:solidFill>
                <a:effectLst/>
                <a:latin typeface="Lato" panose="020F0502020204030203" pitchFamily="34" charset="0"/>
              </a:rPr>
              <a:t>Anderson, Victor. </a:t>
            </a:r>
            <a:r>
              <a:rPr lang="en-GB" sz="2400" b="0" i="1" dirty="0">
                <a:solidFill>
                  <a:srgbClr val="383838"/>
                </a:solidFill>
                <a:effectLst/>
                <a:latin typeface="Lato" panose="020F0502020204030203" pitchFamily="34" charset="0"/>
              </a:rPr>
              <a:t>Debating Nature's Value: the Concept of 'Natural Capital.’</a:t>
            </a:r>
            <a:r>
              <a:rPr lang="en-GB" sz="2400" b="0" i="0" dirty="0">
                <a:solidFill>
                  <a:srgbClr val="383838"/>
                </a:solidFill>
                <a:effectLst/>
                <a:latin typeface="Lato" panose="020F0502020204030203" pitchFamily="34" charset="0"/>
              </a:rPr>
              <a:t> 2018.</a:t>
            </a:r>
          </a:p>
          <a:p>
            <a:pPr marL="0" indent="0" algn="l">
              <a:lnSpc>
                <a:spcPct val="150000"/>
              </a:lnSpc>
              <a:buNone/>
            </a:pPr>
            <a:r>
              <a:rPr lang="en-GB" sz="2400" b="0" i="0" dirty="0">
                <a:solidFill>
                  <a:srgbClr val="383838"/>
                </a:solidFill>
                <a:effectLst/>
                <a:latin typeface="Lato" panose="020F0502020204030203" pitchFamily="34" charset="0"/>
              </a:rPr>
              <a:t>Martínez </a:t>
            </a:r>
            <a:r>
              <a:rPr lang="en-GB" sz="2400" b="0" i="0" dirty="0" err="1">
                <a:solidFill>
                  <a:srgbClr val="383838"/>
                </a:solidFill>
                <a:effectLst/>
                <a:latin typeface="Lato" panose="020F0502020204030203" pitchFamily="34" charset="0"/>
              </a:rPr>
              <a:t>Alier</a:t>
            </a:r>
            <a:r>
              <a:rPr lang="en-GB" sz="2400" b="0" i="0" dirty="0">
                <a:solidFill>
                  <a:srgbClr val="383838"/>
                </a:solidFill>
                <a:effectLst/>
                <a:latin typeface="Lato" panose="020F0502020204030203" pitchFamily="34" charset="0"/>
              </a:rPr>
              <a:t>, Juan. </a:t>
            </a:r>
            <a:r>
              <a:rPr lang="en-GB" sz="2400" b="0" i="1" dirty="0">
                <a:solidFill>
                  <a:srgbClr val="383838"/>
                </a:solidFill>
                <a:effectLst/>
                <a:latin typeface="Lato" panose="020F0502020204030203" pitchFamily="34" charset="0"/>
              </a:rPr>
              <a:t>The Environmentalism of the Poor: A Study of Ecological Conflicts and Valuation</a:t>
            </a:r>
            <a:r>
              <a:rPr lang="en-GB" sz="2400" b="0" i="0" dirty="0">
                <a:solidFill>
                  <a:srgbClr val="383838"/>
                </a:solidFill>
                <a:effectLst/>
                <a:latin typeface="Lato" panose="020F0502020204030203" pitchFamily="34" charset="0"/>
              </a:rPr>
              <a:t>. 2002.</a:t>
            </a:r>
          </a:p>
          <a:p>
            <a:pPr marL="0" indent="0" algn="l">
              <a:lnSpc>
                <a:spcPct val="150000"/>
              </a:lnSpc>
              <a:buNone/>
            </a:pPr>
            <a:r>
              <a:rPr lang="en-GB" sz="2400" b="0" i="0" dirty="0">
                <a:solidFill>
                  <a:srgbClr val="383838"/>
                </a:solidFill>
                <a:effectLst/>
                <a:latin typeface="Lato" panose="020F0502020204030203" pitchFamily="34" charset="0"/>
              </a:rPr>
              <a:t>Vanderbilt, Tom. </a:t>
            </a:r>
            <a:r>
              <a:rPr lang="en-GB" sz="2400" b="0" i="1" dirty="0">
                <a:solidFill>
                  <a:srgbClr val="383838"/>
                </a:solidFill>
                <a:effectLst/>
                <a:latin typeface="Lato" panose="020F0502020204030203" pitchFamily="34" charset="0"/>
              </a:rPr>
              <a:t>You May Also Like: Taste in an Age of Endless Choice</a:t>
            </a:r>
            <a:r>
              <a:rPr lang="en-GB" sz="2400" b="0" i="0" dirty="0">
                <a:solidFill>
                  <a:srgbClr val="383838"/>
                </a:solidFill>
                <a:effectLst/>
                <a:latin typeface="Lato" panose="020F0502020204030203" pitchFamily="34" charset="0"/>
              </a:rPr>
              <a:t>. 2016.</a:t>
            </a:r>
          </a:p>
          <a:p>
            <a:pPr marL="0" indent="0">
              <a:buNone/>
            </a:pPr>
            <a:endParaRPr lang="en-GB" sz="2400" b="0" i="0" dirty="0">
              <a:solidFill>
                <a:srgbClr val="383838"/>
              </a:solidFill>
              <a:effectLst/>
              <a:latin typeface="Lato" panose="020F0502020204030203" pitchFamily="34" charset="0"/>
            </a:endParaRPr>
          </a:p>
          <a:p>
            <a:pPr marL="0" indent="0">
              <a:buNone/>
            </a:pPr>
            <a:r>
              <a:rPr lang="en-GB" sz="2400" b="0" i="0" dirty="0">
                <a:solidFill>
                  <a:srgbClr val="383838"/>
                </a:solidFill>
                <a:effectLst/>
                <a:latin typeface="Lato" panose="020F0502020204030203" pitchFamily="34" charset="0"/>
              </a:rPr>
              <a:t>Clune, Michael W. </a:t>
            </a:r>
            <a:r>
              <a:rPr lang="en-GB" sz="2400" b="0" i="1" dirty="0">
                <a:solidFill>
                  <a:srgbClr val="383838"/>
                </a:solidFill>
                <a:effectLst/>
                <a:latin typeface="Lato" panose="020F0502020204030203" pitchFamily="34" charset="0"/>
              </a:rPr>
              <a:t>A </a:t>
            </a:r>
            <a:r>
              <a:rPr lang="en-GB" sz="2400" b="0" i="1" dirty="0" err="1">
                <a:solidFill>
                  <a:srgbClr val="383838"/>
                </a:solidFill>
                <a:effectLst/>
                <a:latin typeface="Lato" panose="020F0502020204030203" pitchFamily="34" charset="0"/>
              </a:rPr>
              <a:t>Defense</a:t>
            </a:r>
            <a:r>
              <a:rPr lang="en-GB" sz="2400" b="0" i="1" dirty="0">
                <a:solidFill>
                  <a:srgbClr val="383838"/>
                </a:solidFill>
                <a:effectLst/>
                <a:latin typeface="Lato" panose="020F0502020204030203" pitchFamily="34" charset="0"/>
              </a:rPr>
              <a:t> of Judgement.</a:t>
            </a:r>
            <a:r>
              <a:rPr lang="en-GB" sz="2400" b="0" i="0" dirty="0">
                <a:solidFill>
                  <a:srgbClr val="383838"/>
                </a:solidFill>
                <a:effectLst/>
                <a:latin typeface="Lato" panose="020F0502020204030203" pitchFamily="34" charset="0"/>
              </a:rPr>
              <a:t> 2021.</a:t>
            </a:r>
          </a:p>
        </p:txBody>
      </p:sp>
    </p:spTree>
    <p:extLst>
      <p:ext uri="{BB962C8B-B14F-4D97-AF65-F5344CB8AC3E}">
        <p14:creationId xmlns:p14="http://schemas.microsoft.com/office/powerpoint/2010/main" val="3810192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BD05C2-39C8-4C9B-18FA-60DE9F89AFCD}"/>
              </a:ext>
            </a:extLst>
          </p:cNvPr>
          <p:cNvSpPr txBox="1"/>
          <p:nvPr/>
        </p:nvSpPr>
        <p:spPr>
          <a:xfrm>
            <a:off x="1894741" y="920621"/>
            <a:ext cx="8671264" cy="5016758"/>
          </a:xfrm>
          <a:prstGeom prst="rect">
            <a:avLst/>
          </a:prstGeom>
          <a:noFill/>
        </p:spPr>
        <p:txBody>
          <a:bodyPr wrap="square">
            <a:spAutoFit/>
          </a:bodyPr>
          <a:lstStyle/>
          <a:p>
            <a:r>
              <a:rPr lang="en-GB" sz="2000" dirty="0"/>
              <a:t>James Poskett, “Newton's Slaves,” in </a:t>
            </a:r>
            <a:r>
              <a:rPr lang="en-GB" sz="2000" i="1" dirty="0"/>
              <a:t>Horizons: A Global History of Science </a:t>
            </a:r>
            <a:r>
              <a:rPr lang="en-GB" sz="2000" dirty="0"/>
              <a:t>(London: Penguin, 2022).</a:t>
            </a:r>
          </a:p>
          <a:p>
            <a:endParaRPr lang="en-GB" sz="2000" dirty="0"/>
          </a:p>
          <a:p>
            <a:r>
              <a:rPr lang="en-GB" sz="2000" dirty="0"/>
              <a:t>Simon Schaffer, “Golden Means: Assay Instruments and the Geography of Precision in the Guinea Trade,” in </a:t>
            </a:r>
            <a:r>
              <a:rPr lang="en-GB" sz="2000" i="1" dirty="0"/>
              <a:t>Instruments, Travel and Science, </a:t>
            </a:r>
            <a:r>
              <a:rPr lang="en-GB" sz="2000" dirty="0"/>
              <a:t>ed. </a:t>
            </a:r>
            <a:r>
              <a:rPr lang="en-GB" sz="2000" dirty="0" err="1"/>
              <a:t>Sibum</a:t>
            </a:r>
            <a:r>
              <a:rPr lang="en-GB" sz="2000" dirty="0"/>
              <a:t> et al, 20-50</a:t>
            </a:r>
          </a:p>
          <a:p>
            <a:endParaRPr lang="en-GB" sz="2000" dirty="0"/>
          </a:p>
          <a:p>
            <a:r>
              <a:rPr lang="en-GB" sz="2000" dirty="0"/>
              <a:t>Jasmine Kilburn-Toppin, “‘A Place of Great Trust to be Supplied by men of Skill and Integrity’: Assayers and Knowledge Cultures in Late Sixteenth- and Seventeenth-century London”, </a:t>
            </a:r>
            <a:r>
              <a:rPr lang="en-GB" sz="2000" i="1" dirty="0"/>
              <a:t>British Journal of the History of Science </a:t>
            </a:r>
            <a:r>
              <a:rPr lang="en-GB" sz="2000" dirty="0"/>
              <a:t>52, no 2 (2019): 197-223</a:t>
            </a:r>
          </a:p>
          <a:p>
            <a:endParaRPr lang="en-GB" sz="2000" dirty="0"/>
          </a:p>
          <a:p>
            <a:r>
              <a:rPr lang="en-GB" sz="2000" dirty="0"/>
              <a:t>--</a:t>
            </a:r>
          </a:p>
          <a:p>
            <a:endParaRPr lang="en-GB" sz="2000" dirty="0"/>
          </a:p>
          <a:p>
            <a:r>
              <a:rPr lang="en-GB" sz="2000" dirty="0"/>
              <a:t>Robert Boyle, “A New Essay-Instrument Invented and Described by the Honourable Robert Boyle, Together with the Uses Thereof,” </a:t>
            </a:r>
            <a:r>
              <a:rPr lang="en-GB" sz="2000" i="1" dirty="0"/>
              <a:t>Philosophical Transactions of the Royal Society of London</a:t>
            </a:r>
            <a:r>
              <a:rPr lang="en-GB" sz="2000" dirty="0"/>
              <a:t> 10, no. 115 (1675): 329-48</a:t>
            </a:r>
          </a:p>
        </p:txBody>
      </p:sp>
    </p:spTree>
    <p:extLst>
      <p:ext uri="{BB962C8B-B14F-4D97-AF65-F5344CB8AC3E}">
        <p14:creationId xmlns:p14="http://schemas.microsoft.com/office/powerpoint/2010/main" val="3905108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F37B2A-FC6C-84C8-B502-6399CFEBB8DE}"/>
              </a:ext>
            </a:extLst>
          </p:cNvPr>
          <p:cNvSpPr>
            <a:spLocks noGrp="1"/>
          </p:cNvSpPr>
          <p:nvPr>
            <p:ph idx="1"/>
          </p:nvPr>
        </p:nvSpPr>
        <p:spPr>
          <a:xfrm>
            <a:off x="2005244" y="1506029"/>
            <a:ext cx="8497040" cy="4351338"/>
          </a:xfrm>
        </p:spPr>
        <p:txBody>
          <a:bodyPr/>
          <a:lstStyle/>
          <a:p>
            <a:pPr marL="0" indent="0">
              <a:buNone/>
            </a:pPr>
            <a:r>
              <a:rPr lang="en-GB" sz="3200" dirty="0"/>
              <a:t>“…the ultimate freedom is not the freedom to create or accumulate value, but the freedom to decide (individually and collectively) what it is that makes life worth living.”</a:t>
            </a:r>
          </a:p>
          <a:p>
            <a:pPr marL="0" indent="0">
              <a:buNone/>
            </a:pPr>
            <a:endParaRPr lang="en-GB" dirty="0"/>
          </a:p>
          <a:p>
            <a:pPr marL="0" indent="0" algn="r">
              <a:buNone/>
            </a:pPr>
            <a:r>
              <a:rPr lang="en-GB" sz="2400" dirty="0"/>
              <a:t>David Graeber, </a:t>
            </a:r>
            <a:r>
              <a:rPr lang="en-GB" sz="2400" i="1" dirty="0"/>
              <a:t>Toward an Anthropological Theory of Value </a:t>
            </a:r>
            <a:r>
              <a:rPr lang="en-GB" sz="2400" dirty="0"/>
              <a:t>(2001), p. 88</a:t>
            </a:r>
          </a:p>
        </p:txBody>
      </p:sp>
    </p:spTree>
    <p:extLst>
      <p:ext uri="{BB962C8B-B14F-4D97-AF65-F5344CB8AC3E}">
        <p14:creationId xmlns:p14="http://schemas.microsoft.com/office/powerpoint/2010/main" val="2650245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10D7FE-8644-5B5D-BF8E-B64500BD47C9}"/>
              </a:ext>
            </a:extLst>
          </p:cNvPr>
          <p:cNvSpPr>
            <a:spLocks noGrp="1"/>
          </p:cNvSpPr>
          <p:nvPr>
            <p:ph idx="1"/>
          </p:nvPr>
        </p:nvSpPr>
        <p:spPr>
          <a:xfrm>
            <a:off x="1485801" y="1421296"/>
            <a:ext cx="9362440" cy="5123815"/>
          </a:xfrm>
        </p:spPr>
        <p:txBody>
          <a:bodyPr/>
          <a:lstStyle/>
          <a:p>
            <a:pPr marL="0" indent="0">
              <a:buNone/>
            </a:pPr>
            <a:r>
              <a:rPr lang="en-GB" sz="3200" dirty="0"/>
              <a:t>“This seems to me the source of all liberty…For during this suspension of any desire, before the will be determined to action, and the action done, we have opportunity to examine, view, and judge, of the good and evil of what we are going to do.”</a:t>
            </a:r>
          </a:p>
          <a:p>
            <a:pPr marL="0" indent="0">
              <a:buNone/>
            </a:pPr>
            <a:endParaRPr lang="en-GB" dirty="0"/>
          </a:p>
          <a:p>
            <a:pPr marL="457200" lvl="1" indent="0">
              <a:buNone/>
            </a:pPr>
            <a:r>
              <a:rPr lang="en-GB" dirty="0"/>
              <a:t>John Locke, </a:t>
            </a:r>
            <a:r>
              <a:rPr lang="en-GB" i="1" dirty="0"/>
              <a:t>Essay Concerning Humane Understanding </a:t>
            </a:r>
            <a:r>
              <a:rPr lang="en-GB" dirty="0"/>
              <a:t>(1790), book II chap. 21</a:t>
            </a:r>
          </a:p>
        </p:txBody>
      </p:sp>
    </p:spTree>
    <p:extLst>
      <p:ext uri="{BB962C8B-B14F-4D97-AF65-F5344CB8AC3E}">
        <p14:creationId xmlns:p14="http://schemas.microsoft.com/office/powerpoint/2010/main" val="2372230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453460-90AB-C18C-AE6C-7EC3B4BEDC1A}"/>
              </a:ext>
            </a:extLst>
          </p:cNvPr>
          <p:cNvSpPr>
            <a:spLocks noGrp="1"/>
          </p:cNvSpPr>
          <p:nvPr>
            <p:ph idx="1"/>
          </p:nvPr>
        </p:nvSpPr>
        <p:spPr>
          <a:xfrm>
            <a:off x="1173480" y="2645251"/>
            <a:ext cx="10515600" cy="997109"/>
          </a:xfrm>
        </p:spPr>
        <p:txBody>
          <a:bodyPr/>
          <a:lstStyle/>
          <a:p>
            <a:pPr marL="0" indent="0">
              <a:buNone/>
            </a:pPr>
            <a:r>
              <a:rPr lang="en-GB" dirty="0">
                <a:hlinkClick r:id="rId2"/>
              </a:rPr>
              <a:t>https://warwick.ac.uk/fac/arts/history/students/modules/hi3t5/</a:t>
            </a: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1583611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F7D4F7-4BA2-CFAD-24A0-60603F92A8D5}"/>
              </a:ext>
            </a:extLst>
          </p:cNvPr>
          <p:cNvSpPr>
            <a:spLocks noGrp="1"/>
          </p:cNvSpPr>
          <p:nvPr>
            <p:ph idx="1"/>
          </p:nvPr>
        </p:nvSpPr>
        <p:spPr>
          <a:xfrm>
            <a:off x="1447800" y="770572"/>
            <a:ext cx="8986520" cy="5316856"/>
          </a:xfrm>
        </p:spPr>
        <p:txBody>
          <a:bodyPr>
            <a:normAutofit/>
          </a:bodyPr>
          <a:lstStyle/>
          <a:p>
            <a:pPr marL="0" indent="0" algn="ctr">
              <a:buNone/>
            </a:pPr>
            <a:r>
              <a:rPr lang="en-GB" dirty="0"/>
              <a:t>Labour theory</a:t>
            </a:r>
          </a:p>
          <a:p>
            <a:pPr marL="0" indent="0" algn="ctr">
              <a:buNone/>
            </a:pPr>
            <a:endParaRPr lang="en-GB" dirty="0"/>
          </a:p>
          <a:p>
            <a:pPr marL="0" indent="0" algn="ctr">
              <a:buNone/>
            </a:pPr>
            <a:r>
              <a:rPr lang="en-GB" dirty="0"/>
              <a:t>Neoclassical (aka subjectivist/marginal/eye-of-beholder/price/market) theory</a:t>
            </a:r>
          </a:p>
          <a:p>
            <a:pPr marL="0" indent="0" algn="ctr">
              <a:buNone/>
            </a:pPr>
            <a:endParaRPr lang="en-GB" dirty="0"/>
          </a:p>
          <a:p>
            <a:pPr marL="0" indent="0" algn="ctr">
              <a:buNone/>
            </a:pPr>
            <a:r>
              <a:rPr lang="en-GB" dirty="0"/>
              <a:t>Bourdieu’s distinction theory</a:t>
            </a:r>
          </a:p>
          <a:p>
            <a:pPr marL="0" indent="0" algn="ctr">
              <a:buNone/>
            </a:pPr>
            <a:endParaRPr lang="en-GB" dirty="0"/>
          </a:p>
          <a:p>
            <a:pPr marL="0" indent="0" algn="ctr">
              <a:buNone/>
            </a:pPr>
            <a:r>
              <a:rPr lang="en-GB" dirty="0"/>
              <a:t>Graeber’s action theory</a:t>
            </a:r>
          </a:p>
          <a:p>
            <a:pPr marL="0" indent="0" algn="ctr">
              <a:buNone/>
            </a:pPr>
            <a:endParaRPr lang="en-GB" dirty="0"/>
          </a:p>
          <a:p>
            <a:pPr marL="0" indent="0" algn="ctr">
              <a:buNone/>
            </a:pPr>
            <a:r>
              <a:rPr lang="en-GB" dirty="0" err="1"/>
              <a:t>Mazzucato’s</a:t>
            </a:r>
            <a:r>
              <a:rPr lang="en-GB" dirty="0"/>
              <a:t> ? theory</a:t>
            </a:r>
          </a:p>
          <a:p>
            <a:pPr marL="0" indent="0" algn="ctr">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2595006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6F85C1-1926-5C22-5B74-A90790D04BC3}"/>
              </a:ext>
            </a:extLst>
          </p:cNvPr>
          <p:cNvSpPr>
            <a:spLocks noGrp="1"/>
          </p:cNvSpPr>
          <p:nvPr>
            <p:ph idx="1"/>
          </p:nvPr>
        </p:nvSpPr>
        <p:spPr>
          <a:xfrm>
            <a:off x="595839" y="1168775"/>
            <a:ext cx="10515600" cy="5581015"/>
          </a:xfrm>
        </p:spPr>
        <p:txBody>
          <a:bodyPr>
            <a:normAutofit/>
          </a:bodyPr>
          <a:lstStyle/>
          <a:p>
            <a:pPr marL="0" indent="0" algn="ctr">
              <a:buNone/>
            </a:pPr>
            <a:r>
              <a:rPr lang="en-GB" sz="3200" dirty="0"/>
              <a:t>Production</a:t>
            </a:r>
          </a:p>
          <a:p>
            <a:pPr marL="0" indent="0" algn="ctr">
              <a:buNone/>
            </a:pPr>
            <a:endParaRPr lang="en-GB" sz="3200" dirty="0"/>
          </a:p>
          <a:p>
            <a:pPr marL="0" indent="0" algn="ctr">
              <a:buNone/>
            </a:pPr>
            <a:r>
              <a:rPr lang="en-GB" sz="3200" dirty="0"/>
              <a:t>Consumption</a:t>
            </a:r>
          </a:p>
          <a:p>
            <a:pPr marL="0" indent="0" algn="ctr">
              <a:buNone/>
            </a:pPr>
            <a:endParaRPr lang="en-GB" sz="3200" dirty="0"/>
          </a:p>
          <a:p>
            <a:pPr marL="0" indent="0" algn="ctr">
              <a:buNone/>
            </a:pPr>
            <a:r>
              <a:rPr lang="en-GB" sz="3200" dirty="0"/>
              <a:t>Circulation</a:t>
            </a:r>
          </a:p>
          <a:p>
            <a:pPr marL="0" indent="0" algn="ctr">
              <a:buNone/>
            </a:pPr>
            <a:endParaRPr lang="en-GB" sz="3200" dirty="0"/>
          </a:p>
          <a:p>
            <a:pPr marL="0" indent="0" algn="ctr">
              <a:buNone/>
            </a:pPr>
            <a:r>
              <a:rPr lang="en-GB" sz="3200" dirty="0">
                <a:solidFill>
                  <a:srgbClr val="FF0000"/>
                </a:solidFill>
              </a:rPr>
              <a:t>Evaluation</a:t>
            </a:r>
          </a:p>
        </p:txBody>
      </p:sp>
      <p:cxnSp>
        <p:nvCxnSpPr>
          <p:cNvPr id="5" name="Straight Arrow Connector 4">
            <a:extLst>
              <a:ext uri="{FF2B5EF4-FFF2-40B4-BE49-F238E27FC236}">
                <a16:creationId xmlns:a16="http://schemas.microsoft.com/office/drawing/2014/main" id="{C148157F-3956-3682-58D5-D292D368D176}"/>
              </a:ext>
            </a:extLst>
          </p:cNvPr>
          <p:cNvCxnSpPr/>
          <p:nvPr/>
        </p:nvCxnSpPr>
        <p:spPr>
          <a:xfrm>
            <a:off x="5841507" y="1740024"/>
            <a:ext cx="0" cy="514904"/>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5E47CF4F-3851-24B5-4735-7A566AE97889}"/>
              </a:ext>
            </a:extLst>
          </p:cNvPr>
          <p:cNvCxnSpPr/>
          <p:nvPr/>
        </p:nvCxnSpPr>
        <p:spPr>
          <a:xfrm>
            <a:off x="5860738" y="2913357"/>
            <a:ext cx="0" cy="514904"/>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33010FDA-57CD-F42D-F603-B2FA11C9E978}"/>
              </a:ext>
            </a:extLst>
          </p:cNvPr>
          <p:cNvCxnSpPr/>
          <p:nvPr/>
        </p:nvCxnSpPr>
        <p:spPr>
          <a:xfrm>
            <a:off x="5871093" y="4033423"/>
            <a:ext cx="0" cy="514904"/>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9885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623FE6-E65C-EE92-9F2C-215DCF734916}"/>
              </a:ext>
            </a:extLst>
          </p:cNvPr>
          <p:cNvSpPr>
            <a:spLocks noGrp="1"/>
          </p:cNvSpPr>
          <p:nvPr>
            <p:ph idx="1"/>
          </p:nvPr>
        </p:nvSpPr>
        <p:spPr>
          <a:xfrm>
            <a:off x="3235171" y="866836"/>
            <a:ext cx="6912005" cy="5267633"/>
          </a:xfrm>
        </p:spPr>
        <p:txBody>
          <a:bodyPr/>
          <a:lstStyle/>
          <a:p>
            <a:pPr marL="0" indent="0">
              <a:buNone/>
            </a:pPr>
            <a:r>
              <a:rPr lang="en-GB" sz="3200" dirty="0"/>
              <a:t>Medical testing (drugs)</a:t>
            </a:r>
          </a:p>
          <a:p>
            <a:pPr marL="0" indent="0">
              <a:buNone/>
            </a:pPr>
            <a:r>
              <a:rPr lang="en-GB" sz="3200" dirty="0"/>
              <a:t>Connoisseurship (paintings)</a:t>
            </a:r>
          </a:p>
          <a:p>
            <a:pPr marL="0" indent="0">
              <a:buNone/>
            </a:pPr>
            <a:r>
              <a:rPr lang="en-GB" sz="3200" dirty="0"/>
              <a:t>Quality control (textiles, alcohol)</a:t>
            </a:r>
          </a:p>
          <a:p>
            <a:pPr marL="0" indent="0">
              <a:buNone/>
            </a:pPr>
            <a:r>
              <a:rPr lang="en-GB" sz="3200" dirty="0"/>
              <a:t>Assaying (metals)</a:t>
            </a:r>
          </a:p>
          <a:p>
            <a:pPr marL="0" indent="0">
              <a:buNone/>
            </a:pPr>
            <a:r>
              <a:rPr lang="en-GB" sz="3200" dirty="0"/>
              <a:t>Surveying (land, oceans)</a:t>
            </a:r>
          </a:p>
          <a:p>
            <a:pPr marL="0" indent="0">
              <a:buNone/>
            </a:pPr>
            <a:r>
              <a:rPr lang="en-GB" sz="3200" dirty="0"/>
              <a:t>Materials testing (wood, iron, stones)</a:t>
            </a:r>
          </a:p>
          <a:p>
            <a:pPr marL="0" indent="0">
              <a:buNone/>
            </a:pPr>
            <a:r>
              <a:rPr lang="en-GB" sz="3200" dirty="0"/>
              <a:t>Metrology (quantifiable things)</a:t>
            </a:r>
          </a:p>
          <a:p>
            <a:pPr marL="0" indent="0">
              <a:buNone/>
            </a:pPr>
            <a:r>
              <a:rPr lang="en-GB" sz="3200" dirty="0"/>
              <a:t>Consumption (various)</a:t>
            </a:r>
          </a:p>
          <a:p>
            <a:pPr marL="0" indent="0">
              <a:buNone/>
            </a:pPr>
            <a:r>
              <a:rPr lang="en-GB" sz="3200" dirty="0"/>
              <a:t>….</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229813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749F2E-3C96-DAF6-49A5-9FC7783A5604}"/>
              </a:ext>
            </a:extLst>
          </p:cNvPr>
          <p:cNvSpPr>
            <a:spLocks noGrp="1"/>
          </p:cNvSpPr>
          <p:nvPr>
            <p:ph idx="1"/>
          </p:nvPr>
        </p:nvSpPr>
        <p:spPr>
          <a:xfrm>
            <a:off x="2410460" y="751046"/>
            <a:ext cx="7371080" cy="5172234"/>
          </a:xfrm>
        </p:spPr>
        <p:txBody>
          <a:bodyPr>
            <a:normAutofit/>
          </a:bodyPr>
          <a:lstStyle/>
          <a:p>
            <a:pPr marL="0" indent="0" algn="ctr">
              <a:lnSpc>
                <a:spcPct val="150000"/>
              </a:lnSpc>
              <a:buNone/>
            </a:pPr>
            <a:r>
              <a:rPr lang="en-GB" sz="4000" dirty="0"/>
              <a:t>Material evaluation</a:t>
            </a:r>
          </a:p>
          <a:p>
            <a:pPr marL="0" indent="0" algn="ctr">
              <a:lnSpc>
                <a:spcPct val="150000"/>
              </a:lnSpc>
              <a:buNone/>
            </a:pPr>
            <a:r>
              <a:rPr lang="en-GB" sz="4000" dirty="0"/>
              <a:t>Technique</a:t>
            </a:r>
          </a:p>
          <a:p>
            <a:pPr marL="0" indent="0" algn="ctr">
              <a:lnSpc>
                <a:spcPct val="150000"/>
              </a:lnSpc>
              <a:buNone/>
            </a:pPr>
            <a:r>
              <a:rPr lang="en-GB" sz="4000" dirty="0"/>
              <a:t>Science</a:t>
            </a:r>
          </a:p>
          <a:p>
            <a:pPr marL="0" indent="0" algn="ctr">
              <a:lnSpc>
                <a:spcPct val="150000"/>
              </a:lnSpc>
              <a:buNone/>
            </a:pPr>
            <a:r>
              <a:rPr lang="en-GB" sz="4000" dirty="0"/>
              <a:t>Material world</a:t>
            </a:r>
          </a:p>
          <a:p>
            <a:pPr marL="0" indent="0" algn="ctr">
              <a:lnSpc>
                <a:spcPct val="150000"/>
              </a:lnSpc>
              <a:buNone/>
            </a:pPr>
            <a:r>
              <a:rPr lang="en-GB" sz="4000" dirty="0"/>
              <a:t>Age of Reason</a:t>
            </a:r>
          </a:p>
        </p:txBody>
      </p:sp>
    </p:spTree>
    <p:extLst>
      <p:ext uri="{BB962C8B-B14F-4D97-AF65-F5344CB8AC3E}">
        <p14:creationId xmlns:p14="http://schemas.microsoft.com/office/powerpoint/2010/main" val="374759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77F0C9-47AA-25B4-9825-42DB0739207B}"/>
              </a:ext>
            </a:extLst>
          </p:cNvPr>
          <p:cNvSpPr>
            <a:spLocks noGrp="1"/>
          </p:cNvSpPr>
          <p:nvPr>
            <p:ph idx="1"/>
          </p:nvPr>
        </p:nvSpPr>
        <p:spPr>
          <a:xfrm>
            <a:off x="3451934" y="630947"/>
            <a:ext cx="7796074" cy="6164277"/>
          </a:xfrm>
        </p:spPr>
        <p:txBody>
          <a:bodyPr>
            <a:normAutofit/>
          </a:bodyPr>
          <a:lstStyle/>
          <a:p>
            <a:pPr marL="0" indent="0" algn="l">
              <a:buNone/>
            </a:pPr>
            <a:r>
              <a:rPr lang="en-GB" sz="2000" b="1" i="0" dirty="0">
                <a:solidFill>
                  <a:srgbClr val="383838"/>
                </a:solidFill>
                <a:effectLst/>
                <a:latin typeface="Lato" panose="020F0502020204030203" pitchFamily="34" charset="0"/>
              </a:rPr>
              <a:t>TERM 1</a:t>
            </a:r>
          </a:p>
          <a:p>
            <a:pPr marL="0" indent="0" algn="l">
              <a:buNone/>
            </a:pPr>
            <a:endParaRPr lang="en-GB" sz="2000" b="0" i="0" dirty="0">
              <a:solidFill>
                <a:srgbClr val="383838"/>
              </a:solidFill>
              <a:effectLst/>
              <a:latin typeface="Lato" panose="020F0502020204030203" pitchFamily="34" charset="0"/>
            </a:endParaRPr>
          </a:p>
          <a:p>
            <a:pPr marL="0" indent="0" algn="l">
              <a:lnSpc>
                <a:spcPct val="160000"/>
              </a:lnSpc>
              <a:buNone/>
            </a:pPr>
            <a:r>
              <a:rPr lang="en-GB" sz="2000" b="0" i="0" dirty="0">
                <a:solidFill>
                  <a:srgbClr val="383838"/>
                </a:solidFill>
                <a:effectLst/>
                <a:latin typeface="Lato" panose="020F0502020204030203" pitchFamily="34" charset="0"/>
              </a:rPr>
              <a:t>1.2 How to Think About Value</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1.3 Gold and the Atlantic Slave Trade</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1.4 Sugar and the Plantation System</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1.5 Diamonds and Imperial Rivalry</a:t>
            </a:r>
          </a:p>
          <a:p>
            <a:pPr algn="l">
              <a:lnSpc>
                <a:spcPct val="160000"/>
              </a:lnSpc>
            </a:pPr>
            <a:endParaRPr lang="en-GB" sz="2000" b="0" i="0" dirty="0">
              <a:solidFill>
                <a:srgbClr val="383838"/>
              </a:solidFill>
              <a:effectLst/>
              <a:latin typeface="Lato" panose="020F0502020204030203" pitchFamily="34" charset="0"/>
            </a:endParaRPr>
          </a:p>
          <a:p>
            <a:pPr marL="0" indent="0" algn="l">
              <a:lnSpc>
                <a:spcPct val="160000"/>
              </a:lnSpc>
              <a:buNone/>
            </a:pPr>
            <a:r>
              <a:rPr lang="en-GB" sz="2000" b="0" i="0" dirty="0">
                <a:solidFill>
                  <a:srgbClr val="383838"/>
                </a:solidFill>
                <a:effectLst/>
                <a:latin typeface="Lato" panose="020F0502020204030203" pitchFamily="34" charset="0"/>
              </a:rPr>
              <a:t>1.7 Coffee and Orientalism</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1.8 Textiles and the Enlightened Consumer</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1.9 Horses and Englishness</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1.10 Mineral Water and the Growth of Towns</a:t>
            </a:r>
          </a:p>
          <a:p>
            <a:pPr marL="0" indent="0">
              <a:buNone/>
            </a:pPr>
            <a:endParaRPr lang="en-GB" dirty="0"/>
          </a:p>
        </p:txBody>
      </p:sp>
    </p:spTree>
    <p:extLst>
      <p:ext uri="{BB962C8B-B14F-4D97-AF65-F5344CB8AC3E}">
        <p14:creationId xmlns:p14="http://schemas.microsoft.com/office/powerpoint/2010/main" val="2900102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B4A30C4-95EE-E6A3-DA07-AC7032F685C8}"/>
              </a:ext>
            </a:extLst>
          </p:cNvPr>
          <p:cNvSpPr txBox="1"/>
          <p:nvPr/>
        </p:nvSpPr>
        <p:spPr>
          <a:xfrm>
            <a:off x="3500022" y="343478"/>
            <a:ext cx="8617998" cy="6033190"/>
          </a:xfrm>
          <a:prstGeom prst="rect">
            <a:avLst/>
          </a:prstGeom>
          <a:noFill/>
        </p:spPr>
        <p:txBody>
          <a:bodyPr wrap="square">
            <a:spAutoFit/>
          </a:bodyPr>
          <a:lstStyle/>
          <a:p>
            <a:pPr algn="l">
              <a:lnSpc>
                <a:spcPct val="150000"/>
              </a:lnSpc>
            </a:pPr>
            <a:r>
              <a:rPr lang="en-GB" sz="2000" b="1" i="0" dirty="0">
                <a:solidFill>
                  <a:srgbClr val="383838"/>
                </a:solidFill>
                <a:effectLst/>
                <a:latin typeface="Lato" panose="020F0502020204030203" pitchFamily="34" charset="0"/>
              </a:rPr>
              <a:t>TERM 2</a:t>
            </a:r>
          </a:p>
          <a:p>
            <a:pPr algn="l">
              <a:lnSpc>
                <a:spcPct val="150000"/>
              </a:lnSpc>
            </a:pPr>
            <a:endParaRPr lang="en-GB" sz="2000" b="0" i="0" dirty="0">
              <a:solidFill>
                <a:srgbClr val="383838"/>
              </a:solidFill>
              <a:effectLst/>
              <a:latin typeface="Lato" panose="020F0502020204030203" pitchFamily="34" charset="0"/>
            </a:endParaRPr>
          </a:p>
          <a:p>
            <a:pPr algn="l">
              <a:lnSpc>
                <a:spcPct val="150000"/>
              </a:lnSpc>
            </a:pPr>
            <a:r>
              <a:rPr lang="en-GB" sz="2000" b="0" i="0" dirty="0">
                <a:solidFill>
                  <a:srgbClr val="383838"/>
                </a:solidFill>
                <a:effectLst/>
                <a:latin typeface="Lato" panose="020F0502020204030203" pitchFamily="34" charset="0"/>
              </a:rPr>
              <a:t>2.1 Alcohol and the Fiscal State</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2.2 Muskets and the End of the Old Regime</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2.3 Air and Social Reform</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2.4 Jewellery and the Industrial Revolution</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2.5 Land and the British Empire</a:t>
            </a:r>
          </a:p>
          <a:p>
            <a:pPr algn="l">
              <a:lnSpc>
                <a:spcPct val="150000"/>
              </a:lnSpc>
            </a:pPr>
            <a:endParaRPr lang="en-GB" sz="2000" b="0" i="0" dirty="0">
              <a:solidFill>
                <a:srgbClr val="383838"/>
              </a:solidFill>
              <a:effectLst/>
              <a:latin typeface="Lato" panose="020F0502020204030203" pitchFamily="34" charset="0"/>
            </a:endParaRPr>
          </a:p>
          <a:p>
            <a:pPr algn="l">
              <a:lnSpc>
                <a:spcPct val="150000"/>
              </a:lnSpc>
            </a:pPr>
            <a:r>
              <a:rPr lang="en-GB" sz="2000" b="0" i="0" dirty="0">
                <a:solidFill>
                  <a:srgbClr val="383838"/>
                </a:solidFill>
                <a:effectLst/>
                <a:latin typeface="Lato" panose="020F0502020204030203" pitchFamily="34" charset="0"/>
              </a:rPr>
              <a:t>2.7 The Pacific Ocean and Global Encounters</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2.8 Rocks and the Discovery of Deep Time</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2.9 Heaven and the Discovery of Deep Space</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2.10 Ecosystems and Romantic Science</a:t>
            </a:r>
            <a:br>
              <a:rPr lang="en-GB" sz="2000" b="0" i="0" dirty="0">
                <a:solidFill>
                  <a:srgbClr val="383838"/>
                </a:solidFill>
                <a:effectLst/>
                <a:latin typeface="Lato" panose="020F0502020204030203" pitchFamily="34" charset="0"/>
              </a:rPr>
            </a:br>
            <a:r>
              <a:rPr lang="en-GB" sz="2000" b="0" i="0" dirty="0">
                <a:solidFill>
                  <a:srgbClr val="383838"/>
                </a:solidFill>
                <a:effectLst/>
                <a:latin typeface="Lato" panose="020F0502020204030203" pitchFamily="34" charset="0"/>
              </a:rPr>
              <a:t>3.1 Value in the Age of Smartphones</a:t>
            </a:r>
          </a:p>
        </p:txBody>
      </p:sp>
    </p:spTree>
    <p:extLst>
      <p:ext uri="{BB962C8B-B14F-4D97-AF65-F5344CB8AC3E}">
        <p14:creationId xmlns:p14="http://schemas.microsoft.com/office/powerpoint/2010/main" val="10481052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TotalTime>
  <Words>608</Words>
  <Application>Microsoft Office PowerPoint</Application>
  <PresentationFormat>Widescreen</PresentationFormat>
  <Paragraphs>71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Lato</vt:lpstr>
      <vt:lpstr>Office Theme</vt:lpstr>
      <vt:lpstr>How to Think About Value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Think About Value</dc:title>
  <dc:creator>Bycroft, Michael</dc:creator>
  <cp:lastModifiedBy>Bycroft, Michael</cp:lastModifiedBy>
  <cp:revision>1</cp:revision>
  <dcterms:created xsi:type="dcterms:W3CDTF">2022-10-10T19:33:59Z</dcterms:created>
  <dcterms:modified xsi:type="dcterms:W3CDTF">2022-10-11T13:33:21Z</dcterms:modified>
</cp:coreProperties>
</file>