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284" r:id="rId3"/>
    <p:sldId id="285" r:id="rId4"/>
    <p:sldId id="280" r:id="rId5"/>
    <p:sldId id="281" r:id="rId6"/>
    <p:sldId id="282" r:id="rId7"/>
    <p:sldId id="275" r:id="rId8"/>
    <p:sldId id="279" r:id="rId9"/>
    <p:sldId id="277" r:id="rId10"/>
    <p:sldId id="278" r:id="rId11"/>
    <p:sldId id="276" r:id="rId12"/>
    <p:sldId id="274" r:id="rId13"/>
    <p:sldId id="271" r:id="rId14"/>
    <p:sldId id="272" r:id="rId15"/>
    <p:sldId id="28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EEE7AF-76FB-4FE5-8A95-F9F7315D6B19}" v="17" dt="2024-10-17T09:31:11.9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0" autoAdjust="0"/>
    <p:restoredTop sz="94660"/>
  </p:normalViewPr>
  <p:slideViewPr>
    <p:cSldViewPr snapToGrid="0">
      <p:cViewPr varScale="1">
        <p:scale>
          <a:sx n="64" d="100"/>
          <a:sy n="64" d="100"/>
        </p:scale>
        <p:origin x="63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ycroft, Michael" userId="871e1bf2-e8fe-4ac0-b3eb-a6db1502fc47" providerId="ADAL" clId="{87EEE7AF-76FB-4FE5-8A95-F9F7315D6B19}"/>
    <pc:docChg chg="undo custSel addSld delSld modSld sldOrd">
      <pc:chgData name="Bycroft, Michael" userId="871e1bf2-e8fe-4ac0-b3eb-a6db1502fc47" providerId="ADAL" clId="{87EEE7AF-76FB-4FE5-8A95-F9F7315D6B19}" dt="2024-10-17T09:40:50.875" v="3694" actId="20577"/>
      <pc:docMkLst>
        <pc:docMk/>
      </pc:docMkLst>
      <pc:sldChg chg="del">
        <pc:chgData name="Bycroft, Michael" userId="871e1bf2-e8fe-4ac0-b3eb-a6db1502fc47" providerId="ADAL" clId="{87EEE7AF-76FB-4FE5-8A95-F9F7315D6B19}" dt="2024-10-15T15:05:08.836" v="0" actId="47"/>
        <pc:sldMkLst>
          <pc:docMk/>
          <pc:sldMk cId="3169885664" sldId="259"/>
        </pc:sldMkLst>
      </pc:sldChg>
      <pc:sldChg chg="del">
        <pc:chgData name="Bycroft, Michael" userId="871e1bf2-e8fe-4ac0-b3eb-a6db1502fc47" providerId="ADAL" clId="{87EEE7AF-76FB-4FE5-8A95-F9F7315D6B19}" dt="2024-10-15T15:05:14.114" v="1" actId="47"/>
        <pc:sldMkLst>
          <pc:docMk/>
          <pc:sldMk cId="2900102885" sldId="260"/>
        </pc:sldMkLst>
      </pc:sldChg>
      <pc:sldChg chg="del">
        <pc:chgData name="Bycroft, Michael" userId="871e1bf2-e8fe-4ac0-b3eb-a6db1502fc47" providerId="ADAL" clId="{87EEE7AF-76FB-4FE5-8A95-F9F7315D6B19}" dt="2024-10-15T15:05:26.311" v="2" actId="2696"/>
        <pc:sldMkLst>
          <pc:docMk/>
          <pc:sldMk cId="1048105270" sldId="261"/>
        </pc:sldMkLst>
      </pc:sldChg>
      <pc:sldChg chg="del">
        <pc:chgData name="Bycroft, Michael" userId="871e1bf2-e8fe-4ac0-b3eb-a6db1502fc47" providerId="ADAL" clId="{87EEE7AF-76FB-4FE5-8A95-F9F7315D6B19}" dt="2024-10-15T15:05:08.836" v="0" actId="47"/>
        <pc:sldMkLst>
          <pc:docMk/>
          <pc:sldMk cId="3229813495" sldId="262"/>
        </pc:sldMkLst>
      </pc:sldChg>
      <pc:sldChg chg="del">
        <pc:chgData name="Bycroft, Michael" userId="871e1bf2-e8fe-4ac0-b3eb-a6db1502fc47" providerId="ADAL" clId="{87EEE7AF-76FB-4FE5-8A95-F9F7315D6B19}" dt="2024-10-15T15:05:28.295" v="3" actId="2696"/>
        <pc:sldMkLst>
          <pc:docMk/>
          <pc:sldMk cId="3810192915" sldId="263"/>
        </pc:sldMkLst>
      </pc:sldChg>
      <pc:sldChg chg="add del">
        <pc:chgData name="Bycroft, Michael" userId="871e1bf2-e8fe-4ac0-b3eb-a6db1502fc47" providerId="ADAL" clId="{87EEE7AF-76FB-4FE5-8A95-F9F7315D6B19}" dt="2024-10-15T15:05:44.281" v="8" actId="2696"/>
        <pc:sldMkLst>
          <pc:docMk/>
          <pc:sldMk cId="2650245640" sldId="264"/>
        </pc:sldMkLst>
      </pc:sldChg>
      <pc:sldChg chg="modSp add del mod">
        <pc:chgData name="Bycroft, Michael" userId="871e1bf2-e8fe-4ac0-b3eb-a6db1502fc47" providerId="ADAL" clId="{87EEE7AF-76FB-4FE5-8A95-F9F7315D6B19}" dt="2024-10-15T15:06:03.664" v="16" actId="1076"/>
        <pc:sldMkLst>
          <pc:docMk/>
          <pc:sldMk cId="3905108787" sldId="265"/>
        </pc:sldMkLst>
        <pc:spChg chg="mod">
          <ac:chgData name="Bycroft, Michael" userId="871e1bf2-e8fe-4ac0-b3eb-a6db1502fc47" providerId="ADAL" clId="{87EEE7AF-76FB-4FE5-8A95-F9F7315D6B19}" dt="2024-10-15T15:06:03.664" v="16" actId="1076"/>
          <ac:spMkLst>
            <pc:docMk/>
            <pc:sldMk cId="3905108787" sldId="265"/>
            <ac:spMk id="5" creationId="{7DBD05C2-39C8-4C9B-18FA-60DE9F89AFCD}"/>
          </ac:spMkLst>
        </pc:spChg>
      </pc:sldChg>
      <pc:sldChg chg="del">
        <pc:chgData name="Bycroft, Michael" userId="871e1bf2-e8fe-4ac0-b3eb-a6db1502fc47" providerId="ADAL" clId="{87EEE7AF-76FB-4FE5-8A95-F9F7315D6B19}" dt="2024-10-15T15:05:14.114" v="1" actId="47"/>
        <pc:sldMkLst>
          <pc:docMk/>
          <pc:sldMk cId="3747599881" sldId="267"/>
        </pc:sldMkLst>
      </pc:sldChg>
      <pc:sldChg chg="modSp mod ord">
        <pc:chgData name="Bycroft, Michael" userId="871e1bf2-e8fe-4ac0-b3eb-a6db1502fc47" providerId="ADAL" clId="{87EEE7AF-76FB-4FE5-8A95-F9F7315D6B19}" dt="2024-10-16T17:09:55.118" v="1613"/>
        <pc:sldMkLst>
          <pc:docMk/>
          <pc:sldMk cId="3616542279" sldId="268"/>
        </pc:sldMkLst>
        <pc:spChg chg="mod">
          <ac:chgData name="Bycroft, Michael" userId="871e1bf2-e8fe-4ac0-b3eb-a6db1502fc47" providerId="ADAL" clId="{87EEE7AF-76FB-4FE5-8A95-F9F7315D6B19}" dt="2024-10-15T15:43:23.463" v="18" actId="1076"/>
          <ac:spMkLst>
            <pc:docMk/>
            <pc:sldMk cId="3616542279" sldId="268"/>
            <ac:spMk id="5" creationId="{00000000-0000-0000-0000-000000000000}"/>
          </ac:spMkLst>
        </pc:spChg>
      </pc:sldChg>
      <pc:sldChg chg="modSp mod">
        <pc:chgData name="Bycroft, Michael" userId="871e1bf2-e8fe-4ac0-b3eb-a6db1502fc47" providerId="ADAL" clId="{87EEE7AF-76FB-4FE5-8A95-F9F7315D6B19}" dt="2024-10-15T16:24:25.658" v="1294" actId="1076"/>
        <pc:sldMkLst>
          <pc:docMk/>
          <pc:sldMk cId="1134500554" sldId="269"/>
        </pc:sldMkLst>
        <pc:picChg chg="mod">
          <ac:chgData name="Bycroft, Michael" userId="871e1bf2-e8fe-4ac0-b3eb-a6db1502fc47" providerId="ADAL" clId="{87EEE7AF-76FB-4FE5-8A95-F9F7315D6B19}" dt="2024-10-15T16:24:25.658" v="1294" actId="1076"/>
          <ac:picMkLst>
            <pc:docMk/>
            <pc:sldMk cId="1134500554" sldId="269"/>
            <ac:picMk id="5" creationId="{885373FC-1738-6ED7-5B39-FB37FB2E697F}"/>
          </ac:picMkLst>
        </pc:picChg>
      </pc:sldChg>
      <pc:sldChg chg="addSp delSp modSp mod">
        <pc:chgData name="Bycroft, Michael" userId="871e1bf2-e8fe-4ac0-b3eb-a6db1502fc47" providerId="ADAL" clId="{87EEE7AF-76FB-4FE5-8A95-F9F7315D6B19}" dt="2024-10-17T09:40:50.875" v="3694" actId="20577"/>
        <pc:sldMkLst>
          <pc:docMk/>
          <pc:sldMk cId="3306500823" sldId="271"/>
        </pc:sldMkLst>
        <pc:spChg chg="add del mod">
          <ac:chgData name="Bycroft, Michael" userId="871e1bf2-e8fe-4ac0-b3eb-a6db1502fc47" providerId="ADAL" clId="{87EEE7AF-76FB-4FE5-8A95-F9F7315D6B19}" dt="2024-10-15T15:48:09.562" v="383"/>
          <ac:spMkLst>
            <pc:docMk/>
            <pc:sldMk cId="3306500823" sldId="271"/>
            <ac:spMk id="2" creationId="{33302872-F8D0-4E38-5B08-FC666C6DDF01}"/>
          </ac:spMkLst>
        </pc:spChg>
        <pc:spChg chg="add mod">
          <ac:chgData name="Bycroft, Michael" userId="871e1bf2-e8fe-4ac0-b3eb-a6db1502fc47" providerId="ADAL" clId="{87EEE7AF-76FB-4FE5-8A95-F9F7315D6B19}" dt="2024-10-17T09:40:50.875" v="3694" actId="20577"/>
          <ac:spMkLst>
            <pc:docMk/>
            <pc:sldMk cId="3306500823" sldId="271"/>
            <ac:spMk id="3" creationId="{5ED3630A-7746-079C-295B-2BCA5C5D5559}"/>
          </ac:spMkLst>
        </pc:spChg>
        <pc:picChg chg="mod">
          <ac:chgData name="Bycroft, Michael" userId="871e1bf2-e8fe-4ac0-b3eb-a6db1502fc47" providerId="ADAL" clId="{87EEE7AF-76FB-4FE5-8A95-F9F7315D6B19}" dt="2024-10-15T15:45:48.526" v="258" actId="1076"/>
          <ac:picMkLst>
            <pc:docMk/>
            <pc:sldMk cId="3306500823" sldId="271"/>
            <ac:picMk id="5" creationId="{2B73A8A0-C546-DC9D-4BDB-03A393F5D5E8}"/>
          </ac:picMkLst>
        </pc:picChg>
      </pc:sldChg>
      <pc:sldChg chg="addSp modSp mod">
        <pc:chgData name="Bycroft, Michael" userId="871e1bf2-e8fe-4ac0-b3eb-a6db1502fc47" providerId="ADAL" clId="{87EEE7AF-76FB-4FE5-8A95-F9F7315D6B19}" dt="2024-10-15T15:48:42.646" v="402" actId="1076"/>
        <pc:sldMkLst>
          <pc:docMk/>
          <pc:sldMk cId="1464225647" sldId="272"/>
        </pc:sldMkLst>
        <pc:spChg chg="add mod">
          <ac:chgData name="Bycroft, Michael" userId="871e1bf2-e8fe-4ac0-b3eb-a6db1502fc47" providerId="ADAL" clId="{87EEE7AF-76FB-4FE5-8A95-F9F7315D6B19}" dt="2024-10-15T15:48:42.646" v="402" actId="1076"/>
          <ac:spMkLst>
            <pc:docMk/>
            <pc:sldMk cId="1464225647" sldId="272"/>
            <ac:spMk id="2" creationId="{D894FE4E-38DC-EE6D-B71D-80E57700D312}"/>
          </ac:spMkLst>
        </pc:spChg>
        <pc:picChg chg="mod">
          <ac:chgData name="Bycroft, Michael" userId="871e1bf2-e8fe-4ac0-b3eb-a6db1502fc47" providerId="ADAL" clId="{87EEE7AF-76FB-4FE5-8A95-F9F7315D6B19}" dt="2024-10-15T15:48:15.838" v="384" actId="1076"/>
          <ac:picMkLst>
            <pc:docMk/>
            <pc:sldMk cId="1464225647" sldId="272"/>
            <ac:picMk id="5" creationId="{D826821B-B6CF-8169-E7DD-60C72D7942C2}"/>
          </ac:picMkLst>
        </pc:picChg>
      </pc:sldChg>
      <pc:sldChg chg="addSp modSp mod">
        <pc:chgData name="Bycroft, Michael" userId="871e1bf2-e8fe-4ac0-b3eb-a6db1502fc47" providerId="ADAL" clId="{87EEE7AF-76FB-4FE5-8A95-F9F7315D6B19}" dt="2024-10-15T15:45:42.300" v="256" actId="1076"/>
        <pc:sldMkLst>
          <pc:docMk/>
          <pc:sldMk cId="3782546141" sldId="274"/>
        </pc:sldMkLst>
        <pc:spChg chg="add mod">
          <ac:chgData name="Bycroft, Michael" userId="871e1bf2-e8fe-4ac0-b3eb-a6db1502fc47" providerId="ADAL" clId="{87EEE7AF-76FB-4FE5-8A95-F9F7315D6B19}" dt="2024-10-15T15:45:42.300" v="256" actId="1076"/>
          <ac:spMkLst>
            <pc:docMk/>
            <pc:sldMk cId="3782546141" sldId="274"/>
            <ac:spMk id="2" creationId="{73394CCC-F840-1E26-23F6-A5A142CE2247}"/>
          </ac:spMkLst>
        </pc:spChg>
        <pc:picChg chg="mod">
          <ac:chgData name="Bycroft, Michael" userId="871e1bf2-e8fe-4ac0-b3eb-a6db1502fc47" providerId="ADAL" clId="{87EEE7AF-76FB-4FE5-8A95-F9F7315D6B19}" dt="2024-10-15T15:45:11.592" v="193" actId="1076"/>
          <ac:picMkLst>
            <pc:docMk/>
            <pc:sldMk cId="3782546141" sldId="274"/>
            <ac:picMk id="5" creationId="{4404C547-5B03-1056-323C-06D5C959749D}"/>
          </ac:picMkLst>
        </pc:picChg>
      </pc:sldChg>
      <pc:sldChg chg="addSp delSp modSp mod">
        <pc:chgData name="Bycroft, Michael" userId="871e1bf2-e8fe-4ac0-b3eb-a6db1502fc47" providerId="ADAL" clId="{87EEE7AF-76FB-4FE5-8A95-F9F7315D6B19}" dt="2024-10-15T17:49:42.465" v="1296" actId="478"/>
        <pc:sldMkLst>
          <pc:docMk/>
          <pc:sldMk cId="4261110071" sldId="275"/>
        </pc:sldMkLst>
        <pc:spChg chg="add mod">
          <ac:chgData name="Bycroft, Michael" userId="871e1bf2-e8fe-4ac0-b3eb-a6db1502fc47" providerId="ADAL" clId="{87EEE7AF-76FB-4FE5-8A95-F9F7315D6B19}" dt="2024-10-15T15:45:06.763" v="192" actId="1076"/>
          <ac:spMkLst>
            <pc:docMk/>
            <pc:sldMk cId="4261110071" sldId="275"/>
            <ac:spMk id="2" creationId="{431FE047-2F87-1CD3-FA92-62CE083706FF}"/>
          </ac:spMkLst>
        </pc:spChg>
        <pc:spChg chg="add del mod">
          <ac:chgData name="Bycroft, Michael" userId="871e1bf2-e8fe-4ac0-b3eb-a6db1502fc47" providerId="ADAL" clId="{87EEE7AF-76FB-4FE5-8A95-F9F7315D6B19}" dt="2024-10-15T17:49:42.465" v="1296" actId="478"/>
          <ac:spMkLst>
            <pc:docMk/>
            <pc:sldMk cId="4261110071" sldId="275"/>
            <ac:spMk id="3" creationId="{3248B9CA-42BE-D21F-7B3A-078ADF4250E0}"/>
          </ac:spMkLst>
        </pc:spChg>
        <pc:picChg chg="mod">
          <ac:chgData name="Bycroft, Michael" userId="871e1bf2-e8fe-4ac0-b3eb-a6db1502fc47" providerId="ADAL" clId="{87EEE7AF-76FB-4FE5-8A95-F9F7315D6B19}" dt="2024-10-15T15:43:33.190" v="19" actId="1076"/>
          <ac:picMkLst>
            <pc:docMk/>
            <pc:sldMk cId="4261110071" sldId="275"/>
            <ac:picMk id="5" creationId="{308463BB-4B6F-CBC3-A283-680EEB0BDDC7}"/>
          </ac:picMkLst>
        </pc:picChg>
      </pc:sldChg>
      <pc:sldChg chg="delSp modSp new mod">
        <pc:chgData name="Bycroft, Michael" userId="871e1bf2-e8fe-4ac0-b3eb-a6db1502fc47" providerId="ADAL" clId="{87EEE7AF-76FB-4FE5-8A95-F9F7315D6B19}" dt="2024-10-15T15:50:20.856" v="694" actId="403"/>
        <pc:sldMkLst>
          <pc:docMk/>
          <pc:sldMk cId="1887432586" sldId="276"/>
        </pc:sldMkLst>
        <pc:spChg chg="del">
          <ac:chgData name="Bycroft, Michael" userId="871e1bf2-e8fe-4ac0-b3eb-a6db1502fc47" providerId="ADAL" clId="{87EEE7AF-76FB-4FE5-8A95-F9F7315D6B19}" dt="2024-10-15T15:48:54.973" v="404" actId="478"/>
          <ac:spMkLst>
            <pc:docMk/>
            <pc:sldMk cId="1887432586" sldId="276"/>
            <ac:spMk id="2" creationId="{0DD7F42F-9DD6-F937-66A9-0EF31548C2CE}"/>
          </ac:spMkLst>
        </pc:spChg>
        <pc:spChg chg="mod">
          <ac:chgData name="Bycroft, Michael" userId="871e1bf2-e8fe-4ac0-b3eb-a6db1502fc47" providerId="ADAL" clId="{87EEE7AF-76FB-4FE5-8A95-F9F7315D6B19}" dt="2024-10-15T15:50:20.856" v="694" actId="403"/>
          <ac:spMkLst>
            <pc:docMk/>
            <pc:sldMk cId="1887432586" sldId="276"/>
            <ac:spMk id="3" creationId="{81D3AB8C-C7BC-4812-1075-F7BA821B4224}"/>
          </ac:spMkLst>
        </pc:spChg>
      </pc:sldChg>
      <pc:sldChg chg="addSp delSp modSp new mod">
        <pc:chgData name="Bycroft, Michael" userId="871e1bf2-e8fe-4ac0-b3eb-a6db1502fc47" providerId="ADAL" clId="{87EEE7AF-76FB-4FE5-8A95-F9F7315D6B19}" dt="2024-10-15T16:17:57.672" v="1293" actId="20577"/>
        <pc:sldMkLst>
          <pc:docMk/>
          <pc:sldMk cId="4277702317" sldId="277"/>
        </pc:sldMkLst>
        <pc:spChg chg="del">
          <ac:chgData name="Bycroft, Michael" userId="871e1bf2-e8fe-4ac0-b3eb-a6db1502fc47" providerId="ADAL" clId="{87EEE7AF-76FB-4FE5-8A95-F9F7315D6B19}" dt="2024-10-15T16:04:01.423" v="696" actId="478"/>
          <ac:spMkLst>
            <pc:docMk/>
            <pc:sldMk cId="4277702317" sldId="277"/>
            <ac:spMk id="2" creationId="{4505AF2D-F909-DFBC-609D-D8CB3678E7E7}"/>
          </ac:spMkLst>
        </pc:spChg>
        <pc:spChg chg="del">
          <ac:chgData name="Bycroft, Michael" userId="871e1bf2-e8fe-4ac0-b3eb-a6db1502fc47" providerId="ADAL" clId="{87EEE7AF-76FB-4FE5-8A95-F9F7315D6B19}" dt="2024-10-15T16:04:01.423" v="696" actId="478"/>
          <ac:spMkLst>
            <pc:docMk/>
            <pc:sldMk cId="4277702317" sldId="277"/>
            <ac:spMk id="3" creationId="{9E1EF9B2-5776-E992-2D36-385C70D85082}"/>
          </ac:spMkLst>
        </pc:spChg>
        <pc:spChg chg="add mod">
          <ac:chgData name="Bycroft, Michael" userId="871e1bf2-e8fe-4ac0-b3eb-a6db1502fc47" providerId="ADAL" clId="{87EEE7AF-76FB-4FE5-8A95-F9F7315D6B19}" dt="2024-10-15T16:12:33.332" v="1144" actId="20577"/>
          <ac:spMkLst>
            <pc:docMk/>
            <pc:sldMk cId="4277702317" sldId="277"/>
            <ac:spMk id="6" creationId="{1F3A2438-40C0-C66B-040B-689EE7D1ADA5}"/>
          </ac:spMkLst>
        </pc:spChg>
        <pc:spChg chg="add mod">
          <ac:chgData name="Bycroft, Michael" userId="871e1bf2-e8fe-4ac0-b3eb-a6db1502fc47" providerId="ADAL" clId="{87EEE7AF-76FB-4FE5-8A95-F9F7315D6B19}" dt="2024-10-15T16:17:57.672" v="1293" actId="20577"/>
          <ac:spMkLst>
            <pc:docMk/>
            <pc:sldMk cId="4277702317" sldId="277"/>
            <ac:spMk id="7" creationId="{9526493D-C98C-389B-2DF0-2C824E3D5867}"/>
          </ac:spMkLst>
        </pc:spChg>
        <pc:picChg chg="add mod">
          <ac:chgData name="Bycroft, Michael" userId="871e1bf2-e8fe-4ac0-b3eb-a6db1502fc47" providerId="ADAL" clId="{87EEE7AF-76FB-4FE5-8A95-F9F7315D6B19}" dt="2024-10-15T16:04:14.472" v="725" actId="1037"/>
          <ac:picMkLst>
            <pc:docMk/>
            <pc:sldMk cId="4277702317" sldId="277"/>
            <ac:picMk id="5" creationId="{1FF7D7E6-5F0C-EB35-3FBE-0EA5AF2F9CC0}"/>
          </ac:picMkLst>
        </pc:picChg>
        <pc:cxnChg chg="add mod">
          <ac:chgData name="Bycroft, Michael" userId="871e1bf2-e8fe-4ac0-b3eb-a6db1502fc47" providerId="ADAL" clId="{87EEE7AF-76FB-4FE5-8A95-F9F7315D6B19}" dt="2024-10-15T16:13:36.211" v="1170" actId="1076"/>
          <ac:cxnSpMkLst>
            <pc:docMk/>
            <pc:sldMk cId="4277702317" sldId="277"/>
            <ac:cxnSpMk id="9" creationId="{1B8DF9A4-A19B-DDFB-D5D3-2737F0D75BEF}"/>
          </ac:cxnSpMkLst>
        </pc:cxnChg>
      </pc:sldChg>
      <pc:sldChg chg="addSp delSp modSp new mod">
        <pc:chgData name="Bycroft, Michael" userId="871e1bf2-e8fe-4ac0-b3eb-a6db1502fc47" providerId="ADAL" clId="{87EEE7AF-76FB-4FE5-8A95-F9F7315D6B19}" dt="2024-10-15T16:17:21.825" v="1281" actId="1076"/>
        <pc:sldMkLst>
          <pc:docMk/>
          <pc:sldMk cId="3941837928" sldId="278"/>
        </pc:sldMkLst>
        <pc:spChg chg="del">
          <ac:chgData name="Bycroft, Michael" userId="871e1bf2-e8fe-4ac0-b3eb-a6db1502fc47" providerId="ADAL" clId="{87EEE7AF-76FB-4FE5-8A95-F9F7315D6B19}" dt="2024-10-15T16:16:10.956" v="1172" actId="478"/>
          <ac:spMkLst>
            <pc:docMk/>
            <pc:sldMk cId="3941837928" sldId="278"/>
            <ac:spMk id="2" creationId="{DCB4746A-9B77-BC20-66FC-9A7DB95E894D}"/>
          </ac:spMkLst>
        </pc:spChg>
        <pc:spChg chg="del">
          <ac:chgData name="Bycroft, Michael" userId="871e1bf2-e8fe-4ac0-b3eb-a6db1502fc47" providerId="ADAL" clId="{87EEE7AF-76FB-4FE5-8A95-F9F7315D6B19}" dt="2024-10-15T16:16:10.956" v="1172" actId="478"/>
          <ac:spMkLst>
            <pc:docMk/>
            <pc:sldMk cId="3941837928" sldId="278"/>
            <ac:spMk id="3" creationId="{C53D803D-1D97-5E29-4EB4-9568BBE67F77}"/>
          </ac:spMkLst>
        </pc:spChg>
        <pc:spChg chg="add mod">
          <ac:chgData name="Bycroft, Michael" userId="871e1bf2-e8fe-4ac0-b3eb-a6db1502fc47" providerId="ADAL" clId="{87EEE7AF-76FB-4FE5-8A95-F9F7315D6B19}" dt="2024-10-15T16:17:21.825" v="1281" actId="1076"/>
          <ac:spMkLst>
            <pc:docMk/>
            <pc:sldMk cId="3941837928" sldId="278"/>
            <ac:spMk id="6" creationId="{09ED8E20-3E07-A0F8-0F03-644AEDFF3DED}"/>
          </ac:spMkLst>
        </pc:spChg>
        <pc:picChg chg="add mod">
          <ac:chgData name="Bycroft, Michael" userId="871e1bf2-e8fe-4ac0-b3eb-a6db1502fc47" providerId="ADAL" clId="{87EEE7AF-76FB-4FE5-8A95-F9F7315D6B19}" dt="2024-10-15T16:16:20.873" v="1188" actId="1037"/>
          <ac:picMkLst>
            <pc:docMk/>
            <pc:sldMk cId="3941837928" sldId="278"/>
            <ac:picMk id="5" creationId="{BF1351DD-4A8C-14EC-16B2-21CB30EC069D}"/>
          </ac:picMkLst>
        </pc:picChg>
      </pc:sldChg>
      <pc:sldChg chg="addSp delSp modSp new mod ord">
        <pc:chgData name="Bycroft, Michael" userId="871e1bf2-e8fe-4ac0-b3eb-a6db1502fc47" providerId="ADAL" clId="{87EEE7AF-76FB-4FE5-8A95-F9F7315D6B19}" dt="2024-10-17T09:39:58.551" v="3644"/>
        <pc:sldMkLst>
          <pc:docMk/>
          <pc:sldMk cId="4176658669" sldId="279"/>
        </pc:sldMkLst>
        <pc:spChg chg="del">
          <ac:chgData name="Bycroft, Michael" userId="871e1bf2-e8fe-4ac0-b3eb-a6db1502fc47" providerId="ADAL" clId="{87EEE7AF-76FB-4FE5-8A95-F9F7315D6B19}" dt="2024-10-15T18:21:45.026" v="1298" actId="478"/>
          <ac:spMkLst>
            <pc:docMk/>
            <pc:sldMk cId="4176658669" sldId="279"/>
            <ac:spMk id="2" creationId="{DDC77872-B04F-3DC9-E982-F437B61844C4}"/>
          </ac:spMkLst>
        </pc:spChg>
        <pc:spChg chg="del">
          <ac:chgData name="Bycroft, Michael" userId="871e1bf2-e8fe-4ac0-b3eb-a6db1502fc47" providerId="ADAL" clId="{87EEE7AF-76FB-4FE5-8A95-F9F7315D6B19}" dt="2024-10-15T18:21:45.026" v="1298" actId="478"/>
          <ac:spMkLst>
            <pc:docMk/>
            <pc:sldMk cId="4176658669" sldId="279"/>
            <ac:spMk id="3" creationId="{F2D8BE4E-91BD-1366-9C11-C86680584516}"/>
          </ac:spMkLst>
        </pc:spChg>
        <pc:spChg chg="add mod">
          <ac:chgData name="Bycroft, Michael" userId="871e1bf2-e8fe-4ac0-b3eb-a6db1502fc47" providerId="ADAL" clId="{87EEE7AF-76FB-4FE5-8A95-F9F7315D6B19}" dt="2024-10-15T18:26:16.443" v="1611" actId="20577"/>
          <ac:spMkLst>
            <pc:docMk/>
            <pc:sldMk cId="4176658669" sldId="279"/>
            <ac:spMk id="8" creationId="{98B79943-46ED-9461-B3A7-E902657B6C1D}"/>
          </ac:spMkLst>
        </pc:spChg>
        <pc:picChg chg="add del mod">
          <ac:chgData name="Bycroft, Michael" userId="871e1bf2-e8fe-4ac0-b3eb-a6db1502fc47" providerId="ADAL" clId="{87EEE7AF-76FB-4FE5-8A95-F9F7315D6B19}" dt="2024-10-15T18:23:20.317" v="1302" actId="478"/>
          <ac:picMkLst>
            <pc:docMk/>
            <pc:sldMk cId="4176658669" sldId="279"/>
            <ac:picMk id="5" creationId="{766DC794-B34C-58C7-E5E6-EBBBA9FBF3D5}"/>
          </ac:picMkLst>
        </pc:picChg>
        <pc:picChg chg="add mod">
          <ac:chgData name="Bycroft, Michael" userId="871e1bf2-e8fe-4ac0-b3eb-a6db1502fc47" providerId="ADAL" clId="{87EEE7AF-76FB-4FE5-8A95-F9F7315D6B19}" dt="2024-10-15T18:23:33.816" v="1318" actId="1037"/>
          <ac:picMkLst>
            <pc:docMk/>
            <pc:sldMk cId="4176658669" sldId="279"/>
            <ac:picMk id="7" creationId="{24A0EF8E-EAD7-5EF9-C085-8182F31DFA30}"/>
          </ac:picMkLst>
        </pc:picChg>
      </pc:sldChg>
      <pc:sldChg chg="addSp delSp modSp new mod ord">
        <pc:chgData name="Bycroft, Michael" userId="871e1bf2-e8fe-4ac0-b3eb-a6db1502fc47" providerId="ADAL" clId="{87EEE7AF-76FB-4FE5-8A95-F9F7315D6B19}" dt="2024-10-17T09:36:32.255" v="3642"/>
        <pc:sldMkLst>
          <pc:docMk/>
          <pc:sldMk cId="4044361119" sldId="280"/>
        </pc:sldMkLst>
        <pc:spChg chg="del">
          <ac:chgData name="Bycroft, Michael" userId="871e1bf2-e8fe-4ac0-b3eb-a6db1502fc47" providerId="ADAL" clId="{87EEE7AF-76FB-4FE5-8A95-F9F7315D6B19}" dt="2024-10-16T17:10:08.316" v="1617" actId="478"/>
          <ac:spMkLst>
            <pc:docMk/>
            <pc:sldMk cId="4044361119" sldId="280"/>
            <ac:spMk id="2" creationId="{BCD9C7A9-8F48-7FA4-9C15-397A0BEC3805}"/>
          </ac:spMkLst>
        </pc:spChg>
        <pc:spChg chg="del">
          <ac:chgData name="Bycroft, Michael" userId="871e1bf2-e8fe-4ac0-b3eb-a6db1502fc47" providerId="ADAL" clId="{87EEE7AF-76FB-4FE5-8A95-F9F7315D6B19}" dt="2024-10-16T17:10:08.316" v="1617" actId="478"/>
          <ac:spMkLst>
            <pc:docMk/>
            <pc:sldMk cId="4044361119" sldId="280"/>
            <ac:spMk id="3" creationId="{1127361C-9AFE-0AF9-CF2E-782EFE7CF84E}"/>
          </ac:spMkLst>
        </pc:spChg>
        <pc:spChg chg="add mod">
          <ac:chgData name="Bycroft, Michael" userId="871e1bf2-e8fe-4ac0-b3eb-a6db1502fc47" providerId="ADAL" clId="{87EEE7AF-76FB-4FE5-8A95-F9F7315D6B19}" dt="2024-10-16T17:16:49.592" v="2091" actId="114"/>
          <ac:spMkLst>
            <pc:docMk/>
            <pc:sldMk cId="4044361119" sldId="280"/>
            <ac:spMk id="6" creationId="{0C334D3C-A204-BD1B-D384-B6C9B6A5837E}"/>
          </ac:spMkLst>
        </pc:spChg>
        <pc:picChg chg="add mod">
          <ac:chgData name="Bycroft, Michael" userId="871e1bf2-e8fe-4ac0-b3eb-a6db1502fc47" providerId="ADAL" clId="{87EEE7AF-76FB-4FE5-8A95-F9F7315D6B19}" dt="2024-10-16T17:10:18.288" v="1626" actId="1036"/>
          <ac:picMkLst>
            <pc:docMk/>
            <pc:sldMk cId="4044361119" sldId="280"/>
            <ac:picMk id="5" creationId="{C3762BEA-B6CE-2F20-612D-972FFFBDD5C3}"/>
          </ac:picMkLst>
        </pc:picChg>
      </pc:sldChg>
      <pc:sldChg chg="addSp delSp modSp new mod">
        <pc:chgData name="Bycroft, Michael" userId="871e1bf2-e8fe-4ac0-b3eb-a6db1502fc47" providerId="ADAL" clId="{87EEE7AF-76FB-4FE5-8A95-F9F7315D6B19}" dt="2024-10-16T17:17:36.360" v="2151" actId="20577"/>
        <pc:sldMkLst>
          <pc:docMk/>
          <pc:sldMk cId="2842250486" sldId="281"/>
        </pc:sldMkLst>
        <pc:spChg chg="del">
          <ac:chgData name="Bycroft, Michael" userId="871e1bf2-e8fe-4ac0-b3eb-a6db1502fc47" providerId="ADAL" clId="{87EEE7AF-76FB-4FE5-8A95-F9F7315D6B19}" dt="2024-10-16T17:14:48.706" v="1827" actId="478"/>
          <ac:spMkLst>
            <pc:docMk/>
            <pc:sldMk cId="2842250486" sldId="281"/>
            <ac:spMk id="2" creationId="{0743EF8F-00EC-FA60-2C55-7A30B46CC62A}"/>
          </ac:spMkLst>
        </pc:spChg>
        <pc:spChg chg="del">
          <ac:chgData name="Bycroft, Michael" userId="871e1bf2-e8fe-4ac0-b3eb-a6db1502fc47" providerId="ADAL" clId="{87EEE7AF-76FB-4FE5-8A95-F9F7315D6B19}" dt="2024-10-16T17:14:48.706" v="1827" actId="478"/>
          <ac:spMkLst>
            <pc:docMk/>
            <pc:sldMk cId="2842250486" sldId="281"/>
            <ac:spMk id="3" creationId="{E0F2182A-9392-FBE3-2A8A-31611FE2F33E}"/>
          </ac:spMkLst>
        </pc:spChg>
        <pc:spChg chg="add mod">
          <ac:chgData name="Bycroft, Michael" userId="871e1bf2-e8fe-4ac0-b3eb-a6db1502fc47" providerId="ADAL" clId="{87EEE7AF-76FB-4FE5-8A95-F9F7315D6B19}" dt="2024-10-16T17:17:36.360" v="2151" actId="20577"/>
          <ac:spMkLst>
            <pc:docMk/>
            <pc:sldMk cId="2842250486" sldId="281"/>
            <ac:spMk id="6" creationId="{9C480B93-95C8-8ECA-01F5-5B27AC09E635}"/>
          </ac:spMkLst>
        </pc:spChg>
        <pc:picChg chg="add mod">
          <ac:chgData name="Bycroft, Michael" userId="871e1bf2-e8fe-4ac0-b3eb-a6db1502fc47" providerId="ADAL" clId="{87EEE7AF-76FB-4FE5-8A95-F9F7315D6B19}" dt="2024-10-16T17:14:56.503" v="1830" actId="1076"/>
          <ac:picMkLst>
            <pc:docMk/>
            <pc:sldMk cId="2842250486" sldId="281"/>
            <ac:picMk id="5" creationId="{6B7B6C11-518F-C04D-2DCA-07017BFD40D2}"/>
          </ac:picMkLst>
        </pc:picChg>
      </pc:sldChg>
      <pc:sldChg chg="delSp modSp new mod">
        <pc:chgData name="Bycroft, Michael" userId="871e1bf2-e8fe-4ac0-b3eb-a6db1502fc47" providerId="ADAL" clId="{87EEE7AF-76FB-4FE5-8A95-F9F7315D6B19}" dt="2024-10-16T17:21:38.716" v="2931" actId="1076"/>
        <pc:sldMkLst>
          <pc:docMk/>
          <pc:sldMk cId="2210272780" sldId="282"/>
        </pc:sldMkLst>
        <pc:spChg chg="del">
          <ac:chgData name="Bycroft, Michael" userId="871e1bf2-e8fe-4ac0-b3eb-a6db1502fc47" providerId="ADAL" clId="{87EEE7AF-76FB-4FE5-8A95-F9F7315D6B19}" dt="2024-10-16T17:18:26.142" v="2153" actId="478"/>
          <ac:spMkLst>
            <pc:docMk/>
            <pc:sldMk cId="2210272780" sldId="282"/>
            <ac:spMk id="2" creationId="{3BB6A58E-244C-93C9-A6F1-1F3C389DDCF4}"/>
          </ac:spMkLst>
        </pc:spChg>
        <pc:spChg chg="mod">
          <ac:chgData name="Bycroft, Michael" userId="871e1bf2-e8fe-4ac0-b3eb-a6db1502fc47" providerId="ADAL" clId="{87EEE7AF-76FB-4FE5-8A95-F9F7315D6B19}" dt="2024-10-16T17:21:38.716" v="2931" actId="1076"/>
          <ac:spMkLst>
            <pc:docMk/>
            <pc:sldMk cId="2210272780" sldId="282"/>
            <ac:spMk id="3" creationId="{D171A6AE-50EA-6B90-75F4-4E101CBB0560}"/>
          </ac:spMkLst>
        </pc:spChg>
      </pc:sldChg>
      <pc:sldChg chg="addSp delSp modSp new mod">
        <pc:chgData name="Bycroft, Michael" userId="871e1bf2-e8fe-4ac0-b3eb-a6db1502fc47" providerId="ADAL" clId="{87EEE7AF-76FB-4FE5-8A95-F9F7315D6B19}" dt="2024-10-17T09:26:48.447" v="3019" actId="1076"/>
        <pc:sldMkLst>
          <pc:docMk/>
          <pc:sldMk cId="4094266797" sldId="283"/>
        </pc:sldMkLst>
        <pc:spChg chg="del">
          <ac:chgData name="Bycroft, Michael" userId="871e1bf2-e8fe-4ac0-b3eb-a6db1502fc47" providerId="ADAL" clId="{87EEE7AF-76FB-4FE5-8A95-F9F7315D6B19}" dt="2024-10-17T09:25:32.584" v="2933" actId="478"/>
          <ac:spMkLst>
            <pc:docMk/>
            <pc:sldMk cId="4094266797" sldId="283"/>
            <ac:spMk id="2" creationId="{7A4AD8B0-3350-1F26-7277-9C6736E2F736}"/>
          </ac:spMkLst>
        </pc:spChg>
        <pc:spChg chg="del">
          <ac:chgData name="Bycroft, Michael" userId="871e1bf2-e8fe-4ac0-b3eb-a6db1502fc47" providerId="ADAL" clId="{87EEE7AF-76FB-4FE5-8A95-F9F7315D6B19}" dt="2024-10-17T09:25:32.584" v="2933" actId="478"/>
          <ac:spMkLst>
            <pc:docMk/>
            <pc:sldMk cId="4094266797" sldId="283"/>
            <ac:spMk id="3" creationId="{7EAA653A-BAD9-3E5B-6052-17F56859E9FE}"/>
          </ac:spMkLst>
        </pc:spChg>
        <pc:spChg chg="add mod">
          <ac:chgData name="Bycroft, Michael" userId="871e1bf2-e8fe-4ac0-b3eb-a6db1502fc47" providerId="ADAL" clId="{87EEE7AF-76FB-4FE5-8A95-F9F7315D6B19}" dt="2024-10-17T09:26:48.447" v="3019" actId="1076"/>
          <ac:spMkLst>
            <pc:docMk/>
            <pc:sldMk cId="4094266797" sldId="283"/>
            <ac:spMk id="7" creationId="{783F73F1-B581-6B67-63D0-9DC221E5753C}"/>
          </ac:spMkLst>
        </pc:spChg>
        <pc:picChg chg="add mod">
          <ac:chgData name="Bycroft, Michael" userId="871e1bf2-e8fe-4ac0-b3eb-a6db1502fc47" providerId="ADAL" clId="{87EEE7AF-76FB-4FE5-8A95-F9F7315D6B19}" dt="2024-10-17T09:25:38.150" v="2936" actId="14100"/>
          <ac:picMkLst>
            <pc:docMk/>
            <pc:sldMk cId="4094266797" sldId="283"/>
            <ac:picMk id="5" creationId="{643741C1-072C-1021-9236-017AA475CBC8}"/>
          </ac:picMkLst>
        </pc:picChg>
      </pc:sldChg>
      <pc:sldChg chg="addSp delSp modSp new mod">
        <pc:chgData name="Bycroft, Michael" userId="871e1bf2-e8fe-4ac0-b3eb-a6db1502fc47" providerId="ADAL" clId="{87EEE7AF-76FB-4FE5-8A95-F9F7315D6B19}" dt="2024-10-17T09:28:37.895" v="3152" actId="1038"/>
        <pc:sldMkLst>
          <pc:docMk/>
          <pc:sldMk cId="1973920903" sldId="284"/>
        </pc:sldMkLst>
        <pc:spChg chg="del">
          <ac:chgData name="Bycroft, Michael" userId="871e1bf2-e8fe-4ac0-b3eb-a6db1502fc47" providerId="ADAL" clId="{87EEE7AF-76FB-4FE5-8A95-F9F7315D6B19}" dt="2024-10-17T09:27:35.543" v="3021" actId="478"/>
          <ac:spMkLst>
            <pc:docMk/>
            <pc:sldMk cId="1973920903" sldId="284"/>
            <ac:spMk id="2" creationId="{5D4AC3FA-5829-ED31-0B90-F871FDC62874}"/>
          </ac:spMkLst>
        </pc:spChg>
        <pc:spChg chg="del">
          <ac:chgData name="Bycroft, Michael" userId="871e1bf2-e8fe-4ac0-b3eb-a6db1502fc47" providerId="ADAL" clId="{87EEE7AF-76FB-4FE5-8A95-F9F7315D6B19}" dt="2024-10-17T09:27:35.543" v="3021" actId="478"/>
          <ac:spMkLst>
            <pc:docMk/>
            <pc:sldMk cId="1973920903" sldId="284"/>
            <ac:spMk id="3" creationId="{AAB013DA-6A08-A1A4-89A2-418E088C3B26}"/>
          </ac:spMkLst>
        </pc:spChg>
        <pc:spChg chg="add mod">
          <ac:chgData name="Bycroft, Michael" userId="871e1bf2-e8fe-4ac0-b3eb-a6db1502fc47" providerId="ADAL" clId="{87EEE7AF-76FB-4FE5-8A95-F9F7315D6B19}" dt="2024-10-17T09:28:37.895" v="3152" actId="1038"/>
          <ac:spMkLst>
            <pc:docMk/>
            <pc:sldMk cId="1973920903" sldId="284"/>
            <ac:spMk id="6" creationId="{1BEBA7E0-1292-EF1A-922F-6C957F2967A0}"/>
          </ac:spMkLst>
        </pc:spChg>
        <pc:picChg chg="add mod">
          <ac:chgData name="Bycroft, Michael" userId="871e1bf2-e8fe-4ac0-b3eb-a6db1502fc47" providerId="ADAL" clId="{87EEE7AF-76FB-4FE5-8A95-F9F7315D6B19}" dt="2024-10-17T09:27:45.866" v="3045" actId="1035"/>
          <ac:picMkLst>
            <pc:docMk/>
            <pc:sldMk cId="1973920903" sldId="284"/>
            <ac:picMk id="5" creationId="{B2AEAF7B-BD26-70DB-1D21-A81C7FD9E39D}"/>
          </ac:picMkLst>
        </pc:picChg>
      </pc:sldChg>
      <pc:sldChg chg="addSp delSp modSp new mod ord">
        <pc:chgData name="Bycroft, Michael" userId="871e1bf2-e8fe-4ac0-b3eb-a6db1502fc47" providerId="ADAL" clId="{87EEE7AF-76FB-4FE5-8A95-F9F7315D6B19}" dt="2024-10-17T09:34:26.777" v="3640"/>
        <pc:sldMkLst>
          <pc:docMk/>
          <pc:sldMk cId="4209442510" sldId="285"/>
        </pc:sldMkLst>
        <pc:spChg chg="del">
          <ac:chgData name="Bycroft, Michael" userId="871e1bf2-e8fe-4ac0-b3eb-a6db1502fc47" providerId="ADAL" clId="{87EEE7AF-76FB-4FE5-8A95-F9F7315D6B19}" dt="2024-10-17T09:30:27.026" v="3154" actId="478"/>
          <ac:spMkLst>
            <pc:docMk/>
            <pc:sldMk cId="4209442510" sldId="285"/>
            <ac:spMk id="2" creationId="{F76758A3-4534-28EA-F866-C278E28C6CD9}"/>
          </ac:spMkLst>
        </pc:spChg>
        <pc:spChg chg="del">
          <ac:chgData name="Bycroft, Michael" userId="871e1bf2-e8fe-4ac0-b3eb-a6db1502fc47" providerId="ADAL" clId="{87EEE7AF-76FB-4FE5-8A95-F9F7315D6B19}" dt="2024-10-17T09:30:27.026" v="3154" actId="478"/>
          <ac:spMkLst>
            <pc:docMk/>
            <pc:sldMk cId="4209442510" sldId="285"/>
            <ac:spMk id="3" creationId="{AEBD1FC6-39D6-7068-C755-C5A4E4CD4E7B}"/>
          </ac:spMkLst>
        </pc:spChg>
        <pc:spChg chg="add mod">
          <ac:chgData name="Bycroft, Michael" userId="871e1bf2-e8fe-4ac0-b3eb-a6db1502fc47" providerId="ADAL" clId="{87EEE7AF-76FB-4FE5-8A95-F9F7315D6B19}" dt="2024-10-17T09:31:07.071" v="3257" actId="114"/>
          <ac:spMkLst>
            <pc:docMk/>
            <pc:sldMk cId="4209442510" sldId="285"/>
            <ac:spMk id="6" creationId="{CCF4EE96-AC2C-FA73-F8DC-7AA0051AA2EC}"/>
          </ac:spMkLst>
        </pc:spChg>
        <pc:spChg chg="add mod">
          <ac:chgData name="Bycroft, Michael" userId="871e1bf2-e8fe-4ac0-b3eb-a6db1502fc47" providerId="ADAL" clId="{87EEE7AF-76FB-4FE5-8A95-F9F7315D6B19}" dt="2024-10-17T09:34:24.059" v="3638" actId="1076"/>
          <ac:spMkLst>
            <pc:docMk/>
            <pc:sldMk cId="4209442510" sldId="285"/>
            <ac:spMk id="7" creationId="{74F9A3AD-0014-96A1-0189-EB58E6E17C9E}"/>
          </ac:spMkLst>
        </pc:spChg>
        <pc:picChg chg="add mod">
          <ac:chgData name="Bycroft, Michael" userId="871e1bf2-e8fe-4ac0-b3eb-a6db1502fc47" providerId="ADAL" clId="{87EEE7AF-76FB-4FE5-8A95-F9F7315D6B19}" dt="2024-10-17T09:30:39.351" v="3160" actId="1076"/>
          <ac:picMkLst>
            <pc:docMk/>
            <pc:sldMk cId="4209442510" sldId="285"/>
            <ac:picMk id="5" creationId="{F3DD2C11-68B2-928E-E885-35E9D5A4FE93}"/>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1D003-EB48-40AD-BF54-358AA0EDD40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E4D014D-D98A-C84B-4FDC-554F39EB2D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C9FA7C6-7BBF-D5D3-3A25-201E0C476B36}"/>
              </a:ext>
            </a:extLst>
          </p:cNvPr>
          <p:cNvSpPr>
            <a:spLocks noGrp="1"/>
          </p:cNvSpPr>
          <p:nvPr>
            <p:ph type="dt" sz="half" idx="10"/>
          </p:nvPr>
        </p:nvSpPr>
        <p:spPr/>
        <p:txBody>
          <a:bodyPr/>
          <a:lstStyle/>
          <a:p>
            <a:fld id="{92057EA2-23B3-4B4B-A73F-8C62F7F35EDB}" type="datetimeFigureOut">
              <a:rPr lang="en-GB" smtClean="0"/>
              <a:t>23/10/2025</a:t>
            </a:fld>
            <a:endParaRPr lang="en-GB"/>
          </a:p>
        </p:txBody>
      </p:sp>
      <p:sp>
        <p:nvSpPr>
          <p:cNvPr id="5" name="Footer Placeholder 4">
            <a:extLst>
              <a:ext uri="{FF2B5EF4-FFF2-40B4-BE49-F238E27FC236}">
                <a16:creationId xmlns:a16="http://schemas.microsoft.com/office/drawing/2014/main" id="{736906A2-659A-60F6-1ED7-6354E1C167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3DA7BA-8C3E-492D-7D66-DAB8F1DDE379}"/>
              </a:ext>
            </a:extLst>
          </p:cNvPr>
          <p:cNvSpPr>
            <a:spLocks noGrp="1"/>
          </p:cNvSpPr>
          <p:nvPr>
            <p:ph type="sldNum" sz="quarter" idx="12"/>
          </p:nvPr>
        </p:nvSpPr>
        <p:spPr/>
        <p:txBody>
          <a:bodyPr/>
          <a:lstStyle/>
          <a:p>
            <a:fld id="{47D55203-F3FA-4A96-A2C5-03F0E7063B77}" type="slidenum">
              <a:rPr lang="en-GB" smtClean="0"/>
              <a:t>‹#›</a:t>
            </a:fld>
            <a:endParaRPr lang="en-GB"/>
          </a:p>
        </p:txBody>
      </p:sp>
    </p:spTree>
    <p:extLst>
      <p:ext uri="{BB962C8B-B14F-4D97-AF65-F5344CB8AC3E}">
        <p14:creationId xmlns:p14="http://schemas.microsoft.com/office/powerpoint/2010/main" val="2487759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66095-6602-C822-5F50-5B85DE4A506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80E43EA-2FCC-E9D6-E83E-C78C5D07E6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423ABF-0A42-59C6-7612-F5F7F0838358}"/>
              </a:ext>
            </a:extLst>
          </p:cNvPr>
          <p:cNvSpPr>
            <a:spLocks noGrp="1"/>
          </p:cNvSpPr>
          <p:nvPr>
            <p:ph type="dt" sz="half" idx="10"/>
          </p:nvPr>
        </p:nvSpPr>
        <p:spPr/>
        <p:txBody>
          <a:bodyPr/>
          <a:lstStyle/>
          <a:p>
            <a:fld id="{92057EA2-23B3-4B4B-A73F-8C62F7F35EDB}" type="datetimeFigureOut">
              <a:rPr lang="en-GB" smtClean="0"/>
              <a:t>23/10/2025</a:t>
            </a:fld>
            <a:endParaRPr lang="en-GB"/>
          </a:p>
        </p:txBody>
      </p:sp>
      <p:sp>
        <p:nvSpPr>
          <p:cNvPr id="5" name="Footer Placeholder 4">
            <a:extLst>
              <a:ext uri="{FF2B5EF4-FFF2-40B4-BE49-F238E27FC236}">
                <a16:creationId xmlns:a16="http://schemas.microsoft.com/office/drawing/2014/main" id="{97FBA9DE-FC3D-05C0-5835-729F7982EB3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8F96D81-7B82-6F55-59F0-05165F54E722}"/>
              </a:ext>
            </a:extLst>
          </p:cNvPr>
          <p:cNvSpPr>
            <a:spLocks noGrp="1"/>
          </p:cNvSpPr>
          <p:nvPr>
            <p:ph type="sldNum" sz="quarter" idx="12"/>
          </p:nvPr>
        </p:nvSpPr>
        <p:spPr/>
        <p:txBody>
          <a:bodyPr/>
          <a:lstStyle/>
          <a:p>
            <a:fld id="{47D55203-F3FA-4A96-A2C5-03F0E7063B77}" type="slidenum">
              <a:rPr lang="en-GB" smtClean="0"/>
              <a:t>‹#›</a:t>
            </a:fld>
            <a:endParaRPr lang="en-GB"/>
          </a:p>
        </p:txBody>
      </p:sp>
    </p:spTree>
    <p:extLst>
      <p:ext uri="{BB962C8B-B14F-4D97-AF65-F5344CB8AC3E}">
        <p14:creationId xmlns:p14="http://schemas.microsoft.com/office/powerpoint/2010/main" val="917459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52ADDE-D8B8-F18C-9932-5D63D03D29A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494913-49B3-D4EE-853E-DD92551DAF2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04EA02-6692-B308-2944-F2C578279207}"/>
              </a:ext>
            </a:extLst>
          </p:cNvPr>
          <p:cNvSpPr>
            <a:spLocks noGrp="1"/>
          </p:cNvSpPr>
          <p:nvPr>
            <p:ph type="dt" sz="half" idx="10"/>
          </p:nvPr>
        </p:nvSpPr>
        <p:spPr/>
        <p:txBody>
          <a:bodyPr/>
          <a:lstStyle/>
          <a:p>
            <a:fld id="{92057EA2-23B3-4B4B-A73F-8C62F7F35EDB}" type="datetimeFigureOut">
              <a:rPr lang="en-GB" smtClean="0"/>
              <a:t>23/10/2025</a:t>
            </a:fld>
            <a:endParaRPr lang="en-GB"/>
          </a:p>
        </p:txBody>
      </p:sp>
      <p:sp>
        <p:nvSpPr>
          <p:cNvPr id="5" name="Footer Placeholder 4">
            <a:extLst>
              <a:ext uri="{FF2B5EF4-FFF2-40B4-BE49-F238E27FC236}">
                <a16:creationId xmlns:a16="http://schemas.microsoft.com/office/drawing/2014/main" id="{344A1F36-DB51-D10F-2BD0-809987E2FD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15B0FA-2D62-A41A-260B-8F7420DA1E22}"/>
              </a:ext>
            </a:extLst>
          </p:cNvPr>
          <p:cNvSpPr>
            <a:spLocks noGrp="1"/>
          </p:cNvSpPr>
          <p:nvPr>
            <p:ph type="sldNum" sz="quarter" idx="12"/>
          </p:nvPr>
        </p:nvSpPr>
        <p:spPr/>
        <p:txBody>
          <a:bodyPr/>
          <a:lstStyle/>
          <a:p>
            <a:fld id="{47D55203-F3FA-4A96-A2C5-03F0E7063B77}" type="slidenum">
              <a:rPr lang="en-GB" smtClean="0"/>
              <a:t>‹#›</a:t>
            </a:fld>
            <a:endParaRPr lang="en-GB"/>
          </a:p>
        </p:txBody>
      </p:sp>
    </p:spTree>
    <p:extLst>
      <p:ext uri="{BB962C8B-B14F-4D97-AF65-F5344CB8AC3E}">
        <p14:creationId xmlns:p14="http://schemas.microsoft.com/office/powerpoint/2010/main" val="4084154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08E27-8C2D-91CF-A208-F8DED98B37A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9262AA-1352-DAAC-1184-2CE984D6F5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E8E7F0-C2D7-C02E-A623-B7A3ACE6B473}"/>
              </a:ext>
            </a:extLst>
          </p:cNvPr>
          <p:cNvSpPr>
            <a:spLocks noGrp="1"/>
          </p:cNvSpPr>
          <p:nvPr>
            <p:ph type="dt" sz="half" idx="10"/>
          </p:nvPr>
        </p:nvSpPr>
        <p:spPr/>
        <p:txBody>
          <a:bodyPr/>
          <a:lstStyle/>
          <a:p>
            <a:fld id="{92057EA2-23B3-4B4B-A73F-8C62F7F35EDB}" type="datetimeFigureOut">
              <a:rPr lang="en-GB" smtClean="0"/>
              <a:t>23/10/2025</a:t>
            </a:fld>
            <a:endParaRPr lang="en-GB"/>
          </a:p>
        </p:txBody>
      </p:sp>
      <p:sp>
        <p:nvSpPr>
          <p:cNvPr id="5" name="Footer Placeholder 4">
            <a:extLst>
              <a:ext uri="{FF2B5EF4-FFF2-40B4-BE49-F238E27FC236}">
                <a16:creationId xmlns:a16="http://schemas.microsoft.com/office/drawing/2014/main" id="{7BFFBBB7-D00B-D4AE-7704-CD4A8359595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A9D125A-1F80-779E-596D-A055B6E67B67}"/>
              </a:ext>
            </a:extLst>
          </p:cNvPr>
          <p:cNvSpPr>
            <a:spLocks noGrp="1"/>
          </p:cNvSpPr>
          <p:nvPr>
            <p:ph type="sldNum" sz="quarter" idx="12"/>
          </p:nvPr>
        </p:nvSpPr>
        <p:spPr/>
        <p:txBody>
          <a:bodyPr/>
          <a:lstStyle/>
          <a:p>
            <a:fld id="{47D55203-F3FA-4A96-A2C5-03F0E7063B77}" type="slidenum">
              <a:rPr lang="en-GB" smtClean="0"/>
              <a:t>‹#›</a:t>
            </a:fld>
            <a:endParaRPr lang="en-GB"/>
          </a:p>
        </p:txBody>
      </p:sp>
    </p:spTree>
    <p:extLst>
      <p:ext uri="{BB962C8B-B14F-4D97-AF65-F5344CB8AC3E}">
        <p14:creationId xmlns:p14="http://schemas.microsoft.com/office/powerpoint/2010/main" val="1516615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F7885-AF73-66B9-9153-9FC87C899AB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325BF04-A2A8-0CC3-C71C-40EA54A92F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7984408-822F-709B-BF72-20F99B3B377D}"/>
              </a:ext>
            </a:extLst>
          </p:cNvPr>
          <p:cNvSpPr>
            <a:spLocks noGrp="1"/>
          </p:cNvSpPr>
          <p:nvPr>
            <p:ph type="dt" sz="half" idx="10"/>
          </p:nvPr>
        </p:nvSpPr>
        <p:spPr/>
        <p:txBody>
          <a:bodyPr/>
          <a:lstStyle/>
          <a:p>
            <a:fld id="{92057EA2-23B3-4B4B-A73F-8C62F7F35EDB}" type="datetimeFigureOut">
              <a:rPr lang="en-GB" smtClean="0"/>
              <a:t>23/10/2025</a:t>
            </a:fld>
            <a:endParaRPr lang="en-GB"/>
          </a:p>
        </p:txBody>
      </p:sp>
      <p:sp>
        <p:nvSpPr>
          <p:cNvPr id="5" name="Footer Placeholder 4">
            <a:extLst>
              <a:ext uri="{FF2B5EF4-FFF2-40B4-BE49-F238E27FC236}">
                <a16:creationId xmlns:a16="http://schemas.microsoft.com/office/drawing/2014/main" id="{FB2C00CE-96CE-2821-CD08-36975C56D6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928084-B17E-B2FF-0355-A2C2B9E34375}"/>
              </a:ext>
            </a:extLst>
          </p:cNvPr>
          <p:cNvSpPr>
            <a:spLocks noGrp="1"/>
          </p:cNvSpPr>
          <p:nvPr>
            <p:ph type="sldNum" sz="quarter" idx="12"/>
          </p:nvPr>
        </p:nvSpPr>
        <p:spPr/>
        <p:txBody>
          <a:bodyPr/>
          <a:lstStyle/>
          <a:p>
            <a:fld id="{47D55203-F3FA-4A96-A2C5-03F0E7063B77}" type="slidenum">
              <a:rPr lang="en-GB" smtClean="0"/>
              <a:t>‹#›</a:t>
            </a:fld>
            <a:endParaRPr lang="en-GB"/>
          </a:p>
        </p:txBody>
      </p:sp>
    </p:spTree>
    <p:extLst>
      <p:ext uri="{BB962C8B-B14F-4D97-AF65-F5344CB8AC3E}">
        <p14:creationId xmlns:p14="http://schemas.microsoft.com/office/powerpoint/2010/main" val="248437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552BD-7485-2A9A-D547-E7A27A082C1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08C0E7E-3017-FD43-4596-8C0CBA39F35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70C7D4F-8BF9-E4EB-9B04-6D84F1E4E60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553FE35-2581-50B4-9480-216F56C9F678}"/>
              </a:ext>
            </a:extLst>
          </p:cNvPr>
          <p:cNvSpPr>
            <a:spLocks noGrp="1"/>
          </p:cNvSpPr>
          <p:nvPr>
            <p:ph type="dt" sz="half" idx="10"/>
          </p:nvPr>
        </p:nvSpPr>
        <p:spPr/>
        <p:txBody>
          <a:bodyPr/>
          <a:lstStyle/>
          <a:p>
            <a:fld id="{92057EA2-23B3-4B4B-A73F-8C62F7F35EDB}" type="datetimeFigureOut">
              <a:rPr lang="en-GB" smtClean="0"/>
              <a:t>23/10/2025</a:t>
            </a:fld>
            <a:endParaRPr lang="en-GB"/>
          </a:p>
        </p:txBody>
      </p:sp>
      <p:sp>
        <p:nvSpPr>
          <p:cNvPr id="6" name="Footer Placeholder 5">
            <a:extLst>
              <a:ext uri="{FF2B5EF4-FFF2-40B4-BE49-F238E27FC236}">
                <a16:creationId xmlns:a16="http://schemas.microsoft.com/office/drawing/2014/main" id="{9A3B3780-BB87-A458-A829-60816F42D49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532F0B1-95F1-5CBF-35B9-8EFC86E99D8C}"/>
              </a:ext>
            </a:extLst>
          </p:cNvPr>
          <p:cNvSpPr>
            <a:spLocks noGrp="1"/>
          </p:cNvSpPr>
          <p:nvPr>
            <p:ph type="sldNum" sz="quarter" idx="12"/>
          </p:nvPr>
        </p:nvSpPr>
        <p:spPr/>
        <p:txBody>
          <a:bodyPr/>
          <a:lstStyle/>
          <a:p>
            <a:fld id="{47D55203-F3FA-4A96-A2C5-03F0E7063B77}" type="slidenum">
              <a:rPr lang="en-GB" smtClean="0"/>
              <a:t>‹#›</a:t>
            </a:fld>
            <a:endParaRPr lang="en-GB"/>
          </a:p>
        </p:txBody>
      </p:sp>
    </p:spTree>
    <p:extLst>
      <p:ext uri="{BB962C8B-B14F-4D97-AF65-F5344CB8AC3E}">
        <p14:creationId xmlns:p14="http://schemas.microsoft.com/office/powerpoint/2010/main" val="4076618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CA86A-D245-4CD8-8FE1-267CABE7C89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52CE86F-7C54-BB41-5CC3-101F97ADD3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A0D2140-2966-743B-3ED3-015A37EFE6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F9A02D7-1DEB-2FCC-8CC6-22E9564983E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CFAEEC-BBB5-A248-2B64-360E4E94357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3860D92-B5EC-18AF-565A-D7A4DFF64248}"/>
              </a:ext>
            </a:extLst>
          </p:cNvPr>
          <p:cNvSpPr>
            <a:spLocks noGrp="1"/>
          </p:cNvSpPr>
          <p:nvPr>
            <p:ph type="dt" sz="half" idx="10"/>
          </p:nvPr>
        </p:nvSpPr>
        <p:spPr/>
        <p:txBody>
          <a:bodyPr/>
          <a:lstStyle/>
          <a:p>
            <a:fld id="{92057EA2-23B3-4B4B-A73F-8C62F7F35EDB}" type="datetimeFigureOut">
              <a:rPr lang="en-GB" smtClean="0"/>
              <a:t>23/10/2025</a:t>
            </a:fld>
            <a:endParaRPr lang="en-GB"/>
          </a:p>
        </p:txBody>
      </p:sp>
      <p:sp>
        <p:nvSpPr>
          <p:cNvPr id="8" name="Footer Placeholder 7">
            <a:extLst>
              <a:ext uri="{FF2B5EF4-FFF2-40B4-BE49-F238E27FC236}">
                <a16:creationId xmlns:a16="http://schemas.microsoft.com/office/drawing/2014/main" id="{4D11CA37-5FE9-AC41-2AA3-0E19D5A4530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C737A01-CEA6-732C-0BF3-D6C8854EA1D8}"/>
              </a:ext>
            </a:extLst>
          </p:cNvPr>
          <p:cNvSpPr>
            <a:spLocks noGrp="1"/>
          </p:cNvSpPr>
          <p:nvPr>
            <p:ph type="sldNum" sz="quarter" idx="12"/>
          </p:nvPr>
        </p:nvSpPr>
        <p:spPr/>
        <p:txBody>
          <a:bodyPr/>
          <a:lstStyle/>
          <a:p>
            <a:fld id="{47D55203-F3FA-4A96-A2C5-03F0E7063B77}" type="slidenum">
              <a:rPr lang="en-GB" smtClean="0"/>
              <a:t>‹#›</a:t>
            </a:fld>
            <a:endParaRPr lang="en-GB"/>
          </a:p>
        </p:txBody>
      </p:sp>
    </p:spTree>
    <p:extLst>
      <p:ext uri="{BB962C8B-B14F-4D97-AF65-F5344CB8AC3E}">
        <p14:creationId xmlns:p14="http://schemas.microsoft.com/office/powerpoint/2010/main" val="1219522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E1532-B2F1-F8D4-876C-22831DD43E9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E9790D7-9D39-246A-F4A7-4ED7BAE0E93D}"/>
              </a:ext>
            </a:extLst>
          </p:cNvPr>
          <p:cNvSpPr>
            <a:spLocks noGrp="1"/>
          </p:cNvSpPr>
          <p:nvPr>
            <p:ph type="dt" sz="half" idx="10"/>
          </p:nvPr>
        </p:nvSpPr>
        <p:spPr/>
        <p:txBody>
          <a:bodyPr/>
          <a:lstStyle/>
          <a:p>
            <a:fld id="{92057EA2-23B3-4B4B-A73F-8C62F7F35EDB}" type="datetimeFigureOut">
              <a:rPr lang="en-GB" smtClean="0"/>
              <a:t>23/10/2025</a:t>
            </a:fld>
            <a:endParaRPr lang="en-GB"/>
          </a:p>
        </p:txBody>
      </p:sp>
      <p:sp>
        <p:nvSpPr>
          <p:cNvPr id="4" name="Footer Placeholder 3">
            <a:extLst>
              <a:ext uri="{FF2B5EF4-FFF2-40B4-BE49-F238E27FC236}">
                <a16:creationId xmlns:a16="http://schemas.microsoft.com/office/drawing/2014/main" id="{CF24C739-2FBA-25E3-E0B0-9CBBEC3B085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A8E4150-05EF-D1D5-D480-919A1BF1C5D1}"/>
              </a:ext>
            </a:extLst>
          </p:cNvPr>
          <p:cNvSpPr>
            <a:spLocks noGrp="1"/>
          </p:cNvSpPr>
          <p:nvPr>
            <p:ph type="sldNum" sz="quarter" idx="12"/>
          </p:nvPr>
        </p:nvSpPr>
        <p:spPr/>
        <p:txBody>
          <a:bodyPr/>
          <a:lstStyle/>
          <a:p>
            <a:fld id="{47D55203-F3FA-4A96-A2C5-03F0E7063B77}" type="slidenum">
              <a:rPr lang="en-GB" smtClean="0"/>
              <a:t>‹#›</a:t>
            </a:fld>
            <a:endParaRPr lang="en-GB"/>
          </a:p>
        </p:txBody>
      </p:sp>
    </p:spTree>
    <p:extLst>
      <p:ext uri="{BB962C8B-B14F-4D97-AF65-F5344CB8AC3E}">
        <p14:creationId xmlns:p14="http://schemas.microsoft.com/office/powerpoint/2010/main" val="3649530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0429F8-0237-FD17-73C9-CFED5E7A5A13}"/>
              </a:ext>
            </a:extLst>
          </p:cNvPr>
          <p:cNvSpPr>
            <a:spLocks noGrp="1"/>
          </p:cNvSpPr>
          <p:nvPr>
            <p:ph type="dt" sz="half" idx="10"/>
          </p:nvPr>
        </p:nvSpPr>
        <p:spPr/>
        <p:txBody>
          <a:bodyPr/>
          <a:lstStyle/>
          <a:p>
            <a:fld id="{92057EA2-23B3-4B4B-A73F-8C62F7F35EDB}" type="datetimeFigureOut">
              <a:rPr lang="en-GB" smtClean="0"/>
              <a:t>23/10/2025</a:t>
            </a:fld>
            <a:endParaRPr lang="en-GB"/>
          </a:p>
        </p:txBody>
      </p:sp>
      <p:sp>
        <p:nvSpPr>
          <p:cNvPr id="3" name="Footer Placeholder 2">
            <a:extLst>
              <a:ext uri="{FF2B5EF4-FFF2-40B4-BE49-F238E27FC236}">
                <a16:creationId xmlns:a16="http://schemas.microsoft.com/office/drawing/2014/main" id="{FC9804EF-2E20-1C12-BD71-874DE1217FD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AA2B482-1AEA-C016-CB16-49DB7904EC77}"/>
              </a:ext>
            </a:extLst>
          </p:cNvPr>
          <p:cNvSpPr>
            <a:spLocks noGrp="1"/>
          </p:cNvSpPr>
          <p:nvPr>
            <p:ph type="sldNum" sz="quarter" idx="12"/>
          </p:nvPr>
        </p:nvSpPr>
        <p:spPr/>
        <p:txBody>
          <a:bodyPr/>
          <a:lstStyle/>
          <a:p>
            <a:fld id="{47D55203-F3FA-4A96-A2C5-03F0E7063B77}" type="slidenum">
              <a:rPr lang="en-GB" smtClean="0"/>
              <a:t>‹#›</a:t>
            </a:fld>
            <a:endParaRPr lang="en-GB"/>
          </a:p>
        </p:txBody>
      </p:sp>
    </p:spTree>
    <p:extLst>
      <p:ext uri="{BB962C8B-B14F-4D97-AF65-F5344CB8AC3E}">
        <p14:creationId xmlns:p14="http://schemas.microsoft.com/office/powerpoint/2010/main" val="2906702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B8271-1AE6-F531-70BB-68DF20C966F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F8CA1-6061-9355-7E19-C64ACC4251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F3FFA07-98C7-4BAB-2785-C234E3D695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9BD5A4-9677-9B54-B63F-CF1372D4597D}"/>
              </a:ext>
            </a:extLst>
          </p:cNvPr>
          <p:cNvSpPr>
            <a:spLocks noGrp="1"/>
          </p:cNvSpPr>
          <p:nvPr>
            <p:ph type="dt" sz="half" idx="10"/>
          </p:nvPr>
        </p:nvSpPr>
        <p:spPr/>
        <p:txBody>
          <a:bodyPr/>
          <a:lstStyle/>
          <a:p>
            <a:fld id="{92057EA2-23B3-4B4B-A73F-8C62F7F35EDB}" type="datetimeFigureOut">
              <a:rPr lang="en-GB" smtClean="0"/>
              <a:t>23/10/2025</a:t>
            </a:fld>
            <a:endParaRPr lang="en-GB"/>
          </a:p>
        </p:txBody>
      </p:sp>
      <p:sp>
        <p:nvSpPr>
          <p:cNvPr id="6" name="Footer Placeholder 5">
            <a:extLst>
              <a:ext uri="{FF2B5EF4-FFF2-40B4-BE49-F238E27FC236}">
                <a16:creationId xmlns:a16="http://schemas.microsoft.com/office/drawing/2014/main" id="{6990BB6B-4503-3E05-7237-95EF1AA7C80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B3CAED2-AF5E-DB9B-A526-A51E0853637C}"/>
              </a:ext>
            </a:extLst>
          </p:cNvPr>
          <p:cNvSpPr>
            <a:spLocks noGrp="1"/>
          </p:cNvSpPr>
          <p:nvPr>
            <p:ph type="sldNum" sz="quarter" idx="12"/>
          </p:nvPr>
        </p:nvSpPr>
        <p:spPr/>
        <p:txBody>
          <a:bodyPr/>
          <a:lstStyle/>
          <a:p>
            <a:fld id="{47D55203-F3FA-4A96-A2C5-03F0E7063B77}" type="slidenum">
              <a:rPr lang="en-GB" smtClean="0"/>
              <a:t>‹#›</a:t>
            </a:fld>
            <a:endParaRPr lang="en-GB"/>
          </a:p>
        </p:txBody>
      </p:sp>
    </p:spTree>
    <p:extLst>
      <p:ext uri="{BB962C8B-B14F-4D97-AF65-F5344CB8AC3E}">
        <p14:creationId xmlns:p14="http://schemas.microsoft.com/office/powerpoint/2010/main" val="1032812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59D6-0623-BEC6-9AB4-32331742A5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B881EC6-FEC5-98B7-731A-35F0B41437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DA7BDF9-A3BF-6421-38D2-1FD63FCB96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FC855F-D685-E78B-675C-84269953CDD5}"/>
              </a:ext>
            </a:extLst>
          </p:cNvPr>
          <p:cNvSpPr>
            <a:spLocks noGrp="1"/>
          </p:cNvSpPr>
          <p:nvPr>
            <p:ph type="dt" sz="half" idx="10"/>
          </p:nvPr>
        </p:nvSpPr>
        <p:spPr/>
        <p:txBody>
          <a:bodyPr/>
          <a:lstStyle/>
          <a:p>
            <a:fld id="{92057EA2-23B3-4B4B-A73F-8C62F7F35EDB}" type="datetimeFigureOut">
              <a:rPr lang="en-GB" smtClean="0"/>
              <a:t>23/10/2025</a:t>
            </a:fld>
            <a:endParaRPr lang="en-GB"/>
          </a:p>
        </p:txBody>
      </p:sp>
      <p:sp>
        <p:nvSpPr>
          <p:cNvPr id="6" name="Footer Placeholder 5">
            <a:extLst>
              <a:ext uri="{FF2B5EF4-FFF2-40B4-BE49-F238E27FC236}">
                <a16:creationId xmlns:a16="http://schemas.microsoft.com/office/drawing/2014/main" id="{8B52276C-B48E-3589-94A9-475D5EAF8FA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042EB59-C3AB-F82D-66F9-51285C71EB4B}"/>
              </a:ext>
            </a:extLst>
          </p:cNvPr>
          <p:cNvSpPr>
            <a:spLocks noGrp="1"/>
          </p:cNvSpPr>
          <p:nvPr>
            <p:ph type="sldNum" sz="quarter" idx="12"/>
          </p:nvPr>
        </p:nvSpPr>
        <p:spPr/>
        <p:txBody>
          <a:bodyPr/>
          <a:lstStyle/>
          <a:p>
            <a:fld id="{47D55203-F3FA-4A96-A2C5-03F0E7063B77}" type="slidenum">
              <a:rPr lang="en-GB" smtClean="0"/>
              <a:t>‹#›</a:t>
            </a:fld>
            <a:endParaRPr lang="en-GB"/>
          </a:p>
        </p:txBody>
      </p:sp>
    </p:spTree>
    <p:extLst>
      <p:ext uri="{BB962C8B-B14F-4D97-AF65-F5344CB8AC3E}">
        <p14:creationId xmlns:p14="http://schemas.microsoft.com/office/powerpoint/2010/main" val="3882676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5E40CF-48CA-B2C3-4DAB-2A28EE0203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6E9FB9E-635A-DF4A-3C97-AF285508E6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E22EE2-A215-2D63-002A-76BB7B3EA6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057EA2-23B3-4B4B-A73F-8C62F7F35EDB}" type="datetimeFigureOut">
              <a:rPr lang="en-GB" smtClean="0"/>
              <a:t>23/10/2025</a:t>
            </a:fld>
            <a:endParaRPr lang="en-GB"/>
          </a:p>
        </p:txBody>
      </p:sp>
      <p:sp>
        <p:nvSpPr>
          <p:cNvPr id="5" name="Footer Placeholder 4">
            <a:extLst>
              <a:ext uri="{FF2B5EF4-FFF2-40B4-BE49-F238E27FC236}">
                <a16:creationId xmlns:a16="http://schemas.microsoft.com/office/drawing/2014/main" id="{60BFAF45-5CF5-498A-4385-105D218A46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CAEB2DF-FFCF-61F3-B7D3-F299DA1A31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D55203-F3FA-4A96-A2C5-03F0E7063B77}" type="slidenum">
              <a:rPr lang="en-GB" smtClean="0"/>
              <a:t>‹#›</a:t>
            </a:fld>
            <a:endParaRPr lang="en-GB"/>
          </a:p>
        </p:txBody>
      </p:sp>
    </p:spTree>
    <p:extLst>
      <p:ext uri="{BB962C8B-B14F-4D97-AF65-F5344CB8AC3E}">
        <p14:creationId xmlns:p14="http://schemas.microsoft.com/office/powerpoint/2010/main" val="3734154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3741C1-072C-1021-9236-017AA475CBC8}"/>
              </a:ext>
            </a:extLst>
          </p:cNvPr>
          <p:cNvPicPr>
            <a:picLocks noChangeAspect="1"/>
          </p:cNvPicPr>
          <p:nvPr/>
        </p:nvPicPr>
        <p:blipFill>
          <a:blip r:embed="rId2"/>
          <a:stretch>
            <a:fillRect/>
          </a:stretch>
        </p:blipFill>
        <p:spPr>
          <a:xfrm>
            <a:off x="2174421" y="108177"/>
            <a:ext cx="6076200" cy="6666244"/>
          </a:xfrm>
          <a:prstGeom prst="rect">
            <a:avLst/>
          </a:prstGeom>
        </p:spPr>
      </p:pic>
      <p:sp>
        <p:nvSpPr>
          <p:cNvPr id="7" name="TextBox 6">
            <a:extLst>
              <a:ext uri="{FF2B5EF4-FFF2-40B4-BE49-F238E27FC236}">
                <a16:creationId xmlns:a16="http://schemas.microsoft.com/office/drawing/2014/main" id="{783F73F1-B581-6B67-63D0-9DC221E5753C}"/>
              </a:ext>
            </a:extLst>
          </p:cNvPr>
          <p:cNvSpPr txBox="1"/>
          <p:nvPr/>
        </p:nvSpPr>
        <p:spPr>
          <a:xfrm>
            <a:off x="8161224" y="5162941"/>
            <a:ext cx="3712709" cy="1200329"/>
          </a:xfrm>
          <a:prstGeom prst="rect">
            <a:avLst/>
          </a:prstGeom>
          <a:noFill/>
        </p:spPr>
        <p:txBody>
          <a:bodyPr wrap="square">
            <a:spAutoFit/>
          </a:bodyPr>
          <a:lstStyle/>
          <a:p>
            <a:r>
              <a:rPr lang="en-GB" dirty="0"/>
              <a:t>Weights with bars, c. 16</a:t>
            </a:r>
            <a:r>
              <a:rPr lang="en-GB" baseline="30000" dirty="0"/>
              <a:t>th</a:t>
            </a:r>
            <a:r>
              <a:rPr lang="en-GB" dirty="0"/>
              <a:t>/17</a:t>
            </a:r>
            <a:r>
              <a:rPr lang="en-GB" baseline="30000" dirty="0"/>
              <a:t>th</a:t>
            </a:r>
            <a:r>
              <a:rPr lang="en-GB" dirty="0"/>
              <a:t> centuries (presumed)</a:t>
            </a:r>
          </a:p>
          <a:p>
            <a:endParaRPr lang="en-GB" dirty="0"/>
          </a:p>
          <a:p>
            <a:r>
              <a:rPr lang="en-GB" dirty="0"/>
              <a:t>Phillips, </a:t>
            </a:r>
            <a:r>
              <a:rPr lang="en-GB" i="1" dirty="0"/>
              <a:t>African </a:t>
            </a:r>
            <a:r>
              <a:rPr lang="en-GB" i="1" dirty="0" err="1"/>
              <a:t>Goldweights</a:t>
            </a:r>
            <a:endParaRPr lang="en-GB" i="1" dirty="0"/>
          </a:p>
        </p:txBody>
      </p:sp>
    </p:spTree>
    <p:extLst>
      <p:ext uri="{BB962C8B-B14F-4D97-AF65-F5344CB8AC3E}">
        <p14:creationId xmlns:p14="http://schemas.microsoft.com/office/powerpoint/2010/main" val="4094266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1351DD-4A8C-14EC-16B2-21CB30EC069D}"/>
              </a:ext>
            </a:extLst>
          </p:cNvPr>
          <p:cNvPicPr>
            <a:picLocks noChangeAspect="1"/>
          </p:cNvPicPr>
          <p:nvPr/>
        </p:nvPicPr>
        <p:blipFill>
          <a:blip r:embed="rId2"/>
          <a:stretch>
            <a:fillRect/>
          </a:stretch>
        </p:blipFill>
        <p:spPr>
          <a:xfrm>
            <a:off x="7719" y="2392"/>
            <a:ext cx="9703840" cy="6909217"/>
          </a:xfrm>
          <a:prstGeom prst="rect">
            <a:avLst/>
          </a:prstGeom>
        </p:spPr>
      </p:pic>
      <p:sp>
        <p:nvSpPr>
          <p:cNvPr id="6" name="TextBox 5">
            <a:extLst>
              <a:ext uri="{FF2B5EF4-FFF2-40B4-BE49-F238E27FC236}">
                <a16:creationId xmlns:a16="http://schemas.microsoft.com/office/drawing/2014/main" id="{09ED8E20-3E07-A0F8-0F03-644AEDFF3DED}"/>
              </a:ext>
            </a:extLst>
          </p:cNvPr>
          <p:cNvSpPr txBox="1"/>
          <p:nvPr/>
        </p:nvSpPr>
        <p:spPr>
          <a:xfrm>
            <a:off x="9911162" y="4638157"/>
            <a:ext cx="2039101" cy="1938992"/>
          </a:xfrm>
          <a:prstGeom prst="rect">
            <a:avLst/>
          </a:prstGeom>
          <a:noFill/>
        </p:spPr>
        <p:txBody>
          <a:bodyPr wrap="square" rtlCol="0">
            <a:spAutoFit/>
          </a:bodyPr>
          <a:lstStyle/>
          <a:p>
            <a:r>
              <a:rPr lang="en-GB" sz="2000" dirty="0"/>
              <a:t>Locations of departures of slave ships from Gold Coast, 1576-1850. From slavevoyages.org.</a:t>
            </a:r>
          </a:p>
        </p:txBody>
      </p:sp>
    </p:spTree>
    <p:extLst>
      <p:ext uri="{BB962C8B-B14F-4D97-AF65-F5344CB8AC3E}">
        <p14:creationId xmlns:p14="http://schemas.microsoft.com/office/powerpoint/2010/main" val="3941837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D3AB8C-C7BC-4812-1075-F7BA821B4224}"/>
              </a:ext>
            </a:extLst>
          </p:cNvPr>
          <p:cNvSpPr>
            <a:spLocks noGrp="1"/>
          </p:cNvSpPr>
          <p:nvPr>
            <p:ph idx="1"/>
          </p:nvPr>
        </p:nvSpPr>
        <p:spPr>
          <a:xfrm>
            <a:off x="1434192" y="1751352"/>
            <a:ext cx="9775371" cy="4351338"/>
          </a:xfrm>
        </p:spPr>
        <p:txBody>
          <a:bodyPr/>
          <a:lstStyle/>
          <a:p>
            <a:pPr marL="0" indent="0">
              <a:buNone/>
            </a:pPr>
            <a:r>
              <a:rPr lang="en-GB" sz="3200" dirty="0"/>
              <a:t>“Africa was not a colonial setting until the nineteenth century, and from the thirteenth century on its peoples and rulers were active participants in shaping the modern world.”</a:t>
            </a:r>
          </a:p>
          <a:p>
            <a:pPr marL="0" indent="0">
              <a:buNone/>
            </a:pPr>
            <a:endParaRPr lang="en-GB" dirty="0"/>
          </a:p>
          <a:p>
            <a:pPr marL="0" indent="0" algn="r">
              <a:buNone/>
            </a:pPr>
            <a:r>
              <a:rPr lang="en-GB" sz="2400" dirty="0"/>
              <a:t>Green, </a:t>
            </a:r>
            <a:r>
              <a:rPr lang="en-GB" sz="2400" i="1" dirty="0"/>
              <a:t>Fistful of Shells</a:t>
            </a:r>
            <a:r>
              <a:rPr lang="en-GB" sz="2400" dirty="0"/>
              <a:t>, xxiii</a:t>
            </a:r>
          </a:p>
        </p:txBody>
      </p:sp>
    </p:spTree>
    <p:extLst>
      <p:ext uri="{BB962C8B-B14F-4D97-AF65-F5344CB8AC3E}">
        <p14:creationId xmlns:p14="http://schemas.microsoft.com/office/powerpoint/2010/main" val="1887432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04C547-5B03-1056-323C-06D5C959749D}"/>
              </a:ext>
            </a:extLst>
          </p:cNvPr>
          <p:cNvPicPr>
            <a:picLocks noChangeAspect="1"/>
          </p:cNvPicPr>
          <p:nvPr/>
        </p:nvPicPr>
        <p:blipFill>
          <a:blip r:embed="rId2"/>
          <a:stretch>
            <a:fillRect/>
          </a:stretch>
        </p:blipFill>
        <p:spPr>
          <a:xfrm rot="5400000">
            <a:off x="1106147" y="-980623"/>
            <a:ext cx="6844619" cy="8805866"/>
          </a:xfrm>
          <a:prstGeom prst="rect">
            <a:avLst/>
          </a:prstGeom>
        </p:spPr>
      </p:pic>
      <p:sp>
        <p:nvSpPr>
          <p:cNvPr id="2" name="TextBox 1">
            <a:extLst>
              <a:ext uri="{FF2B5EF4-FFF2-40B4-BE49-F238E27FC236}">
                <a16:creationId xmlns:a16="http://schemas.microsoft.com/office/drawing/2014/main" id="{73394CCC-F840-1E26-23F6-A5A142CE2247}"/>
              </a:ext>
            </a:extLst>
          </p:cNvPr>
          <p:cNvSpPr txBox="1"/>
          <p:nvPr/>
        </p:nvSpPr>
        <p:spPr>
          <a:xfrm>
            <a:off x="9127672" y="5257799"/>
            <a:ext cx="2653393" cy="1077218"/>
          </a:xfrm>
          <a:prstGeom prst="rect">
            <a:avLst/>
          </a:prstGeom>
          <a:noFill/>
        </p:spPr>
        <p:txBody>
          <a:bodyPr wrap="square" rtlCol="0">
            <a:spAutoFit/>
          </a:bodyPr>
          <a:lstStyle/>
          <a:p>
            <a:r>
              <a:rPr lang="en-GB" sz="1600" dirty="0"/>
              <a:t>Medieval West African empires and states</a:t>
            </a:r>
          </a:p>
          <a:p>
            <a:endParaRPr lang="en-GB" sz="1600" dirty="0"/>
          </a:p>
          <a:p>
            <a:r>
              <a:rPr lang="en-GB" sz="1600" dirty="0"/>
              <a:t>From Green, </a:t>
            </a:r>
            <a:r>
              <a:rPr lang="en-GB" sz="1600" i="1" dirty="0"/>
              <a:t>Fistful of Shells</a:t>
            </a:r>
            <a:endParaRPr lang="en-GB" sz="1600" dirty="0"/>
          </a:p>
        </p:txBody>
      </p:sp>
    </p:spTree>
    <p:extLst>
      <p:ext uri="{BB962C8B-B14F-4D97-AF65-F5344CB8AC3E}">
        <p14:creationId xmlns:p14="http://schemas.microsoft.com/office/powerpoint/2010/main" val="3782546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2B73A8A0-C546-DC9D-4BDB-03A393F5D5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6247" y="0"/>
            <a:ext cx="5863549" cy="6858000"/>
          </a:xfrm>
          <a:prstGeom prst="rect">
            <a:avLst/>
          </a:prstGeom>
        </p:spPr>
      </p:pic>
      <p:sp>
        <p:nvSpPr>
          <p:cNvPr id="3" name="TextBox 2">
            <a:extLst>
              <a:ext uri="{FF2B5EF4-FFF2-40B4-BE49-F238E27FC236}">
                <a16:creationId xmlns:a16="http://schemas.microsoft.com/office/drawing/2014/main" id="{5ED3630A-7746-079C-295B-2BCA5C5D5559}"/>
              </a:ext>
            </a:extLst>
          </p:cNvPr>
          <p:cNvSpPr txBox="1"/>
          <p:nvPr/>
        </p:nvSpPr>
        <p:spPr>
          <a:xfrm>
            <a:off x="7625444" y="5528514"/>
            <a:ext cx="3945273" cy="1077218"/>
          </a:xfrm>
          <a:prstGeom prst="rect">
            <a:avLst/>
          </a:prstGeom>
          <a:noFill/>
        </p:spPr>
        <p:txBody>
          <a:bodyPr wrap="square" rtlCol="0">
            <a:spAutoFit/>
          </a:bodyPr>
          <a:lstStyle/>
          <a:p>
            <a:r>
              <a:rPr lang="en-GB" sz="1600" dirty="0"/>
              <a:t>From Timothy F. Garrard, </a:t>
            </a:r>
            <a:r>
              <a:rPr lang="en-GB" sz="1600" i="1" dirty="0"/>
              <a:t>Akan Weights and the Gold Trade </a:t>
            </a:r>
            <a:r>
              <a:rPr lang="en-GB" sz="1600" dirty="0"/>
              <a:t>(New York, 1985)</a:t>
            </a:r>
          </a:p>
          <a:p>
            <a:endParaRPr lang="en-GB" sz="1600" dirty="0"/>
          </a:p>
          <a:p>
            <a:r>
              <a:rPr lang="en-GB" sz="1600" dirty="0"/>
              <a:t>Applies to late medieval period</a:t>
            </a:r>
          </a:p>
        </p:txBody>
      </p:sp>
    </p:spTree>
    <p:extLst>
      <p:ext uri="{BB962C8B-B14F-4D97-AF65-F5344CB8AC3E}">
        <p14:creationId xmlns:p14="http://schemas.microsoft.com/office/powerpoint/2010/main" val="3306500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826821B-B6CF-8169-E7DD-60C72D7942C2}"/>
              </a:ext>
            </a:extLst>
          </p:cNvPr>
          <p:cNvPicPr>
            <a:picLocks noChangeAspect="1"/>
          </p:cNvPicPr>
          <p:nvPr/>
        </p:nvPicPr>
        <p:blipFill>
          <a:blip r:embed="rId2"/>
          <a:stretch>
            <a:fillRect/>
          </a:stretch>
        </p:blipFill>
        <p:spPr>
          <a:xfrm>
            <a:off x="182088" y="0"/>
            <a:ext cx="8104909" cy="6858000"/>
          </a:xfrm>
          <a:prstGeom prst="rect">
            <a:avLst/>
          </a:prstGeom>
        </p:spPr>
      </p:pic>
      <p:sp>
        <p:nvSpPr>
          <p:cNvPr id="2" name="TextBox 1">
            <a:extLst>
              <a:ext uri="{FF2B5EF4-FFF2-40B4-BE49-F238E27FC236}">
                <a16:creationId xmlns:a16="http://schemas.microsoft.com/office/drawing/2014/main" id="{D894FE4E-38DC-EE6D-B71D-80E57700D312}"/>
              </a:ext>
            </a:extLst>
          </p:cNvPr>
          <p:cNvSpPr txBox="1"/>
          <p:nvPr/>
        </p:nvSpPr>
        <p:spPr>
          <a:xfrm>
            <a:off x="8621485" y="5935436"/>
            <a:ext cx="2424793" cy="707886"/>
          </a:xfrm>
          <a:prstGeom prst="rect">
            <a:avLst/>
          </a:prstGeom>
          <a:noFill/>
        </p:spPr>
        <p:txBody>
          <a:bodyPr wrap="square" rtlCol="0">
            <a:spAutoFit/>
          </a:bodyPr>
          <a:lstStyle/>
          <a:p>
            <a:r>
              <a:rPr lang="en-GB" sz="2000" dirty="0"/>
              <a:t>From Green, </a:t>
            </a:r>
            <a:r>
              <a:rPr lang="en-GB" sz="2000" i="1" dirty="0"/>
              <a:t>Fistful of Shells</a:t>
            </a:r>
            <a:endParaRPr lang="en-GB" sz="2000" dirty="0"/>
          </a:p>
        </p:txBody>
      </p:sp>
    </p:spTree>
    <p:extLst>
      <p:ext uri="{BB962C8B-B14F-4D97-AF65-F5344CB8AC3E}">
        <p14:creationId xmlns:p14="http://schemas.microsoft.com/office/powerpoint/2010/main" val="1464225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7D1B7C-BA50-382E-DDE3-A4D778B76B9F}"/>
              </a:ext>
            </a:extLst>
          </p:cNvPr>
          <p:cNvPicPr>
            <a:picLocks noChangeAspect="1"/>
          </p:cNvPicPr>
          <p:nvPr/>
        </p:nvPicPr>
        <p:blipFill>
          <a:blip r:embed="rId2"/>
          <a:stretch>
            <a:fillRect/>
          </a:stretch>
        </p:blipFill>
        <p:spPr>
          <a:xfrm>
            <a:off x="2017775" y="139054"/>
            <a:ext cx="4263755" cy="6557362"/>
          </a:xfrm>
          <a:prstGeom prst="rect">
            <a:avLst/>
          </a:prstGeom>
        </p:spPr>
      </p:pic>
      <p:sp>
        <p:nvSpPr>
          <p:cNvPr id="6" name="TextBox 5">
            <a:extLst>
              <a:ext uri="{FF2B5EF4-FFF2-40B4-BE49-F238E27FC236}">
                <a16:creationId xmlns:a16="http://schemas.microsoft.com/office/drawing/2014/main" id="{02C466E6-ECC3-7031-2E37-60C25E82A476}"/>
              </a:ext>
            </a:extLst>
          </p:cNvPr>
          <p:cNvSpPr txBox="1"/>
          <p:nvPr/>
        </p:nvSpPr>
        <p:spPr>
          <a:xfrm>
            <a:off x="7722704" y="3786808"/>
            <a:ext cx="3866322" cy="1938992"/>
          </a:xfrm>
          <a:prstGeom prst="rect">
            <a:avLst/>
          </a:prstGeom>
          <a:noFill/>
        </p:spPr>
        <p:txBody>
          <a:bodyPr wrap="square" rtlCol="0">
            <a:spAutoFit/>
          </a:bodyPr>
          <a:lstStyle/>
          <a:p>
            <a:r>
              <a:rPr lang="en-GB" sz="2400" dirty="0"/>
              <a:t>What is this, what is it made of, how does it work?</a:t>
            </a:r>
          </a:p>
          <a:p>
            <a:endParaRPr lang="en-GB" sz="2400" dirty="0"/>
          </a:p>
          <a:p>
            <a:r>
              <a:rPr lang="en-GB" sz="2400" dirty="0"/>
              <a:t>From Boyle, “New Essay-Instrument,” 1675</a:t>
            </a:r>
          </a:p>
        </p:txBody>
      </p:sp>
    </p:spTree>
    <p:extLst>
      <p:ext uri="{BB962C8B-B14F-4D97-AF65-F5344CB8AC3E}">
        <p14:creationId xmlns:p14="http://schemas.microsoft.com/office/powerpoint/2010/main" val="71669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2AEAF7B-BD26-70DB-1D21-A81C7FD9E39D}"/>
              </a:ext>
            </a:extLst>
          </p:cNvPr>
          <p:cNvPicPr>
            <a:picLocks noChangeAspect="1"/>
          </p:cNvPicPr>
          <p:nvPr/>
        </p:nvPicPr>
        <p:blipFill>
          <a:blip r:embed="rId2"/>
          <a:stretch>
            <a:fillRect/>
          </a:stretch>
        </p:blipFill>
        <p:spPr>
          <a:xfrm rot="10800000">
            <a:off x="0" y="1099634"/>
            <a:ext cx="12192000" cy="3397492"/>
          </a:xfrm>
          <a:prstGeom prst="rect">
            <a:avLst/>
          </a:prstGeom>
        </p:spPr>
      </p:pic>
      <p:sp>
        <p:nvSpPr>
          <p:cNvPr id="6" name="TextBox 5">
            <a:extLst>
              <a:ext uri="{FF2B5EF4-FFF2-40B4-BE49-F238E27FC236}">
                <a16:creationId xmlns:a16="http://schemas.microsoft.com/office/drawing/2014/main" id="{1BEBA7E0-1292-EF1A-922F-6C957F2967A0}"/>
              </a:ext>
            </a:extLst>
          </p:cNvPr>
          <p:cNvSpPr txBox="1"/>
          <p:nvPr/>
        </p:nvSpPr>
        <p:spPr>
          <a:xfrm>
            <a:off x="2310492" y="5004707"/>
            <a:ext cx="7364186" cy="1477328"/>
          </a:xfrm>
          <a:prstGeom prst="rect">
            <a:avLst/>
          </a:prstGeom>
          <a:noFill/>
        </p:spPr>
        <p:txBody>
          <a:bodyPr wrap="square" rtlCol="0">
            <a:spAutoFit/>
          </a:bodyPr>
          <a:lstStyle/>
          <a:p>
            <a:r>
              <a:rPr lang="en-GB" dirty="0"/>
              <a:t>Bird motifs, 17</a:t>
            </a:r>
            <a:r>
              <a:rPr lang="en-GB" baseline="30000" dirty="0"/>
              <a:t>th</a:t>
            </a:r>
            <a:r>
              <a:rPr lang="en-GB" dirty="0"/>
              <a:t> to 19</a:t>
            </a:r>
            <a:r>
              <a:rPr lang="en-GB" baseline="30000" dirty="0"/>
              <a:t>th</a:t>
            </a:r>
            <a:r>
              <a:rPr lang="en-GB" dirty="0"/>
              <a:t> centuries (presumed), from 3.9 grams to 18.9 grams</a:t>
            </a:r>
          </a:p>
          <a:p>
            <a:endParaRPr lang="en-GB" dirty="0"/>
          </a:p>
          <a:p>
            <a:r>
              <a:rPr lang="en-GB" dirty="0"/>
              <a:t>Phillips, </a:t>
            </a:r>
            <a:r>
              <a:rPr lang="en-GB" i="1" dirty="0"/>
              <a:t>African </a:t>
            </a:r>
            <a:r>
              <a:rPr lang="en-GB" i="1" dirty="0" err="1"/>
              <a:t>Goldweights</a:t>
            </a:r>
            <a:endParaRPr lang="en-GB" dirty="0"/>
          </a:p>
          <a:p>
            <a:endParaRPr lang="en-GB" dirty="0"/>
          </a:p>
          <a:p>
            <a:endParaRPr lang="en-GB" dirty="0"/>
          </a:p>
        </p:txBody>
      </p:sp>
    </p:spTree>
    <p:extLst>
      <p:ext uri="{BB962C8B-B14F-4D97-AF65-F5344CB8AC3E}">
        <p14:creationId xmlns:p14="http://schemas.microsoft.com/office/powerpoint/2010/main" val="1973920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3DD2C11-68B2-928E-E885-35E9D5A4FE93}"/>
              </a:ext>
            </a:extLst>
          </p:cNvPr>
          <p:cNvPicPr>
            <a:picLocks noChangeAspect="1"/>
          </p:cNvPicPr>
          <p:nvPr/>
        </p:nvPicPr>
        <p:blipFill>
          <a:blip r:embed="rId2"/>
          <a:stretch>
            <a:fillRect/>
          </a:stretch>
        </p:blipFill>
        <p:spPr>
          <a:xfrm>
            <a:off x="0" y="742950"/>
            <a:ext cx="6624732" cy="5192066"/>
          </a:xfrm>
          <a:prstGeom prst="rect">
            <a:avLst/>
          </a:prstGeom>
        </p:spPr>
      </p:pic>
      <p:sp>
        <p:nvSpPr>
          <p:cNvPr id="6" name="TextBox 5">
            <a:extLst>
              <a:ext uri="{FF2B5EF4-FFF2-40B4-BE49-F238E27FC236}">
                <a16:creationId xmlns:a16="http://schemas.microsoft.com/office/drawing/2014/main" id="{CCF4EE96-AC2C-FA73-F8DC-7AA0051AA2EC}"/>
              </a:ext>
            </a:extLst>
          </p:cNvPr>
          <p:cNvSpPr txBox="1"/>
          <p:nvPr/>
        </p:nvSpPr>
        <p:spPr>
          <a:xfrm>
            <a:off x="220436" y="6115050"/>
            <a:ext cx="5875564" cy="646331"/>
          </a:xfrm>
          <a:prstGeom prst="rect">
            <a:avLst/>
          </a:prstGeom>
          <a:noFill/>
        </p:spPr>
        <p:txBody>
          <a:bodyPr wrap="square" rtlCol="0">
            <a:spAutoFit/>
          </a:bodyPr>
          <a:lstStyle/>
          <a:p>
            <a:r>
              <a:rPr lang="en-GB" dirty="0"/>
              <a:t>Crocodile with two stomachs, 19</a:t>
            </a:r>
            <a:r>
              <a:rPr lang="en-GB" baseline="30000" dirty="0"/>
              <a:t>th</a:t>
            </a:r>
            <a:r>
              <a:rPr lang="en-GB" dirty="0"/>
              <a:t> century (presumed). Phillips, </a:t>
            </a:r>
            <a:r>
              <a:rPr lang="en-GB" i="1" dirty="0"/>
              <a:t>African </a:t>
            </a:r>
            <a:r>
              <a:rPr lang="en-GB" i="1" dirty="0" err="1"/>
              <a:t>Goldweights</a:t>
            </a:r>
            <a:r>
              <a:rPr lang="en-GB" dirty="0"/>
              <a:t>.</a:t>
            </a:r>
          </a:p>
        </p:txBody>
      </p:sp>
      <p:sp>
        <p:nvSpPr>
          <p:cNvPr id="7" name="TextBox 6">
            <a:extLst>
              <a:ext uri="{FF2B5EF4-FFF2-40B4-BE49-F238E27FC236}">
                <a16:creationId xmlns:a16="http://schemas.microsoft.com/office/drawing/2014/main" id="{74F9A3AD-0014-96A1-0189-EB58E6E17C9E}"/>
              </a:ext>
            </a:extLst>
          </p:cNvPr>
          <p:cNvSpPr txBox="1"/>
          <p:nvPr/>
        </p:nvSpPr>
        <p:spPr>
          <a:xfrm>
            <a:off x="7135586" y="1289957"/>
            <a:ext cx="4376057" cy="3139321"/>
          </a:xfrm>
          <a:prstGeom prst="rect">
            <a:avLst/>
          </a:prstGeom>
          <a:noFill/>
        </p:spPr>
        <p:txBody>
          <a:bodyPr wrap="square" rtlCol="0">
            <a:spAutoFit/>
          </a:bodyPr>
          <a:lstStyle/>
          <a:p>
            <a:r>
              <a:rPr lang="en-GB" dirty="0"/>
              <a:t>“It means, roughly: Stomachs mixed up, crocodiles’ stomachs mixed up, they both have one stomach but when they eat they fight because of the sweetness of the swallowing.”</a:t>
            </a:r>
          </a:p>
          <a:p>
            <a:endParaRPr lang="en-GB" dirty="0"/>
          </a:p>
          <a:p>
            <a:r>
              <a:rPr lang="en-GB" dirty="0"/>
              <a:t>Kwame Antony Appiah, quoted in Phillips, </a:t>
            </a:r>
            <a:r>
              <a:rPr lang="en-GB" i="1" dirty="0"/>
              <a:t>African </a:t>
            </a:r>
            <a:r>
              <a:rPr lang="en-GB" i="1" dirty="0" err="1"/>
              <a:t>goldweights</a:t>
            </a:r>
            <a:endParaRPr lang="en-GB" i="1" dirty="0"/>
          </a:p>
          <a:p>
            <a:endParaRPr lang="en-GB" dirty="0"/>
          </a:p>
          <a:p>
            <a:r>
              <a:rPr lang="en-GB" dirty="0"/>
              <a:t>See also Peggy Appiah, </a:t>
            </a:r>
            <a:r>
              <a:rPr lang="en-GB" i="1" dirty="0"/>
              <a:t>Bu Me Be: Proverbs of the </a:t>
            </a:r>
            <a:r>
              <a:rPr lang="en-GB" i="1" dirty="0" err="1"/>
              <a:t>Akans</a:t>
            </a:r>
            <a:r>
              <a:rPr lang="en-GB" i="1" dirty="0"/>
              <a:t> </a:t>
            </a:r>
            <a:r>
              <a:rPr lang="en-GB" dirty="0"/>
              <a:t>(2008)</a:t>
            </a:r>
          </a:p>
        </p:txBody>
      </p:sp>
    </p:spTree>
    <p:extLst>
      <p:ext uri="{BB962C8B-B14F-4D97-AF65-F5344CB8AC3E}">
        <p14:creationId xmlns:p14="http://schemas.microsoft.com/office/powerpoint/2010/main" val="4209442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3762BEA-B6CE-2F20-612D-972FFFBDD5C3}"/>
              </a:ext>
            </a:extLst>
          </p:cNvPr>
          <p:cNvPicPr>
            <a:picLocks noChangeAspect="1"/>
          </p:cNvPicPr>
          <p:nvPr/>
        </p:nvPicPr>
        <p:blipFill>
          <a:blip r:embed="rId2"/>
          <a:stretch>
            <a:fillRect/>
          </a:stretch>
        </p:blipFill>
        <p:spPr>
          <a:xfrm>
            <a:off x="0" y="-2"/>
            <a:ext cx="9208697" cy="6858000"/>
          </a:xfrm>
          <a:prstGeom prst="rect">
            <a:avLst/>
          </a:prstGeom>
        </p:spPr>
      </p:pic>
      <p:sp>
        <p:nvSpPr>
          <p:cNvPr id="6" name="TextBox 5">
            <a:extLst>
              <a:ext uri="{FF2B5EF4-FFF2-40B4-BE49-F238E27FC236}">
                <a16:creationId xmlns:a16="http://schemas.microsoft.com/office/drawing/2014/main" id="{0C334D3C-A204-BD1B-D384-B6C9B6A5837E}"/>
              </a:ext>
            </a:extLst>
          </p:cNvPr>
          <p:cNvSpPr txBox="1"/>
          <p:nvPr/>
        </p:nvSpPr>
        <p:spPr>
          <a:xfrm>
            <a:off x="9421587" y="2277836"/>
            <a:ext cx="2359478" cy="4247317"/>
          </a:xfrm>
          <a:prstGeom prst="rect">
            <a:avLst/>
          </a:prstGeom>
          <a:noFill/>
        </p:spPr>
        <p:txBody>
          <a:bodyPr wrap="square" rtlCol="0">
            <a:spAutoFit/>
          </a:bodyPr>
          <a:lstStyle/>
          <a:p>
            <a:r>
              <a:rPr lang="en-GB" dirty="0"/>
              <a:t>Akan weighing paraphernalia:</a:t>
            </a:r>
          </a:p>
          <a:p>
            <a:endParaRPr lang="en-GB" dirty="0"/>
          </a:p>
          <a:p>
            <a:r>
              <a:rPr lang="en-GB" dirty="0" err="1"/>
              <a:t>Goldweights</a:t>
            </a:r>
            <a:endParaRPr lang="en-GB" dirty="0"/>
          </a:p>
          <a:p>
            <a:r>
              <a:rPr lang="en-GB" dirty="0"/>
              <a:t>Scales</a:t>
            </a:r>
          </a:p>
          <a:p>
            <a:r>
              <a:rPr lang="en-GB" dirty="0" err="1"/>
              <a:t>Blowpans</a:t>
            </a:r>
            <a:endParaRPr lang="en-GB" dirty="0"/>
          </a:p>
          <a:p>
            <a:r>
              <a:rPr lang="en-GB" dirty="0"/>
              <a:t>Scoops</a:t>
            </a:r>
          </a:p>
          <a:p>
            <a:r>
              <a:rPr lang="en-GB" dirty="0"/>
              <a:t>Touchstone</a:t>
            </a:r>
          </a:p>
          <a:p>
            <a:r>
              <a:rPr lang="en-GB" dirty="0" err="1"/>
              <a:t>Golddust</a:t>
            </a:r>
            <a:r>
              <a:rPr lang="en-GB" dirty="0"/>
              <a:t> boxes</a:t>
            </a:r>
          </a:p>
          <a:p>
            <a:r>
              <a:rPr lang="en-GB" dirty="0"/>
              <a:t>Berries of </a:t>
            </a:r>
            <a:r>
              <a:rPr lang="en-GB" dirty="0" err="1"/>
              <a:t>abrus</a:t>
            </a:r>
            <a:r>
              <a:rPr lang="en-GB" dirty="0"/>
              <a:t> plant (</a:t>
            </a:r>
            <a:r>
              <a:rPr lang="en-GB" i="1" dirty="0" err="1"/>
              <a:t>Abrus</a:t>
            </a:r>
            <a:r>
              <a:rPr lang="en-GB" i="1" dirty="0"/>
              <a:t> </a:t>
            </a:r>
            <a:r>
              <a:rPr lang="en-GB" i="1" dirty="0" err="1"/>
              <a:t>pecatorius</a:t>
            </a:r>
            <a:r>
              <a:rPr lang="en-GB" dirty="0"/>
              <a:t>)</a:t>
            </a:r>
          </a:p>
          <a:p>
            <a:r>
              <a:rPr lang="en-GB" i="1" dirty="0" err="1"/>
              <a:t>Kuduo</a:t>
            </a:r>
            <a:r>
              <a:rPr lang="en-GB" dirty="0"/>
              <a:t> (large box)</a:t>
            </a:r>
          </a:p>
          <a:p>
            <a:endParaRPr lang="en-GB" dirty="0"/>
          </a:p>
          <a:p>
            <a:r>
              <a:rPr lang="en-GB" dirty="0"/>
              <a:t>From Phillips, </a:t>
            </a:r>
            <a:r>
              <a:rPr lang="en-GB" i="1" dirty="0"/>
              <a:t>African </a:t>
            </a:r>
            <a:r>
              <a:rPr lang="en-GB" i="1" dirty="0" err="1"/>
              <a:t>Goldweights</a:t>
            </a:r>
            <a:endParaRPr lang="en-GB" i="1" dirty="0"/>
          </a:p>
        </p:txBody>
      </p:sp>
    </p:spTree>
    <p:extLst>
      <p:ext uri="{BB962C8B-B14F-4D97-AF65-F5344CB8AC3E}">
        <p14:creationId xmlns:p14="http://schemas.microsoft.com/office/powerpoint/2010/main" val="4044361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B7B6C11-518F-C04D-2DCA-07017BFD40D2}"/>
              </a:ext>
            </a:extLst>
          </p:cNvPr>
          <p:cNvPicPr>
            <a:picLocks noChangeAspect="1"/>
          </p:cNvPicPr>
          <p:nvPr/>
        </p:nvPicPr>
        <p:blipFill>
          <a:blip r:embed="rId2"/>
          <a:stretch>
            <a:fillRect/>
          </a:stretch>
        </p:blipFill>
        <p:spPr>
          <a:xfrm>
            <a:off x="2301766" y="0"/>
            <a:ext cx="7381240" cy="5770970"/>
          </a:xfrm>
          <a:prstGeom prst="rect">
            <a:avLst/>
          </a:prstGeom>
        </p:spPr>
      </p:pic>
      <p:sp>
        <p:nvSpPr>
          <p:cNvPr id="6" name="TextBox 5">
            <a:extLst>
              <a:ext uri="{FF2B5EF4-FFF2-40B4-BE49-F238E27FC236}">
                <a16:creationId xmlns:a16="http://schemas.microsoft.com/office/drawing/2014/main" id="{9C480B93-95C8-8ECA-01F5-5B27AC09E635}"/>
              </a:ext>
            </a:extLst>
          </p:cNvPr>
          <p:cNvSpPr txBox="1"/>
          <p:nvPr/>
        </p:nvSpPr>
        <p:spPr>
          <a:xfrm>
            <a:off x="2301766" y="5910943"/>
            <a:ext cx="7299434" cy="646331"/>
          </a:xfrm>
          <a:prstGeom prst="rect">
            <a:avLst/>
          </a:prstGeom>
          <a:noFill/>
        </p:spPr>
        <p:txBody>
          <a:bodyPr wrap="square" rtlCol="0">
            <a:spAutoFit/>
          </a:bodyPr>
          <a:lstStyle/>
          <a:p>
            <a:r>
              <a:rPr lang="en-GB" dirty="0" err="1"/>
              <a:t>Goldweight</a:t>
            </a:r>
            <a:r>
              <a:rPr lang="en-GB" dirty="0"/>
              <a:t> showing three men in the act of weighing gold: “the only indigenous record of the activity” (p. 16). From Phillips, </a:t>
            </a:r>
            <a:r>
              <a:rPr lang="en-GB" i="1" dirty="0"/>
              <a:t>African </a:t>
            </a:r>
            <a:r>
              <a:rPr lang="en-GB" i="1" dirty="0" err="1"/>
              <a:t>Goldweights</a:t>
            </a:r>
            <a:r>
              <a:rPr lang="en-GB" dirty="0"/>
              <a:t>.</a:t>
            </a:r>
          </a:p>
        </p:txBody>
      </p:sp>
    </p:spTree>
    <p:extLst>
      <p:ext uri="{BB962C8B-B14F-4D97-AF65-F5344CB8AC3E}">
        <p14:creationId xmlns:p14="http://schemas.microsoft.com/office/powerpoint/2010/main" val="2842250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71A6AE-50EA-6B90-75F4-4E101CBB0560}"/>
              </a:ext>
            </a:extLst>
          </p:cNvPr>
          <p:cNvSpPr>
            <a:spLocks noGrp="1"/>
          </p:cNvSpPr>
          <p:nvPr>
            <p:ph idx="1"/>
          </p:nvPr>
        </p:nvSpPr>
        <p:spPr>
          <a:xfrm>
            <a:off x="1605643" y="1507218"/>
            <a:ext cx="9497786" cy="4351338"/>
          </a:xfrm>
        </p:spPr>
        <p:txBody>
          <a:bodyPr>
            <a:normAutofit lnSpcReduction="10000"/>
          </a:bodyPr>
          <a:lstStyle/>
          <a:p>
            <a:pPr marL="0" indent="0">
              <a:buNone/>
            </a:pPr>
            <a:r>
              <a:rPr lang="en-GB" dirty="0"/>
              <a:t>“though in his late nineties, frail and almost blind, he stood in the shade of a mango tree and demonstrated with some pride the proper grip for handling the scales (so that it might be clearly seen that no unfair pressure was being exerted to either side) and recited a list of weight values and their equivalents with, to my surprise, a well-remembered grasp of pounds, shillings and pence.”</a:t>
            </a:r>
          </a:p>
          <a:p>
            <a:pPr marL="0" indent="0">
              <a:buNone/>
            </a:pPr>
            <a:endParaRPr lang="en-GB" dirty="0"/>
          </a:p>
          <a:p>
            <a:pPr marL="0" indent="0" algn="r">
              <a:buNone/>
            </a:pPr>
            <a:r>
              <a:rPr lang="en-GB" sz="2400" dirty="0"/>
              <a:t>-- Phillips’ account of an exchange in the mid-1980s with a villager near Kumasi who had learnt the art of weighing gold from his father in the late 19</a:t>
            </a:r>
            <a:r>
              <a:rPr lang="en-GB" sz="2400" baseline="30000" dirty="0"/>
              <a:t>th</a:t>
            </a:r>
            <a:r>
              <a:rPr lang="en-GB" sz="2400" dirty="0"/>
              <a:t> century</a:t>
            </a:r>
          </a:p>
        </p:txBody>
      </p:sp>
    </p:spTree>
    <p:extLst>
      <p:ext uri="{BB962C8B-B14F-4D97-AF65-F5344CB8AC3E}">
        <p14:creationId xmlns:p14="http://schemas.microsoft.com/office/powerpoint/2010/main" val="2210272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08463BB-4B6F-CBC3-A283-680EEB0BDDC7}"/>
              </a:ext>
            </a:extLst>
          </p:cNvPr>
          <p:cNvPicPr>
            <a:picLocks noChangeAspect="1"/>
          </p:cNvPicPr>
          <p:nvPr/>
        </p:nvPicPr>
        <p:blipFill>
          <a:blip r:embed="rId2"/>
          <a:stretch>
            <a:fillRect/>
          </a:stretch>
        </p:blipFill>
        <p:spPr>
          <a:xfrm>
            <a:off x="223860" y="81643"/>
            <a:ext cx="8984751" cy="6858000"/>
          </a:xfrm>
          <a:prstGeom prst="rect">
            <a:avLst/>
          </a:prstGeom>
        </p:spPr>
      </p:pic>
      <p:sp>
        <p:nvSpPr>
          <p:cNvPr id="2" name="TextBox 1">
            <a:extLst>
              <a:ext uri="{FF2B5EF4-FFF2-40B4-BE49-F238E27FC236}">
                <a16:creationId xmlns:a16="http://schemas.microsoft.com/office/drawing/2014/main" id="{431FE047-2F87-1CD3-FA92-62CE083706FF}"/>
              </a:ext>
            </a:extLst>
          </p:cNvPr>
          <p:cNvSpPr txBox="1"/>
          <p:nvPr/>
        </p:nvSpPr>
        <p:spPr>
          <a:xfrm>
            <a:off x="9290957" y="4833257"/>
            <a:ext cx="2424793" cy="1815882"/>
          </a:xfrm>
          <a:prstGeom prst="rect">
            <a:avLst/>
          </a:prstGeom>
          <a:noFill/>
        </p:spPr>
        <p:txBody>
          <a:bodyPr wrap="square" rtlCol="0">
            <a:spAutoFit/>
          </a:bodyPr>
          <a:lstStyle/>
          <a:p>
            <a:r>
              <a:rPr lang="en-GB" sz="1600" dirty="0"/>
              <a:t>Modern West Africa</a:t>
            </a:r>
          </a:p>
          <a:p>
            <a:endParaRPr lang="en-GB" sz="1600" dirty="0"/>
          </a:p>
          <a:p>
            <a:r>
              <a:rPr lang="en-GB" sz="1600" dirty="0"/>
              <a:t>From Toby Green, </a:t>
            </a:r>
            <a:r>
              <a:rPr lang="en-GB" sz="1600" i="1" dirty="0"/>
              <a:t>A Fistful of Shells: West Africa From the Rise of the Slave Trade to the Age of Revolution </a:t>
            </a:r>
            <a:r>
              <a:rPr lang="en-GB" sz="1600" dirty="0"/>
              <a:t>(Penguin, 2020)</a:t>
            </a:r>
          </a:p>
        </p:txBody>
      </p:sp>
    </p:spTree>
    <p:extLst>
      <p:ext uri="{BB962C8B-B14F-4D97-AF65-F5344CB8AC3E}">
        <p14:creationId xmlns:p14="http://schemas.microsoft.com/office/powerpoint/2010/main" val="4261110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map of the east coast&#10;&#10;Description automatically generated">
            <a:extLst>
              <a:ext uri="{FF2B5EF4-FFF2-40B4-BE49-F238E27FC236}">
                <a16:creationId xmlns:a16="http://schemas.microsoft.com/office/drawing/2014/main" id="{24A0EF8E-EAD7-5EF9-C085-8182F31DFA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173" y="0"/>
            <a:ext cx="10794124" cy="5986941"/>
          </a:xfrm>
          <a:prstGeom prst="rect">
            <a:avLst/>
          </a:prstGeom>
        </p:spPr>
      </p:pic>
      <p:sp>
        <p:nvSpPr>
          <p:cNvPr id="8" name="TextBox 7">
            <a:extLst>
              <a:ext uri="{FF2B5EF4-FFF2-40B4-BE49-F238E27FC236}">
                <a16:creationId xmlns:a16="http://schemas.microsoft.com/office/drawing/2014/main" id="{98B79943-46ED-9461-B3A7-E902657B6C1D}"/>
              </a:ext>
            </a:extLst>
          </p:cNvPr>
          <p:cNvSpPr txBox="1"/>
          <p:nvPr/>
        </p:nvSpPr>
        <p:spPr>
          <a:xfrm>
            <a:off x="714703" y="6074979"/>
            <a:ext cx="10646980" cy="646331"/>
          </a:xfrm>
          <a:prstGeom prst="rect">
            <a:avLst/>
          </a:prstGeom>
          <a:noFill/>
        </p:spPr>
        <p:txBody>
          <a:bodyPr wrap="square" rtlCol="0">
            <a:spAutoFit/>
          </a:bodyPr>
          <a:lstStyle/>
          <a:p>
            <a:r>
              <a:rPr lang="en-GB" dirty="0"/>
              <a:t>“</a:t>
            </a:r>
            <a:r>
              <a:rPr lang="en-GB" dirty="0" err="1"/>
              <a:t>Guinée</a:t>
            </a:r>
            <a:r>
              <a:rPr lang="en-GB" dirty="0"/>
              <a:t>” (Guinea in English) as an ocean and a region imagined by early modern Europeans. From atlas by Nicholas </a:t>
            </a:r>
            <a:r>
              <a:rPr lang="en-GB" dirty="0" err="1"/>
              <a:t>Sanson</a:t>
            </a:r>
            <a:r>
              <a:rPr lang="en-GB" dirty="0"/>
              <a:t>, Paris 1656. Courtesy of David Rumsey map collection, davidrumsey.com.</a:t>
            </a:r>
          </a:p>
        </p:txBody>
      </p:sp>
    </p:spTree>
    <p:extLst>
      <p:ext uri="{BB962C8B-B14F-4D97-AF65-F5344CB8AC3E}">
        <p14:creationId xmlns:p14="http://schemas.microsoft.com/office/powerpoint/2010/main" val="4176658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FF7D7E6-5F0C-EB35-3FBE-0EA5AF2F9CC0}"/>
              </a:ext>
            </a:extLst>
          </p:cNvPr>
          <p:cNvPicPr>
            <a:picLocks noChangeAspect="1"/>
          </p:cNvPicPr>
          <p:nvPr/>
        </p:nvPicPr>
        <p:blipFill>
          <a:blip r:embed="rId2"/>
          <a:stretch>
            <a:fillRect/>
          </a:stretch>
        </p:blipFill>
        <p:spPr>
          <a:xfrm>
            <a:off x="-18383" y="-79487"/>
            <a:ext cx="12265377" cy="5703483"/>
          </a:xfrm>
          <a:prstGeom prst="rect">
            <a:avLst/>
          </a:prstGeom>
        </p:spPr>
      </p:pic>
      <p:sp>
        <p:nvSpPr>
          <p:cNvPr id="6" name="TextBox 5">
            <a:extLst>
              <a:ext uri="{FF2B5EF4-FFF2-40B4-BE49-F238E27FC236}">
                <a16:creationId xmlns:a16="http://schemas.microsoft.com/office/drawing/2014/main" id="{1F3A2438-40C0-C66B-040B-689EE7D1ADA5}"/>
              </a:ext>
            </a:extLst>
          </p:cNvPr>
          <p:cNvSpPr txBox="1"/>
          <p:nvPr/>
        </p:nvSpPr>
        <p:spPr>
          <a:xfrm>
            <a:off x="73479" y="5804807"/>
            <a:ext cx="11862707" cy="923330"/>
          </a:xfrm>
          <a:prstGeom prst="rect">
            <a:avLst/>
          </a:prstGeom>
          <a:noFill/>
        </p:spPr>
        <p:txBody>
          <a:bodyPr wrap="square" rtlCol="0">
            <a:spAutoFit/>
          </a:bodyPr>
          <a:lstStyle/>
          <a:p>
            <a:r>
              <a:rPr lang="en-GB" dirty="0"/>
              <a:t>Map of part of West Africa, showing a) names for coastal regions, b) locations of points of departure of slave ships for the period 1576 to 1850, and c) trajectories of these slave ships, with width of line indicating number of ships (more than half in period are from Senegambia up to 1600). From slavevoyages.org .</a:t>
            </a:r>
          </a:p>
        </p:txBody>
      </p:sp>
      <p:sp>
        <p:nvSpPr>
          <p:cNvPr id="7" name="TextBox 6">
            <a:extLst>
              <a:ext uri="{FF2B5EF4-FFF2-40B4-BE49-F238E27FC236}">
                <a16:creationId xmlns:a16="http://schemas.microsoft.com/office/drawing/2014/main" id="{9526493D-C98C-389B-2DF0-2C824E3D5867}"/>
              </a:ext>
            </a:extLst>
          </p:cNvPr>
          <p:cNvSpPr txBox="1"/>
          <p:nvPr/>
        </p:nvSpPr>
        <p:spPr>
          <a:xfrm>
            <a:off x="11218294" y="3461657"/>
            <a:ext cx="1028700" cy="1200329"/>
          </a:xfrm>
          <a:prstGeom prst="rect">
            <a:avLst/>
          </a:prstGeom>
          <a:noFill/>
        </p:spPr>
        <p:txBody>
          <a:bodyPr wrap="square" rtlCol="0">
            <a:spAutoFit/>
          </a:bodyPr>
          <a:lstStyle/>
          <a:p>
            <a:r>
              <a:rPr lang="en-GB" dirty="0"/>
              <a:t>WEST</a:t>
            </a:r>
          </a:p>
          <a:p>
            <a:r>
              <a:rPr lang="en-GB" dirty="0"/>
              <a:t>CENTRALAFRICA</a:t>
            </a:r>
          </a:p>
          <a:p>
            <a:endParaRPr lang="en-GB" dirty="0"/>
          </a:p>
        </p:txBody>
      </p:sp>
      <p:cxnSp>
        <p:nvCxnSpPr>
          <p:cNvPr id="9" name="Straight Arrow Connector 8">
            <a:extLst>
              <a:ext uri="{FF2B5EF4-FFF2-40B4-BE49-F238E27FC236}">
                <a16:creationId xmlns:a16="http://schemas.microsoft.com/office/drawing/2014/main" id="{1B8DF9A4-A19B-DDFB-D5D3-2737F0D75BEF}"/>
              </a:ext>
            </a:extLst>
          </p:cNvPr>
          <p:cNvCxnSpPr/>
          <p:nvPr/>
        </p:nvCxnSpPr>
        <p:spPr>
          <a:xfrm>
            <a:off x="11642271" y="4392386"/>
            <a:ext cx="0" cy="979714"/>
          </a:xfrm>
          <a:prstGeom prst="straightConnector1">
            <a:avLst/>
          </a:prstGeom>
          <a:ln w="571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42777023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409</TotalTime>
  <Words>541</Words>
  <Application>Microsoft Office PowerPoint</Application>
  <PresentationFormat>Widescreen</PresentationFormat>
  <Paragraphs>49</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Bycroft, Michael</dc:creator>
  <cp:lastModifiedBy>Bycroft, Michael</cp:lastModifiedBy>
  <cp:revision>3</cp:revision>
  <dcterms:created xsi:type="dcterms:W3CDTF">2022-10-18T11:48:46Z</dcterms:created>
  <dcterms:modified xsi:type="dcterms:W3CDTF">2025-10-23T15:24:29Z</dcterms:modified>
</cp:coreProperties>
</file>