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3" r:id="rId3"/>
    <p:sldId id="265" r:id="rId4"/>
    <p:sldId id="266" r:id="rId5"/>
    <p:sldId id="264" r:id="rId6"/>
    <p:sldId id="256" r:id="rId7"/>
    <p:sldId id="257" r:id="rId8"/>
    <p:sldId id="258"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8" d="100"/>
          <a:sy n="58" d="100"/>
        </p:scale>
        <p:origin x="2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8FB1F-6951-3CFE-E45C-E6802CED4A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FBA2A4-D3FD-9A58-7537-6F85645C7E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C1F7883-B66E-F36B-ACFE-0D300632122C}"/>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E4AC8111-8943-CEF9-B3A2-0F400B8AB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346903-0093-E43E-BBCF-BCB63AC02B33}"/>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865185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4C829-10F2-9B4F-76FF-172DA389B44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F69B10-BDDE-2831-52A7-4192F1C7B3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B9E4CF-BA06-04EF-DB99-3111224A523D}"/>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285BDD78-429D-4AD3-9CE4-BFEA3CCA2B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B8DC6A-237E-816E-23ED-E731FC670CDA}"/>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94473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B0DD15-FF3F-49BE-D85A-FEC0AEA3A4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546DA0-FFF4-6B7F-DBAE-116E3F9732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48F7C5-BD6C-1172-0DA5-9523F92E85A1}"/>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189165E8-F56D-8D06-B1E0-D7C682444F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B313D1-8C25-8375-09E4-47BE4D1A168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38631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2E027-25FA-D8AD-B4F0-4CB20A0529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E417FE-5ADF-D586-58D2-35B96C9A95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8EB62E-BF43-89E0-43D2-D5356BFBEE84}"/>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F1339060-9E2F-7E5B-7775-3994DCFEE9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E8343D-EC1C-20DE-F767-0D7376052F0E}"/>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390694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F214-D092-00B5-FDCE-6688E32A77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D74325-2D78-861C-A8BD-2F8543289A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379F55-9AEB-E940-6187-C2559C02CAFA}"/>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E311DF12-5D82-8801-746F-6DE0705FFC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A1B09D-BCEF-8620-941E-32093DCD9A6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14514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41716-1F37-4A20-80C9-322D249685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F8C8517-13B3-E950-3FD1-8AA26E30F6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54496A-4609-E5E1-B81A-97017D876A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E53B4C5-C0F8-5220-D9BA-E327F1B23646}"/>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6" name="Footer Placeholder 5">
            <a:extLst>
              <a:ext uri="{FF2B5EF4-FFF2-40B4-BE49-F238E27FC236}">
                <a16:creationId xmlns:a16="http://schemas.microsoft.com/office/drawing/2014/main" id="{27056715-936E-B30D-17DE-5BE4E82AB7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C7E5F1-C52B-67DA-B1C5-522BAA49EF8C}"/>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74119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81AEA-56F0-22E0-5864-EE1FF902A8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EA3655-50E4-A4FC-4EE5-575761F256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B6C557-5F7D-6B6C-1126-FE9E4A4491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9D7B64B-289E-6ED6-1923-1AF96710E9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69A253-FD58-8BFE-1878-2328E77B74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FF9370-BADD-06E2-BABB-52E794DABF0B}"/>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8" name="Footer Placeholder 7">
            <a:extLst>
              <a:ext uri="{FF2B5EF4-FFF2-40B4-BE49-F238E27FC236}">
                <a16:creationId xmlns:a16="http://schemas.microsoft.com/office/drawing/2014/main" id="{DAC99DCA-870E-5DDF-E12A-75DB469A901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1BE1AA6-68BF-AB3E-07B6-D24BB94F6ED6}"/>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696030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DA7C0-F1A3-99AD-77F6-495BC0BE8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3F90924-1CF0-9614-E04C-48E33385B2C1}"/>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4" name="Footer Placeholder 3">
            <a:extLst>
              <a:ext uri="{FF2B5EF4-FFF2-40B4-BE49-F238E27FC236}">
                <a16:creationId xmlns:a16="http://schemas.microsoft.com/office/drawing/2014/main" id="{932FF7BA-AEAC-1833-3083-A13F9FE5267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C2A0FF-7E37-795E-2077-929F9C5A995B}"/>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978454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AF8925-BA6F-06DA-E24F-23744258F046}"/>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3" name="Footer Placeholder 2">
            <a:extLst>
              <a:ext uri="{FF2B5EF4-FFF2-40B4-BE49-F238E27FC236}">
                <a16:creationId xmlns:a16="http://schemas.microsoft.com/office/drawing/2014/main" id="{39D17091-B98E-98A5-C426-81089F09206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B520BB0-1023-76B8-427A-EA14A248EDB1}"/>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14972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BADEB-11A0-BA96-CA5A-4544E4AAF1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FD1B6A3-C1CA-32B1-B951-9EEFE6ACD4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6FFBF7-5EA7-EE71-A66A-456BECA9DC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08AF2B-A589-62EE-AECB-5BBB96DA4924}"/>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6" name="Footer Placeholder 5">
            <a:extLst>
              <a:ext uri="{FF2B5EF4-FFF2-40B4-BE49-F238E27FC236}">
                <a16:creationId xmlns:a16="http://schemas.microsoft.com/office/drawing/2014/main" id="{A517FBB5-2683-1BB6-AD6E-B59288CAAA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0FA8D0-BAD3-59EB-A7FE-AC27D720431F}"/>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4135070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0011D-0423-345F-4986-2D0E6AB489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CB20C41-CB70-85D1-A7BB-F86A3E530D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CFCA9A-D1E2-E725-7F39-EAB1683B85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357F39-6F2A-E701-2742-96BCE9260A4A}"/>
              </a:ext>
            </a:extLst>
          </p:cNvPr>
          <p:cNvSpPr>
            <a:spLocks noGrp="1"/>
          </p:cNvSpPr>
          <p:nvPr>
            <p:ph type="dt" sz="half" idx="10"/>
          </p:nvPr>
        </p:nvSpPr>
        <p:spPr/>
        <p:txBody>
          <a:bodyPr/>
          <a:lstStyle/>
          <a:p>
            <a:fld id="{7F3FAFB5-0F7C-4D01-A362-FADDE8E3C503}" type="datetimeFigureOut">
              <a:rPr lang="en-GB" smtClean="0"/>
              <a:t>06/11/2025</a:t>
            </a:fld>
            <a:endParaRPr lang="en-GB"/>
          </a:p>
        </p:txBody>
      </p:sp>
      <p:sp>
        <p:nvSpPr>
          <p:cNvPr id="6" name="Footer Placeholder 5">
            <a:extLst>
              <a:ext uri="{FF2B5EF4-FFF2-40B4-BE49-F238E27FC236}">
                <a16:creationId xmlns:a16="http://schemas.microsoft.com/office/drawing/2014/main" id="{A7A1EF03-EDEC-802E-B0F1-049A5DD395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B7BA27-8137-760D-BED8-1F6177D7175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41115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17B77B-0D92-3892-BC4A-1881927CAD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FA84E2-04A1-8DB7-6628-314250A08E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A0668E-ECB2-E03A-892F-1AF8F03631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FAFB5-0F7C-4D01-A362-FADDE8E3C503}" type="datetimeFigureOut">
              <a:rPr lang="en-GB" smtClean="0"/>
              <a:t>06/11/2025</a:t>
            </a:fld>
            <a:endParaRPr lang="en-GB"/>
          </a:p>
        </p:txBody>
      </p:sp>
      <p:sp>
        <p:nvSpPr>
          <p:cNvPr id="5" name="Footer Placeholder 4">
            <a:extLst>
              <a:ext uri="{FF2B5EF4-FFF2-40B4-BE49-F238E27FC236}">
                <a16:creationId xmlns:a16="http://schemas.microsoft.com/office/drawing/2014/main" id="{257A0896-8A44-5662-E3F3-5D2A68EE3D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A8DA56-0392-C52D-3CB3-2B51ABAE36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AF503-320E-4BDC-8D93-DCB4E2AF9C69}" type="slidenum">
              <a:rPr lang="en-GB" smtClean="0"/>
              <a:t>‹#›</a:t>
            </a:fld>
            <a:endParaRPr lang="en-GB"/>
          </a:p>
        </p:txBody>
      </p:sp>
    </p:spTree>
    <p:extLst>
      <p:ext uri="{BB962C8B-B14F-4D97-AF65-F5344CB8AC3E}">
        <p14:creationId xmlns:p14="http://schemas.microsoft.com/office/powerpoint/2010/main" val="3887954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metal bowl&#10;&#10;Description automatically generated">
            <a:extLst>
              <a:ext uri="{FF2B5EF4-FFF2-40B4-BE49-F238E27FC236}">
                <a16:creationId xmlns:a16="http://schemas.microsoft.com/office/drawing/2014/main" id="{372506AA-0425-8FEB-D9A0-AFFD6AD11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2585" y="408214"/>
            <a:ext cx="7402285" cy="5551714"/>
          </a:xfrm>
          <a:prstGeom prst="rect">
            <a:avLst/>
          </a:prstGeom>
        </p:spPr>
      </p:pic>
      <p:sp>
        <p:nvSpPr>
          <p:cNvPr id="2" name="Rectangle 1">
            <a:extLst>
              <a:ext uri="{FF2B5EF4-FFF2-40B4-BE49-F238E27FC236}">
                <a16:creationId xmlns:a16="http://schemas.microsoft.com/office/drawing/2014/main" id="{CD6C1B91-2499-5617-2851-D9BEBD1C3C6B}"/>
              </a:ext>
            </a:extLst>
          </p:cNvPr>
          <p:cNvSpPr/>
          <p:nvPr/>
        </p:nvSpPr>
        <p:spPr>
          <a:xfrm>
            <a:off x="2383971" y="2906486"/>
            <a:ext cx="6841672"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2385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2AF188-A718-51BE-6A9B-A6EF2EC044F6}"/>
              </a:ext>
            </a:extLst>
          </p:cNvPr>
          <p:cNvSpPr txBox="1"/>
          <p:nvPr/>
        </p:nvSpPr>
        <p:spPr>
          <a:xfrm>
            <a:off x="522513" y="5004708"/>
            <a:ext cx="10882994" cy="2185214"/>
          </a:xfrm>
          <a:prstGeom prst="rect">
            <a:avLst/>
          </a:prstGeom>
          <a:noFill/>
        </p:spPr>
        <p:txBody>
          <a:bodyPr wrap="square" rtlCol="0">
            <a:spAutoFit/>
          </a:bodyPr>
          <a:lstStyle/>
          <a:p>
            <a:r>
              <a:rPr lang="en-GB" sz="2000" dirty="0"/>
              <a:t>A “copper” now at the National Museum Jamaica, Object ID 2002.4.1. In the collection “Slavery, plantation life, and slavery.”</a:t>
            </a:r>
          </a:p>
          <a:p>
            <a:endParaRPr lang="en-GB" sz="2000" dirty="0"/>
          </a:p>
          <a:p>
            <a:r>
              <a:rPr lang="en-GB" sz="2000" dirty="0"/>
              <a:t>Large cast iron pot or copper was used to boil cane juice to make sugar. This copper is on display in the Montego Bay to the World Exhibition at National Museum West in Montego Bay, St. James.</a:t>
            </a:r>
          </a:p>
          <a:p>
            <a:endParaRPr lang="en-GB" dirty="0"/>
          </a:p>
          <a:p>
            <a:endParaRPr lang="en-GB" dirty="0"/>
          </a:p>
        </p:txBody>
      </p:sp>
      <p:pic>
        <p:nvPicPr>
          <p:cNvPr id="5" name="Picture 4" descr="A close-up of a metal bowl&#10;&#10;Description automatically generated">
            <a:extLst>
              <a:ext uri="{FF2B5EF4-FFF2-40B4-BE49-F238E27FC236}">
                <a16:creationId xmlns:a16="http://schemas.microsoft.com/office/drawing/2014/main" id="{372506AA-0425-8FEB-D9A0-AFFD6AD11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506186"/>
            <a:ext cx="5638800" cy="4229100"/>
          </a:xfrm>
          <a:prstGeom prst="rect">
            <a:avLst/>
          </a:prstGeom>
        </p:spPr>
      </p:pic>
    </p:spTree>
    <p:extLst>
      <p:ext uri="{BB962C8B-B14F-4D97-AF65-F5344CB8AC3E}">
        <p14:creationId xmlns:p14="http://schemas.microsoft.com/office/powerpoint/2010/main" val="4188780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28BA03A-E692-7C4B-239E-2D95223B0A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18243" cy="6858000"/>
          </a:xfrm>
          <a:prstGeom prst="rect">
            <a:avLst/>
          </a:prstGeom>
        </p:spPr>
      </p:pic>
      <p:sp>
        <p:nvSpPr>
          <p:cNvPr id="2" name="TextBox 1">
            <a:extLst>
              <a:ext uri="{FF2B5EF4-FFF2-40B4-BE49-F238E27FC236}">
                <a16:creationId xmlns:a16="http://schemas.microsoft.com/office/drawing/2014/main" id="{609D63B4-2BBA-C370-E2EE-203B759125AC}"/>
              </a:ext>
            </a:extLst>
          </p:cNvPr>
          <p:cNvSpPr txBox="1"/>
          <p:nvPr/>
        </p:nvSpPr>
        <p:spPr>
          <a:xfrm>
            <a:off x="9095015" y="4751614"/>
            <a:ext cx="2800350" cy="2031325"/>
          </a:xfrm>
          <a:prstGeom prst="rect">
            <a:avLst/>
          </a:prstGeom>
          <a:noFill/>
        </p:spPr>
        <p:txBody>
          <a:bodyPr wrap="square" rtlCol="0">
            <a:spAutoFit/>
          </a:bodyPr>
          <a:lstStyle/>
          <a:p>
            <a:r>
              <a:rPr lang="en-GB" dirty="0"/>
              <a:t>Boiling house of an 18c Caribbean sugar plantation</a:t>
            </a:r>
          </a:p>
          <a:p>
            <a:endParaRPr lang="en-GB" dirty="0"/>
          </a:p>
          <a:p>
            <a:r>
              <a:rPr lang="en-GB" dirty="0"/>
              <a:t>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42305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altar&#10;&#10;Description automatically generated">
            <a:extLst>
              <a:ext uri="{FF2B5EF4-FFF2-40B4-BE49-F238E27FC236}">
                <a16:creationId xmlns:a16="http://schemas.microsoft.com/office/drawing/2014/main" id="{C9CD983F-E79A-24DB-1F4F-9EFB24D618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689668" cy="6000750"/>
          </a:xfrm>
          <a:prstGeom prst="rect">
            <a:avLst/>
          </a:prstGeom>
        </p:spPr>
      </p:pic>
      <p:sp>
        <p:nvSpPr>
          <p:cNvPr id="2" name="TextBox 1">
            <a:extLst>
              <a:ext uri="{FF2B5EF4-FFF2-40B4-BE49-F238E27FC236}">
                <a16:creationId xmlns:a16="http://schemas.microsoft.com/office/drawing/2014/main" id="{74F74C4D-1534-DE3A-C9BB-C82D45DB718B}"/>
              </a:ext>
            </a:extLst>
          </p:cNvPr>
          <p:cNvSpPr txBox="1"/>
          <p:nvPr/>
        </p:nvSpPr>
        <p:spPr>
          <a:xfrm>
            <a:off x="195942" y="6131378"/>
            <a:ext cx="10736037" cy="646331"/>
          </a:xfrm>
          <a:prstGeom prst="rect">
            <a:avLst/>
          </a:prstGeom>
          <a:noFill/>
        </p:spPr>
        <p:txBody>
          <a:bodyPr wrap="square" rtlCol="0">
            <a:spAutoFit/>
          </a:bodyPr>
          <a:lstStyle/>
          <a:p>
            <a:r>
              <a:rPr lang="en-GB" dirty="0"/>
              <a:t>Sugar being ‘clayed,’ or left to stand in clay pots to produce white sugar. 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92302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5BE4114-C425-CEB5-2070-541DBDEC13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9966"/>
            <a:ext cx="8631152" cy="7337966"/>
          </a:xfrm>
          <a:prstGeom prst="rect">
            <a:avLst/>
          </a:prstGeom>
        </p:spPr>
      </p:pic>
      <p:sp>
        <p:nvSpPr>
          <p:cNvPr id="2" name="TextBox 1">
            <a:extLst>
              <a:ext uri="{FF2B5EF4-FFF2-40B4-BE49-F238E27FC236}">
                <a16:creationId xmlns:a16="http://schemas.microsoft.com/office/drawing/2014/main" id="{2217C8C4-269C-68EE-1A1B-2428569DCDC6}"/>
              </a:ext>
            </a:extLst>
          </p:cNvPr>
          <p:cNvSpPr txBox="1"/>
          <p:nvPr/>
        </p:nvSpPr>
        <p:spPr>
          <a:xfrm>
            <a:off x="8899072" y="4425043"/>
            <a:ext cx="3028950" cy="2308324"/>
          </a:xfrm>
          <a:prstGeom prst="rect">
            <a:avLst/>
          </a:prstGeom>
          <a:noFill/>
        </p:spPr>
        <p:txBody>
          <a:bodyPr wrap="square" rtlCol="0">
            <a:spAutoFit/>
          </a:bodyPr>
          <a:lstStyle/>
          <a:p>
            <a:r>
              <a:rPr lang="en-GB" dirty="0"/>
              <a:t>Mill for grinding sugar cane, showing three-roller vertical mill</a:t>
            </a:r>
          </a:p>
          <a:p>
            <a:endParaRPr lang="en-GB" dirty="0"/>
          </a:p>
          <a:p>
            <a:r>
              <a:rPr lang="en-GB" dirty="0"/>
              <a:t>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4076388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8200F3D-504C-3C74-9E2C-5DBE562DC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440" y="0"/>
            <a:ext cx="9215120" cy="58854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EDBF73-77A2-2E79-D0C4-D4F45959D7D6}"/>
              </a:ext>
            </a:extLst>
          </p:cNvPr>
          <p:cNvSpPr txBox="1"/>
          <p:nvPr/>
        </p:nvSpPr>
        <p:spPr>
          <a:xfrm>
            <a:off x="2148396" y="6027938"/>
            <a:ext cx="8007658" cy="646331"/>
          </a:xfrm>
          <a:prstGeom prst="rect">
            <a:avLst/>
          </a:prstGeom>
          <a:noFill/>
        </p:spPr>
        <p:txBody>
          <a:bodyPr wrap="square" rtlCol="0">
            <a:spAutoFit/>
          </a:bodyPr>
          <a:lstStyle/>
          <a:p>
            <a:r>
              <a:rPr lang="en-GB" dirty="0"/>
              <a:t>Volume and Direction of the Transatlantic Slave Trade from All African to All American Regions, 1500-1900 – from slavevoyages.org</a:t>
            </a:r>
          </a:p>
        </p:txBody>
      </p:sp>
    </p:spTree>
    <p:extLst>
      <p:ext uri="{BB962C8B-B14F-4D97-AF65-F5344CB8AC3E}">
        <p14:creationId xmlns:p14="http://schemas.microsoft.com/office/powerpoint/2010/main" val="2544278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B034EEC-EFF7-3808-598E-D60EDDAF3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0713" y="-9657"/>
            <a:ext cx="9031287" cy="68676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91D8E15-092B-932D-B185-C4844EEA6DCD}"/>
              </a:ext>
            </a:extLst>
          </p:cNvPr>
          <p:cNvSpPr txBox="1"/>
          <p:nvPr/>
        </p:nvSpPr>
        <p:spPr>
          <a:xfrm>
            <a:off x="396325" y="6311627"/>
            <a:ext cx="2395860" cy="369332"/>
          </a:xfrm>
          <a:prstGeom prst="rect">
            <a:avLst/>
          </a:prstGeom>
          <a:noFill/>
        </p:spPr>
        <p:txBody>
          <a:bodyPr wrap="square" rtlCol="0">
            <a:spAutoFit/>
          </a:bodyPr>
          <a:lstStyle/>
          <a:p>
            <a:r>
              <a:rPr lang="en-GB" dirty="0"/>
              <a:t>From slavevoyages.org</a:t>
            </a:r>
          </a:p>
        </p:txBody>
      </p:sp>
    </p:spTree>
    <p:extLst>
      <p:ext uri="{BB962C8B-B14F-4D97-AF65-F5344CB8AC3E}">
        <p14:creationId xmlns:p14="http://schemas.microsoft.com/office/powerpoint/2010/main" val="576354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aring River (Robertson)">
            <a:extLst>
              <a:ext uri="{FF2B5EF4-FFF2-40B4-BE49-F238E27FC236}">
                <a16:creationId xmlns:a16="http://schemas.microsoft.com/office/drawing/2014/main" id="{D25A77AF-E8F8-636A-0DAF-FD0F71D158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0529" y="0"/>
            <a:ext cx="8348512" cy="60526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EFDBF5C-A695-710A-F8F8-EAD81E8C486D}"/>
              </a:ext>
            </a:extLst>
          </p:cNvPr>
          <p:cNvSpPr txBox="1"/>
          <p:nvPr/>
        </p:nvSpPr>
        <p:spPr>
          <a:xfrm>
            <a:off x="1862191" y="6187735"/>
            <a:ext cx="8236850" cy="646331"/>
          </a:xfrm>
          <a:prstGeom prst="rect">
            <a:avLst/>
          </a:prstGeom>
          <a:noFill/>
        </p:spPr>
        <p:txBody>
          <a:bodyPr wrap="square" rtlCol="0">
            <a:spAutoFit/>
          </a:bodyPr>
          <a:lstStyle/>
          <a:p>
            <a:r>
              <a:rPr lang="en-GB" dirty="0"/>
              <a:t>“A View of the Island of Jamaica, of Fort William Estate, with part of the Roaring River, belonging to William Beckford, 1778” drawn by George Robertson </a:t>
            </a:r>
          </a:p>
        </p:txBody>
      </p:sp>
    </p:spTree>
    <p:extLst>
      <p:ext uri="{BB962C8B-B14F-4D97-AF65-F5344CB8AC3E}">
        <p14:creationId xmlns:p14="http://schemas.microsoft.com/office/powerpoint/2010/main" val="3414797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0AAFE07-2DA7-E2C3-52F5-D6AAC586BF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3838" y="333375"/>
            <a:ext cx="4124325" cy="61912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7A16062-D41D-9255-8E9C-18DF3189524D}"/>
              </a:ext>
            </a:extLst>
          </p:cNvPr>
          <p:cNvPicPr>
            <a:picLocks noChangeAspect="1"/>
          </p:cNvPicPr>
          <p:nvPr/>
        </p:nvPicPr>
        <p:blipFill>
          <a:blip r:embed="rId3"/>
          <a:stretch>
            <a:fillRect/>
          </a:stretch>
        </p:blipFill>
        <p:spPr>
          <a:xfrm>
            <a:off x="402813" y="0"/>
            <a:ext cx="3795458" cy="6858000"/>
          </a:xfrm>
          <a:prstGeom prst="rect">
            <a:avLst/>
          </a:prstGeom>
        </p:spPr>
      </p:pic>
      <p:sp>
        <p:nvSpPr>
          <p:cNvPr id="7" name="TextBox 6">
            <a:extLst>
              <a:ext uri="{FF2B5EF4-FFF2-40B4-BE49-F238E27FC236}">
                <a16:creationId xmlns:a16="http://schemas.microsoft.com/office/drawing/2014/main" id="{194176B8-4EAF-BDD0-0877-AB094658C81D}"/>
              </a:ext>
            </a:extLst>
          </p:cNvPr>
          <p:cNvSpPr txBox="1"/>
          <p:nvPr/>
        </p:nvSpPr>
        <p:spPr>
          <a:xfrm>
            <a:off x="7829296" y="6321981"/>
            <a:ext cx="4354336" cy="369332"/>
          </a:xfrm>
          <a:prstGeom prst="rect">
            <a:avLst/>
          </a:prstGeom>
          <a:noFill/>
        </p:spPr>
        <p:txBody>
          <a:bodyPr wrap="square" rtlCol="0">
            <a:spAutoFit/>
          </a:bodyPr>
          <a:lstStyle/>
          <a:p>
            <a:r>
              <a:rPr lang="en-GB" dirty="0"/>
              <a:t>Data and image credit: Museum of London</a:t>
            </a:r>
          </a:p>
        </p:txBody>
      </p:sp>
    </p:spTree>
    <p:extLst>
      <p:ext uri="{BB962C8B-B14F-4D97-AF65-F5344CB8AC3E}">
        <p14:creationId xmlns:p14="http://schemas.microsoft.com/office/powerpoint/2010/main" val="2997958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229</Words>
  <Application>Microsoft Office PowerPoint</Application>
  <PresentationFormat>Widescreen</PresentationFormat>
  <Paragraphs>14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Bycroft, Michael</cp:lastModifiedBy>
  <cp:revision>6</cp:revision>
  <dcterms:created xsi:type="dcterms:W3CDTF">2022-10-28T11:32:17Z</dcterms:created>
  <dcterms:modified xsi:type="dcterms:W3CDTF">2025-11-06T13:57:44Z</dcterms:modified>
</cp:coreProperties>
</file>