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24590D-6DEC-43E7-90F9-79BB4F17A83A}" v="19" dt="2022-11-22T14:59:55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72" d="100"/>
          <a:sy n="72" d="100"/>
        </p:scale>
        <p:origin x="2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ycroft, Michael" userId="871e1bf2-e8fe-4ac0-b3eb-a6db1502fc47" providerId="ADAL" clId="{C024590D-6DEC-43E7-90F9-79BB4F17A83A}"/>
    <pc:docChg chg="undo custSel addSld modSld">
      <pc:chgData name="Bycroft, Michael" userId="871e1bf2-e8fe-4ac0-b3eb-a6db1502fc47" providerId="ADAL" clId="{C024590D-6DEC-43E7-90F9-79BB4F17A83A}" dt="2022-11-22T15:14:25.556" v="2507" actId="20577"/>
      <pc:docMkLst>
        <pc:docMk/>
      </pc:docMkLst>
      <pc:sldChg chg="modSp mod">
        <pc:chgData name="Bycroft, Michael" userId="871e1bf2-e8fe-4ac0-b3eb-a6db1502fc47" providerId="ADAL" clId="{C024590D-6DEC-43E7-90F9-79BB4F17A83A}" dt="2022-11-22T13:59:26.476" v="122" actId="20577"/>
        <pc:sldMkLst>
          <pc:docMk/>
          <pc:sldMk cId="1188986520" sldId="256"/>
        </pc:sldMkLst>
        <pc:spChg chg="mod">
          <ac:chgData name="Bycroft, Michael" userId="871e1bf2-e8fe-4ac0-b3eb-a6db1502fc47" providerId="ADAL" clId="{C024590D-6DEC-43E7-90F9-79BB4F17A83A}" dt="2022-11-22T13:59:06.009" v="46" actId="20577"/>
          <ac:spMkLst>
            <pc:docMk/>
            <pc:sldMk cId="1188986520" sldId="256"/>
            <ac:spMk id="2" creationId="{D0E53A3B-BD8E-F69D-8A54-855524381270}"/>
          </ac:spMkLst>
        </pc:spChg>
        <pc:spChg chg="mod">
          <ac:chgData name="Bycroft, Michael" userId="871e1bf2-e8fe-4ac0-b3eb-a6db1502fc47" providerId="ADAL" clId="{C024590D-6DEC-43E7-90F9-79BB4F17A83A}" dt="2022-11-22T13:59:26.476" v="122" actId="20577"/>
          <ac:spMkLst>
            <pc:docMk/>
            <pc:sldMk cId="1188986520" sldId="256"/>
            <ac:spMk id="3" creationId="{D66CB45F-DF8B-6C4C-A596-B455EB3BD29D}"/>
          </ac:spMkLst>
        </pc:spChg>
      </pc:sldChg>
      <pc:sldChg chg="addSp delSp modSp new mod">
        <pc:chgData name="Bycroft, Michael" userId="871e1bf2-e8fe-4ac0-b3eb-a6db1502fc47" providerId="ADAL" clId="{C024590D-6DEC-43E7-90F9-79BB4F17A83A}" dt="2022-11-22T14:06:55.145" v="427"/>
        <pc:sldMkLst>
          <pc:docMk/>
          <pc:sldMk cId="1638353922" sldId="257"/>
        </pc:sldMkLst>
        <pc:spChg chg="del">
          <ac:chgData name="Bycroft, Michael" userId="871e1bf2-e8fe-4ac0-b3eb-a6db1502fc47" providerId="ADAL" clId="{C024590D-6DEC-43E7-90F9-79BB4F17A83A}" dt="2022-11-22T13:59:33.668" v="124" actId="478"/>
          <ac:spMkLst>
            <pc:docMk/>
            <pc:sldMk cId="1638353922" sldId="257"/>
            <ac:spMk id="2" creationId="{210894BE-6F03-40DF-2953-881F46E42895}"/>
          </ac:spMkLst>
        </pc:spChg>
        <pc:spChg chg="del mod">
          <ac:chgData name="Bycroft, Michael" userId="871e1bf2-e8fe-4ac0-b3eb-a6db1502fc47" providerId="ADAL" clId="{C024590D-6DEC-43E7-90F9-79BB4F17A83A}" dt="2022-11-22T13:59:41.821" v="126" actId="478"/>
          <ac:spMkLst>
            <pc:docMk/>
            <pc:sldMk cId="1638353922" sldId="257"/>
            <ac:spMk id="3" creationId="{3D77B121-FFEE-F6B8-BA0A-F1F9DD4CD045}"/>
          </ac:spMkLst>
        </pc:spChg>
        <pc:spChg chg="add del mod">
          <ac:chgData name="Bycroft, Michael" userId="871e1bf2-e8fe-4ac0-b3eb-a6db1502fc47" providerId="ADAL" clId="{C024590D-6DEC-43E7-90F9-79BB4F17A83A}" dt="2022-11-22T14:01:41.863" v="129"/>
          <ac:spMkLst>
            <pc:docMk/>
            <pc:sldMk cId="1638353922" sldId="257"/>
            <ac:spMk id="4" creationId="{653EFCAC-A421-7AA8-E6EF-D08CDD806715}"/>
          </ac:spMkLst>
        </pc:spChg>
        <pc:spChg chg="add mod">
          <ac:chgData name="Bycroft, Michael" userId="871e1bf2-e8fe-4ac0-b3eb-a6db1502fc47" providerId="ADAL" clId="{C024590D-6DEC-43E7-90F9-79BB4F17A83A}" dt="2022-11-22T14:06:55.145" v="427"/>
          <ac:spMkLst>
            <pc:docMk/>
            <pc:sldMk cId="1638353922" sldId="257"/>
            <ac:spMk id="9" creationId="{8098F2DD-F490-6122-459E-4B0B36D583B5}"/>
          </ac:spMkLst>
        </pc:spChg>
        <pc:spChg chg="add mod">
          <ac:chgData name="Bycroft, Michael" userId="871e1bf2-e8fe-4ac0-b3eb-a6db1502fc47" providerId="ADAL" clId="{C024590D-6DEC-43E7-90F9-79BB4F17A83A}" dt="2022-11-22T14:04:58.071" v="292" actId="1035"/>
          <ac:spMkLst>
            <pc:docMk/>
            <pc:sldMk cId="1638353922" sldId="257"/>
            <ac:spMk id="12" creationId="{2D0213F6-330C-B334-D72A-F24228AE5941}"/>
          </ac:spMkLst>
        </pc:spChg>
        <pc:spChg chg="add mod">
          <ac:chgData name="Bycroft, Michael" userId="871e1bf2-e8fe-4ac0-b3eb-a6db1502fc47" providerId="ADAL" clId="{C024590D-6DEC-43E7-90F9-79BB4F17A83A}" dt="2022-11-22T14:04:25.374" v="244" actId="20577"/>
          <ac:spMkLst>
            <pc:docMk/>
            <pc:sldMk cId="1638353922" sldId="257"/>
            <ac:spMk id="13" creationId="{52D5803D-2790-6F66-232E-BF0B316130B3}"/>
          </ac:spMkLst>
        </pc:spChg>
        <pc:spChg chg="add mod">
          <ac:chgData name="Bycroft, Michael" userId="871e1bf2-e8fe-4ac0-b3eb-a6db1502fc47" providerId="ADAL" clId="{C024590D-6DEC-43E7-90F9-79BB4F17A83A}" dt="2022-11-22T14:05:06.905" v="308" actId="1035"/>
          <ac:spMkLst>
            <pc:docMk/>
            <pc:sldMk cId="1638353922" sldId="257"/>
            <ac:spMk id="14" creationId="{BC670DE6-71E0-A846-3D31-99C5F6C2B2D8}"/>
          </ac:spMkLst>
        </pc:spChg>
        <pc:spChg chg="add mod">
          <ac:chgData name="Bycroft, Michael" userId="871e1bf2-e8fe-4ac0-b3eb-a6db1502fc47" providerId="ADAL" clId="{C024590D-6DEC-43E7-90F9-79BB4F17A83A}" dt="2022-11-22T14:05:27.739" v="324" actId="20577"/>
          <ac:spMkLst>
            <pc:docMk/>
            <pc:sldMk cId="1638353922" sldId="257"/>
            <ac:spMk id="15" creationId="{9A1D8ED4-581C-5B73-DF8F-AD24A51736B3}"/>
          </ac:spMkLst>
        </pc:spChg>
        <pc:spChg chg="add mod">
          <ac:chgData name="Bycroft, Michael" userId="871e1bf2-e8fe-4ac0-b3eb-a6db1502fc47" providerId="ADAL" clId="{C024590D-6DEC-43E7-90F9-79BB4F17A83A}" dt="2022-11-22T14:06:15.930" v="396" actId="20577"/>
          <ac:spMkLst>
            <pc:docMk/>
            <pc:sldMk cId="1638353922" sldId="257"/>
            <ac:spMk id="16" creationId="{191756DD-7A41-6F81-71F3-A8AE7EED442A}"/>
          </ac:spMkLst>
        </pc:spChg>
        <pc:spChg chg="add mod">
          <ac:chgData name="Bycroft, Michael" userId="871e1bf2-e8fe-4ac0-b3eb-a6db1502fc47" providerId="ADAL" clId="{C024590D-6DEC-43E7-90F9-79BB4F17A83A}" dt="2022-11-22T14:06:19.839" v="400" actId="20577"/>
          <ac:spMkLst>
            <pc:docMk/>
            <pc:sldMk cId="1638353922" sldId="257"/>
            <ac:spMk id="17" creationId="{31371E15-3C45-29C2-50D1-E3BCA65DD47D}"/>
          </ac:spMkLst>
        </pc:spChg>
        <pc:picChg chg="add del mod">
          <ac:chgData name="Bycroft, Michael" userId="871e1bf2-e8fe-4ac0-b3eb-a6db1502fc47" providerId="ADAL" clId="{C024590D-6DEC-43E7-90F9-79BB4F17A83A}" dt="2022-11-22T14:02:24.831" v="133" actId="478"/>
          <ac:picMkLst>
            <pc:docMk/>
            <pc:sldMk cId="1638353922" sldId="257"/>
            <ac:picMk id="6" creationId="{FD544C02-50F6-7C0E-69E3-2EE8375012BF}"/>
          </ac:picMkLst>
        </pc:picChg>
        <pc:picChg chg="add mod">
          <ac:chgData name="Bycroft, Michael" userId="871e1bf2-e8fe-4ac0-b3eb-a6db1502fc47" providerId="ADAL" clId="{C024590D-6DEC-43E7-90F9-79BB4F17A83A}" dt="2022-11-22T14:04:22.214" v="240" actId="1076"/>
          <ac:picMkLst>
            <pc:docMk/>
            <pc:sldMk cId="1638353922" sldId="257"/>
            <ac:picMk id="8" creationId="{2D60C490-5904-48DA-0CB5-2A56C53AB60E}"/>
          </ac:picMkLst>
        </pc:picChg>
        <pc:picChg chg="add del mod">
          <ac:chgData name="Bycroft, Michael" userId="871e1bf2-e8fe-4ac0-b3eb-a6db1502fc47" providerId="ADAL" clId="{C024590D-6DEC-43E7-90F9-79BB4F17A83A}" dt="2022-11-22T14:03:14.385" v="168"/>
          <ac:picMkLst>
            <pc:docMk/>
            <pc:sldMk cId="1638353922" sldId="257"/>
            <ac:picMk id="11" creationId="{34A9735D-85C5-9A47-945E-1A5B4A0C5575}"/>
          </ac:picMkLst>
        </pc:picChg>
      </pc:sldChg>
      <pc:sldChg chg="addSp delSp modSp new mod">
        <pc:chgData name="Bycroft, Michael" userId="871e1bf2-e8fe-4ac0-b3eb-a6db1502fc47" providerId="ADAL" clId="{C024590D-6DEC-43E7-90F9-79BB4F17A83A}" dt="2022-11-22T14:59:59.895" v="2496" actId="20577"/>
        <pc:sldMkLst>
          <pc:docMk/>
          <pc:sldMk cId="1119018117" sldId="258"/>
        </pc:sldMkLst>
        <pc:spChg chg="del">
          <ac:chgData name="Bycroft, Michael" userId="871e1bf2-e8fe-4ac0-b3eb-a6db1502fc47" providerId="ADAL" clId="{C024590D-6DEC-43E7-90F9-79BB4F17A83A}" dt="2022-11-22T14:15:26.870" v="429" actId="478"/>
          <ac:spMkLst>
            <pc:docMk/>
            <pc:sldMk cId="1119018117" sldId="258"/>
            <ac:spMk id="2" creationId="{A71FB160-AD1C-8CF1-7A75-94CFA0EF8351}"/>
          </ac:spMkLst>
        </pc:spChg>
        <pc:spChg chg="mod">
          <ac:chgData name="Bycroft, Michael" userId="871e1bf2-e8fe-4ac0-b3eb-a6db1502fc47" providerId="ADAL" clId="{C024590D-6DEC-43E7-90F9-79BB4F17A83A}" dt="2022-11-22T14:59:07.617" v="2492" actId="6549"/>
          <ac:spMkLst>
            <pc:docMk/>
            <pc:sldMk cId="1119018117" sldId="258"/>
            <ac:spMk id="3" creationId="{112BEF2D-1EB1-BF7A-D913-D39E6956DA0A}"/>
          </ac:spMkLst>
        </pc:spChg>
        <pc:spChg chg="add mod">
          <ac:chgData name="Bycroft, Michael" userId="871e1bf2-e8fe-4ac0-b3eb-a6db1502fc47" providerId="ADAL" clId="{C024590D-6DEC-43E7-90F9-79BB4F17A83A}" dt="2022-11-22T14:59:59.895" v="2496" actId="20577"/>
          <ac:spMkLst>
            <pc:docMk/>
            <pc:sldMk cId="1119018117" sldId="258"/>
            <ac:spMk id="8" creationId="{C09BAFDD-DC33-FCD5-E8D1-721B37836856}"/>
          </ac:spMkLst>
        </pc:spChg>
        <pc:picChg chg="add del mod">
          <ac:chgData name="Bycroft, Michael" userId="871e1bf2-e8fe-4ac0-b3eb-a6db1502fc47" providerId="ADAL" clId="{C024590D-6DEC-43E7-90F9-79BB4F17A83A}" dt="2022-11-22T14:26:10.612" v="1223" actId="478"/>
          <ac:picMkLst>
            <pc:docMk/>
            <pc:sldMk cId="1119018117" sldId="258"/>
            <ac:picMk id="5" creationId="{B243A855-7DBA-1EB0-F00A-EA0BF7D1EDE6}"/>
          </ac:picMkLst>
        </pc:picChg>
        <pc:picChg chg="add mod">
          <ac:chgData name="Bycroft, Michael" userId="871e1bf2-e8fe-4ac0-b3eb-a6db1502fc47" providerId="ADAL" clId="{C024590D-6DEC-43E7-90F9-79BB4F17A83A}" dt="2022-11-22T14:27:18.206" v="1230" actId="1076"/>
          <ac:picMkLst>
            <pc:docMk/>
            <pc:sldMk cId="1119018117" sldId="258"/>
            <ac:picMk id="7" creationId="{A1B93B22-8F18-370E-AB88-4904C4343ED2}"/>
          </ac:picMkLst>
        </pc:picChg>
      </pc:sldChg>
      <pc:sldChg chg="addSp delSp modSp new mod">
        <pc:chgData name="Bycroft, Michael" userId="871e1bf2-e8fe-4ac0-b3eb-a6db1502fc47" providerId="ADAL" clId="{C024590D-6DEC-43E7-90F9-79BB4F17A83A}" dt="2022-11-22T14:37:15.965" v="1314" actId="113"/>
        <pc:sldMkLst>
          <pc:docMk/>
          <pc:sldMk cId="4008324688" sldId="259"/>
        </pc:sldMkLst>
        <pc:spChg chg="del">
          <ac:chgData name="Bycroft, Michael" userId="871e1bf2-e8fe-4ac0-b3eb-a6db1502fc47" providerId="ADAL" clId="{C024590D-6DEC-43E7-90F9-79BB4F17A83A}" dt="2022-11-22T14:22:21.635" v="1195" actId="478"/>
          <ac:spMkLst>
            <pc:docMk/>
            <pc:sldMk cId="4008324688" sldId="259"/>
            <ac:spMk id="2" creationId="{AE934C25-F742-A358-40BF-080912E753C3}"/>
          </ac:spMkLst>
        </pc:spChg>
        <pc:spChg chg="del">
          <ac:chgData name="Bycroft, Michael" userId="871e1bf2-e8fe-4ac0-b3eb-a6db1502fc47" providerId="ADAL" clId="{C024590D-6DEC-43E7-90F9-79BB4F17A83A}" dt="2022-11-22T14:22:21.635" v="1195" actId="478"/>
          <ac:spMkLst>
            <pc:docMk/>
            <pc:sldMk cId="4008324688" sldId="259"/>
            <ac:spMk id="3" creationId="{005F4F0E-20B1-6CEA-1012-E4629FECC64A}"/>
          </ac:spMkLst>
        </pc:spChg>
        <pc:spChg chg="add mod">
          <ac:chgData name="Bycroft, Michael" userId="871e1bf2-e8fe-4ac0-b3eb-a6db1502fc47" providerId="ADAL" clId="{C024590D-6DEC-43E7-90F9-79BB4F17A83A}" dt="2022-11-22T14:37:15.965" v="1314" actId="113"/>
          <ac:spMkLst>
            <pc:docMk/>
            <pc:sldMk cId="4008324688" sldId="259"/>
            <ac:spMk id="5" creationId="{73E8A60B-05CE-E323-0FB3-22A1421BF6F4}"/>
          </ac:spMkLst>
        </pc:spChg>
      </pc:sldChg>
      <pc:sldChg chg="addSp delSp modSp new mod">
        <pc:chgData name="Bycroft, Michael" userId="871e1bf2-e8fe-4ac0-b3eb-a6db1502fc47" providerId="ADAL" clId="{C024590D-6DEC-43E7-90F9-79BB4F17A83A}" dt="2022-11-22T14:59:46.480" v="2493" actId="114"/>
        <pc:sldMkLst>
          <pc:docMk/>
          <pc:sldMk cId="3373169105" sldId="260"/>
        </pc:sldMkLst>
        <pc:spChg chg="del">
          <ac:chgData name="Bycroft, Michael" userId="871e1bf2-e8fe-4ac0-b3eb-a6db1502fc47" providerId="ADAL" clId="{C024590D-6DEC-43E7-90F9-79BB4F17A83A}" dt="2022-11-22T14:41:16.564" v="1316" actId="478"/>
          <ac:spMkLst>
            <pc:docMk/>
            <pc:sldMk cId="3373169105" sldId="260"/>
            <ac:spMk id="2" creationId="{B5FA3769-E2F8-A56F-15F1-139EFD368CE5}"/>
          </ac:spMkLst>
        </pc:spChg>
        <pc:spChg chg="del">
          <ac:chgData name="Bycroft, Michael" userId="871e1bf2-e8fe-4ac0-b3eb-a6db1502fc47" providerId="ADAL" clId="{C024590D-6DEC-43E7-90F9-79BB4F17A83A}" dt="2022-11-22T14:41:16.564" v="1316" actId="478"/>
          <ac:spMkLst>
            <pc:docMk/>
            <pc:sldMk cId="3373169105" sldId="260"/>
            <ac:spMk id="3" creationId="{86564A00-6EF0-7671-CFDD-061C08964C24}"/>
          </ac:spMkLst>
        </pc:spChg>
        <pc:spChg chg="add mod">
          <ac:chgData name="Bycroft, Michael" userId="871e1bf2-e8fe-4ac0-b3eb-a6db1502fc47" providerId="ADAL" clId="{C024590D-6DEC-43E7-90F9-79BB4F17A83A}" dt="2022-11-22T14:59:46.480" v="2493" actId="114"/>
          <ac:spMkLst>
            <pc:docMk/>
            <pc:sldMk cId="3373169105" sldId="260"/>
            <ac:spMk id="6" creationId="{FD92D945-79D0-FB20-788A-0E24D2DF4499}"/>
          </ac:spMkLst>
        </pc:spChg>
        <pc:spChg chg="add mod">
          <ac:chgData name="Bycroft, Michael" userId="871e1bf2-e8fe-4ac0-b3eb-a6db1502fc47" providerId="ADAL" clId="{C024590D-6DEC-43E7-90F9-79BB4F17A83A}" dt="2022-11-22T14:45:56.910" v="1735" actId="1076"/>
          <ac:spMkLst>
            <pc:docMk/>
            <pc:sldMk cId="3373169105" sldId="260"/>
            <ac:spMk id="7" creationId="{9EE3F072-24A0-88F8-896F-F3729684ED21}"/>
          </ac:spMkLst>
        </pc:spChg>
        <pc:picChg chg="add mod">
          <ac:chgData name="Bycroft, Michael" userId="871e1bf2-e8fe-4ac0-b3eb-a6db1502fc47" providerId="ADAL" clId="{C024590D-6DEC-43E7-90F9-79BB4F17A83A}" dt="2022-11-22T14:41:24.966" v="1321" actId="1076"/>
          <ac:picMkLst>
            <pc:docMk/>
            <pc:sldMk cId="3373169105" sldId="260"/>
            <ac:picMk id="5" creationId="{74074BA4-C5C0-E0A1-831D-8823A46703B1}"/>
          </ac:picMkLst>
        </pc:picChg>
      </pc:sldChg>
      <pc:sldChg chg="delSp modSp new mod">
        <pc:chgData name="Bycroft, Michael" userId="871e1bf2-e8fe-4ac0-b3eb-a6db1502fc47" providerId="ADAL" clId="{C024590D-6DEC-43E7-90F9-79BB4F17A83A}" dt="2022-11-22T14:52:26.176" v="1884" actId="1076"/>
        <pc:sldMkLst>
          <pc:docMk/>
          <pc:sldMk cId="3192972171" sldId="261"/>
        </pc:sldMkLst>
        <pc:spChg chg="del">
          <ac:chgData name="Bycroft, Michael" userId="871e1bf2-e8fe-4ac0-b3eb-a6db1502fc47" providerId="ADAL" clId="{C024590D-6DEC-43E7-90F9-79BB4F17A83A}" dt="2022-11-22T14:48:44.975" v="1737" actId="478"/>
          <ac:spMkLst>
            <pc:docMk/>
            <pc:sldMk cId="3192972171" sldId="261"/>
            <ac:spMk id="2" creationId="{AD0B7465-E258-C96F-6036-8D5FCD8FBA6E}"/>
          </ac:spMkLst>
        </pc:spChg>
        <pc:spChg chg="mod">
          <ac:chgData name="Bycroft, Michael" userId="871e1bf2-e8fe-4ac0-b3eb-a6db1502fc47" providerId="ADAL" clId="{C024590D-6DEC-43E7-90F9-79BB4F17A83A}" dt="2022-11-22T14:52:26.176" v="1884" actId="1076"/>
          <ac:spMkLst>
            <pc:docMk/>
            <pc:sldMk cId="3192972171" sldId="261"/>
            <ac:spMk id="3" creationId="{BC17C93E-42E6-6E38-67B1-7209968F7A27}"/>
          </ac:spMkLst>
        </pc:spChg>
      </pc:sldChg>
      <pc:sldChg chg="addSp delSp modSp new mod">
        <pc:chgData name="Bycroft, Michael" userId="871e1bf2-e8fe-4ac0-b3eb-a6db1502fc47" providerId="ADAL" clId="{C024590D-6DEC-43E7-90F9-79BB4F17A83A}" dt="2022-11-22T15:14:25.556" v="2507" actId="20577"/>
        <pc:sldMkLst>
          <pc:docMk/>
          <pc:sldMk cId="1347206848" sldId="262"/>
        </pc:sldMkLst>
        <pc:spChg chg="del">
          <ac:chgData name="Bycroft, Michael" userId="871e1bf2-e8fe-4ac0-b3eb-a6db1502fc47" providerId="ADAL" clId="{C024590D-6DEC-43E7-90F9-79BB4F17A83A}" dt="2022-11-22T14:52:29.873" v="1886" actId="478"/>
          <ac:spMkLst>
            <pc:docMk/>
            <pc:sldMk cId="1347206848" sldId="262"/>
            <ac:spMk id="2" creationId="{A0170D44-301D-6BF3-71BA-14835B83EB82}"/>
          </ac:spMkLst>
        </pc:spChg>
        <pc:spChg chg="mod">
          <ac:chgData name="Bycroft, Michael" userId="871e1bf2-e8fe-4ac0-b3eb-a6db1502fc47" providerId="ADAL" clId="{C024590D-6DEC-43E7-90F9-79BB4F17A83A}" dt="2022-11-22T15:14:25.556" v="2507" actId="20577"/>
          <ac:spMkLst>
            <pc:docMk/>
            <pc:sldMk cId="1347206848" sldId="262"/>
            <ac:spMk id="3" creationId="{13E75D7A-F841-F377-58AA-A0BD1E17D6C9}"/>
          </ac:spMkLst>
        </pc:spChg>
        <pc:spChg chg="add mod">
          <ac:chgData name="Bycroft, Michael" userId="871e1bf2-e8fe-4ac0-b3eb-a6db1502fc47" providerId="ADAL" clId="{C024590D-6DEC-43E7-90F9-79BB4F17A83A}" dt="2022-11-22T14:56:49.205" v="2469" actId="1076"/>
          <ac:spMkLst>
            <pc:docMk/>
            <pc:sldMk cId="1347206848" sldId="262"/>
            <ac:spMk id="4" creationId="{9D2C56C1-E0BE-6F7D-4FA6-629D5580B15A}"/>
          </ac:spMkLst>
        </pc:spChg>
      </pc:sldChg>
      <pc:sldChg chg="delSp modSp new mod">
        <pc:chgData name="Bycroft, Michael" userId="871e1bf2-e8fe-4ac0-b3eb-a6db1502fc47" providerId="ADAL" clId="{C024590D-6DEC-43E7-90F9-79BB4F17A83A}" dt="2022-11-22T14:58:44.012" v="2491" actId="1076"/>
        <pc:sldMkLst>
          <pc:docMk/>
          <pc:sldMk cId="1027585611" sldId="263"/>
        </pc:sldMkLst>
        <pc:spChg chg="del">
          <ac:chgData name="Bycroft, Michael" userId="871e1bf2-e8fe-4ac0-b3eb-a6db1502fc47" providerId="ADAL" clId="{C024590D-6DEC-43E7-90F9-79BB4F17A83A}" dt="2022-11-22T14:58:12.489" v="2472" actId="478"/>
          <ac:spMkLst>
            <pc:docMk/>
            <pc:sldMk cId="1027585611" sldId="263"/>
            <ac:spMk id="2" creationId="{E8454801-408C-80F8-23DB-47B26700CC02}"/>
          </ac:spMkLst>
        </pc:spChg>
        <pc:spChg chg="mod">
          <ac:chgData name="Bycroft, Michael" userId="871e1bf2-e8fe-4ac0-b3eb-a6db1502fc47" providerId="ADAL" clId="{C024590D-6DEC-43E7-90F9-79BB4F17A83A}" dt="2022-11-22T14:58:44.012" v="2491" actId="1076"/>
          <ac:spMkLst>
            <pc:docMk/>
            <pc:sldMk cId="1027585611" sldId="263"/>
            <ac:spMk id="3" creationId="{C27F4651-9BEF-E50F-B661-6A2286AE7D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0D9D0-74B0-E34F-7ADB-D1AC0673F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8D3DB-0272-B66D-214B-8B5CB32C83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4D5F5-94D1-E96A-562B-FE58E1D3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65BD3-CF9C-0F6A-FB44-BEA9F3CB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7AC4-6125-DD07-5981-4859F5FCC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31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7111C-2354-68D1-39BA-7957784F6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A8069-0D0D-431D-916E-C558D4B35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E83B3-EFF7-5B31-40D7-480126A51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FC4D9-FE44-4DD5-03B6-5A5372C11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C5C2C-B8D6-0C94-0C79-FCCF097A2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5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46BE00-20D2-D0DD-5891-F7E7D5234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A7B45C-FAFF-10B3-E66F-EF9785FFB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21A74-8024-D308-A827-C8E8FC44A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5C2A7-F560-057D-35CA-821216B08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CF1D-55DC-9913-6880-A386BEBC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37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24B2F-F37C-1788-10B8-CE7F1929A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229B9-B3C6-9974-2501-08EF21E8F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DAB82-531E-FD8E-C5CC-4CE558A9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5E103-4A78-30DF-8512-8AD3DAE7F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9C10E-2085-D2CB-A73A-0DF9A5EF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15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F9DA-FC96-39E9-2D06-0CE3A373B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3C9DC-0BD8-578E-7794-8C663637B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8F8F0-044B-2F06-5B4E-F405A4ACF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5CD44-6FD5-DF64-72EC-D72363C92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6E09F-1EF4-F66D-D190-602ABD54E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8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885E9-F4B0-3B5A-C680-90288B396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C7E1E-E95D-6C35-E7AC-4CCFD5DC45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92840C-5AD8-E665-EDEF-F7E216F2D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63B93A-91C3-FACC-9F18-D99C7F50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E3F57-21D9-FB3C-AEF0-216E3725A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BE1910-2F52-A8C8-D9F1-A2F93E61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6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9DBAB-AC15-04B0-FBC7-7F25D394D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466741-E435-4177-932D-44BB06B7D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3DB08-7FDF-7DAA-A7EB-6047CDB00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A8905B-D137-846F-D6A4-2FDE2F950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D1162-C145-7876-822A-651CDE052A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A8643E-2080-600F-00C5-F61BF86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328408-1C03-DFB5-14A5-AA029EDB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4212BF-DF51-CEEA-FBB1-555A730B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8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FAB93-4CC4-570B-ED49-525FE4F28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D05C6B-F094-A1EB-3AD1-AB02EDC9A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78F59E-6032-770F-B170-9938045E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790307-37EB-26A7-3E5A-D1F99BDB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41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22D556-6DE0-C511-7784-7B5174C8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FA5636-3AEF-28BE-FA42-CEEFC89B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A0391-3369-0918-E1D0-B79E4FC05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9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40821-6487-6CD3-94CB-A626EC4FF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CEFC6-288C-0BB3-7E88-8C363AF4E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EBE4C0-733F-F506-2F7B-7144B4F71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E91450-D6B2-C243-1750-DB5A3F77C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4A7C6-1DED-2291-8D82-EA9EC174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69114-C55B-9E9D-8D97-EADE06237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49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557DE-3F2C-DF7E-8C6C-F91076B60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3CD8A1-FE70-EE8D-CCC2-81A38E06A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A0ABE-7418-5875-FC32-B9B35C888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EFF82-1EFB-4992-DAA9-D156BA2B5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0CD78-6E82-D341-096E-0014FC5D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E55351-FB2B-B3FA-DA95-B2F7CF19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4972A9-1C74-676B-120E-46E6C17FB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E7A09-5F52-5F71-6933-E9A4B00B9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832B2-1CCE-D04C-42E9-9A1B4E279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F963B-7298-4C08-AE75-07BE05D12157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C854C-47D3-6CFF-9B4D-784EA945E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0D409-292F-CA23-30F3-4CA5A5FDF1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7D886-C308-4CD9-BD80-B579BDC48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12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53A3B-BD8E-F69D-8A54-8555243812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Textiles and the Enlightened Consumer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CB45F-DF8B-6C4C-A596-B455EB3BD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Value in the Age of Reason, HI3T5</a:t>
            </a:r>
          </a:p>
          <a:p>
            <a:r>
              <a:rPr lang="en-GB" dirty="0"/>
              <a:t>Week 8, Autumn 2022</a:t>
            </a:r>
          </a:p>
        </p:txBody>
      </p:sp>
    </p:spTree>
    <p:extLst>
      <p:ext uri="{BB962C8B-B14F-4D97-AF65-F5344CB8AC3E}">
        <p14:creationId xmlns:p14="http://schemas.microsoft.com/office/powerpoint/2010/main" val="1188986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">
            <a:extLst>
              <a:ext uri="{FF2B5EF4-FFF2-40B4-BE49-F238E27FC236}">
                <a16:creationId xmlns:a16="http://schemas.microsoft.com/office/drawing/2014/main" id="{2D60C490-5904-48DA-0CB5-2A56C53AB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4932"/>
            <a:ext cx="12192000" cy="6014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98F2DD-F490-6122-459E-4B0B36D583B5}"/>
              </a:ext>
            </a:extLst>
          </p:cNvPr>
          <p:cNvSpPr txBox="1"/>
          <p:nvPr/>
        </p:nvSpPr>
        <p:spPr>
          <a:xfrm>
            <a:off x="159799" y="26634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Cotton</a:t>
            </a:r>
          </a:p>
          <a:p>
            <a:r>
              <a:rPr lang="en-GB" sz="2000" dirty="0"/>
              <a:t>Muslin</a:t>
            </a:r>
          </a:p>
          <a:p>
            <a:r>
              <a:rPr lang="en-GB" sz="2000" dirty="0"/>
              <a:t>2 £/m2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0213F6-330C-B334-D72A-F24228AE5941}"/>
              </a:ext>
            </a:extLst>
          </p:cNvPr>
          <p:cNvSpPr txBox="1"/>
          <p:nvPr/>
        </p:nvSpPr>
        <p:spPr>
          <a:xfrm>
            <a:off x="1875777" y="16717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Cotton</a:t>
            </a:r>
          </a:p>
          <a:p>
            <a:r>
              <a:rPr lang="en-GB" sz="2000" dirty="0"/>
              <a:t>Calico</a:t>
            </a:r>
          </a:p>
          <a:p>
            <a:r>
              <a:rPr lang="en-GB" sz="2000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D5803D-2790-6F66-232E-BF0B316130B3}"/>
              </a:ext>
            </a:extLst>
          </p:cNvPr>
          <p:cNvSpPr txBox="1"/>
          <p:nvPr/>
        </p:nvSpPr>
        <p:spPr>
          <a:xfrm>
            <a:off x="5260019" y="0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Cotton</a:t>
            </a:r>
          </a:p>
          <a:p>
            <a:r>
              <a:rPr lang="en-GB" sz="2000" dirty="0"/>
              <a:t>Double gauze</a:t>
            </a:r>
          </a:p>
          <a:p>
            <a:r>
              <a:rPr lang="en-GB" sz="2000" dirty="0"/>
              <a:t>10.2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670DE6-71E0-A846-3D31-99C5F6C2B2D8}"/>
              </a:ext>
            </a:extLst>
          </p:cNvPr>
          <p:cNvSpPr txBox="1"/>
          <p:nvPr/>
        </p:nvSpPr>
        <p:spPr>
          <a:xfrm>
            <a:off x="3590277" y="-9918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Cotton</a:t>
            </a:r>
          </a:p>
          <a:p>
            <a:r>
              <a:rPr lang="en-GB" sz="2000" dirty="0"/>
              <a:t>Black</a:t>
            </a:r>
          </a:p>
          <a:p>
            <a:r>
              <a:rPr lang="en-GB" sz="2000" dirty="0"/>
              <a:t>8.5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1D8ED4-581C-5B73-DF8F-AD24A51736B3}"/>
              </a:ext>
            </a:extLst>
          </p:cNvPr>
          <p:cNvSpPr txBox="1"/>
          <p:nvPr/>
        </p:nvSpPr>
        <p:spPr>
          <a:xfrm>
            <a:off x="7033888" y="-20731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Linen</a:t>
            </a:r>
          </a:p>
          <a:p>
            <a:r>
              <a:rPr lang="en-GB" sz="2000" dirty="0"/>
              <a:t>Printed</a:t>
            </a:r>
          </a:p>
          <a:p>
            <a:r>
              <a:rPr lang="en-GB" sz="2000" dirty="0"/>
              <a:t>10.7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1756DD-7A41-6F81-71F3-A8AE7EED442A}"/>
              </a:ext>
            </a:extLst>
          </p:cNvPr>
          <p:cNvSpPr txBox="1"/>
          <p:nvPr/>
        </p:nvSpPr>
        <p:spPr>
          <a:xfrm>
            <a:off x="8726009" y="-20731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Cotton/linen</a:t>
            </a:r>
          </a:p>
          <a:p>
            <a:r>
              <a:rPr lang="en-GB" sz="2000" dirty="0"/>
              <a:t>Ivory-coloured</a:t>
            </a:r>
          </a:p>
          <a:p>
            <a:r>
              <a:rPr lang="en-GB" sz="2000" dirty="0"/>
              <a:t>14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371E15-3C45-29C2-50D1-E3BCA65DD47D}"/>
              </a:ext>
            </a:extLst>
          </p:cNvPr>
          <p:cNvSpPr txBox="1"/>
          <p:nvPr/>
        </p:nvSpPr>
        <p:spPr>
          <a:xfrm>
            <a:off x="10495626" y="-2007"/>
            <a:ext cx="1740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Pure silk</a:t>
            </a:r>
          </a:p>
          <a:p>
            <a:r>
              <a:rPr lang="en-GB" sz="2000" dirty="0"/>
              <a:t>Printed</a:t>
            </a:r>
          </a:p>
          <a:p>
            <a:r>
              <a:rPr lang="en-GB" sz="2000" dirty="0"/>
              <a:t>18.5</a:t>
            </a:r>
          </a:p>
        </p:txBody>
      </p:sp>
    </p:spTree>
    <p:extLst>
      <p:ext uri="{BB962C8B-B14F-4D97-AF65-F5344CB8AC3E}">
        <p14:creationId xmlns:p14="http://schemas.microsoft.com/office/powerpoint/2010/main" val="1638353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BEF2D-1EB1-BF7A-D913-D39E6956D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3239" y="816747"/>
            <a:ext cx="8971625" cy="5628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Natural fibres: </a:t>
            </a:r>
            <a:r>
              <a:rPr lang="en-GB" dirty="0"/>
              <a:t>wool, cotton, linen, silk, jute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Weaves: </a:t>
            </a:r>
            <a:r>
              <a:rPr lang="en-GB" dirty="0"/>
              <a:t>plain or tabby, twill, satin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1B93B22-8F18-370E-AB88-4904C4343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52413" y="-27885"/>
            <a:ext cx="3087174" cy="8525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9BAFDD-DC33-FCD5-E8D1-721B37836856}"/>
              </a:ext>
            </a:extLst>
          </p:cNvPr>
          <p:cNvSpPr txBox="1"/>
          <p:nvPr/>
        </p:nvSpPr>
        <p:spPr>
          <a:xfrm>
            <a:off x="1833239" y="5903651"/>
            <a:ext cx="648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Encyclopaedia Britannica</a:t>
            </a:r>
            <a:r>
              <a:rPr lang="en-GB" dirty="0"/>
              <a:t>, 15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edn</a:t>
            </a:r>
            <a:r>
              <a:rPr lang="en-GB" dirty="0"/>
              <a:t>, “Industries, Textiles”</a:t>
            </a:r>
          </a:p>
        </p:txBody>
      </p:sp>
    </p:spTree>
    <p:extLst>
      <p:ext uri="{BB962C8B-B14F-4D97-AF65-F5344CB8AC3E}">
        <p14:creationId xmlns:p14="http://schemas.microsoft.com/office/powerpoint/2010/main" val="111901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E8A60B-05CE-E323-0FB3-22A1421BF6F4}"/>
              </a:ext>
            </a:extLst>
          </p:cNvPr>
          <p:cNvSpPr txBox="1"/>
          <p:nvPr/>
        </p:nvSpPr>
        <p:spPr>
          <a:xfrm>
            <a:off x="1271726" y="766732"/>
            <a:ext cx="998516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3200" b="1" dirty="0"/>
              <a:t>Miscellaneous 18c textile terms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>
                <a:solidFill>
                  <a:srgbClr val="FF0000"/>
                </a:solidFill>
              </a:rPr>
              <a:t>‘worsted’ </a:t>
            </a:r>
            <a:r>
              <a:rPr lang="en-GB" sz="3200" dirty="0"/>
              <a:t>= a high-quality wool used for weaving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>
                <a:solidFill>
                  <a:srgbClr val="FF0000"/>
                </a:solidFill>
              </a:rPr>
              <a:t>‘fustian’ </a:t>
            </a:r>
            <a:r>
              <a:rPr lang="en-GB" sz="3200" dirty="0"/>
              <a:t>= a general term for the many types of fabric made of linen warp and cotton weft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>
                <a:solidFill>
                  <a:srgbClr val="FF0000"/>
                </a:solidFill>
              </a:rPr>
              <a:t>‘Irish stuff’ </a:t>
            </a:r>
            <a:r>
              <a:rPr lang="en-GB" sz="3200" dirty="0"/>
              <a:t>= a fabric with silk warp and worsted weft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>
                <a:solidFill>
                  <a:srgbClr val="FF0000"/>
                </a:solidFill>
              </a:rPr>
              <a:t>‘damask’ </a:t>
            </a:r>
            <a:r>
              <a:rPr lang="en-GB" sz="3200" dirty="0"/>
              <a:t>= silk patterned by alternating between a warp-faced and a weft-faced weave</a:t>
            </a:r>
          </a:p>
          <a:p>
            <a:pPr marL="0" indent="0" algn="r">
              <a:spcAft>
                <a:spcPts val="1800"/>
              </a:spcAft>
              <a:buNone/>
            </a:pPr>
            <a:r>
              <a:rPr lang="en-GB" sz="2400" dirty="0"/>
              <a:t>From Anne Buck, </a:t>
            </a:r>
            <a:r>
              <a:rPr lang="en-GB" sz="2400" i="1" dirty="0"/>
              <a:t>Dress in Eighteenth-Century England </a:t>
            </a:r>
            <a:r>
              <a:rPr lang="en-GB" sz="2400" dirty="0"/>
              <a:t>(1979)</a:t>
            </a:r>
          </a:p>
        </p:txBody>
      </p:sp>
    </p:spTree>
    <p:extLst>
      <p:ext uri="{BB962C8B-B14F-4D97-AF65-F5344CB8AC3E}">
        <p14:creationId xmlns:p14="http://schemas.microsoft.com/office/powerpoint/2010/main" val="4008324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74074BA4-C5C0-E0A1-831D-8823A46703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15319" cy="5539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2D945-79D0-FB20-788A-0E24D2DF4499}"/>
              </a:ext>
            </a:extLst>
          </p:cNvPr>
          <p:cNvSpPr txBox="1"/>
          <p:nvPr/>
        </p:nvSpPr>
        <p:spPr>
          <a:xfrm>
            <a:off x="159798" y="5779363"/>
            <a:ext cx="6480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Generic diagram of loom for making textiles</a:t>
            </a:r>
          </a:p>
          <a:p>
            <a:r>
              <a:rPr lang="en-GB" i="1" dirty="0"/>
              <a:t>Encyclopaedia Britannica</a:t>
            </a:r>
            <a:r>
              <a:rPr lang="en-GB" dirty="0"/>
              <a:t>, 15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edn</a:t>
            </a:r>
            <a:r>
              <a:rPr lang="en-GB" dirty="0"/>
              <a:t>, “Industries, Textiles”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E3F072-24A0-88F8-896F-F3729684ED21}"/>
              </a:ext>
            </a:extLst>
          </p:cNvPr>
          <p:cNvSpPr txBox="1"/>
          <p:nvPr/>
        </p:nvSpPr>
        <p:spPr>
          <a:xfrm>
            <a:off x="7182035" y="553841"/>
            <a:ext cx="456312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800" dirty="0">
                <a:solidFill>
                  <a:srgbClr val="0070C0"/>
                </a:solidFill>
              </a:rPr>
              <a:t>1733</a:t>
            </a:r>
            <a:r>
              <a:rPr lang="en-GB" sz="2800" dirty="0"/>
              <a:t> – flying shuttle for speeding up movement of shuttle (John Kay)</a:t>
            </a:r>
          </a:p>
          <a:p>
            <a:pPr>
              <a:spcAft>
                <a:spcPts val="1800"/>
              </a:spcAft>
            </a:pPr>
            <a:r>
              <a:rPr lang="en-GB" sz="2800" dirty="0">
                <a:solidFill>
                  <a:srgbClr val="0070C0"/>
                </a:solidFill>
              </a:rPr>
              <a:t>1785</a:t>
            </a:r>
            <a:r>
              <a:rPr lang="en-GB" sz="2800" dirty="0"/>
              <a:t> – power loom (Edmund Cartwright)</a:t>
            </a:r>
          </a:p>
          <a:p>
            <a:pPr>
              <a:spcAft>
                <a:spcPts val="1800"/>
              </a:spcAft>
            </a:pPr>
            <a:r>
              <a:rPr lang="en-GB" sz="2800" dirty="0">
                <a:solidFill>
                  <a:srgbClr val="0070C0"/>
                </a:solidFill>
              </a:rPr>
              <a:t>1801</a:t>
            </a:r>
            <a:r>
              <a:rPr lang="en-GB" sz="2800" dirty="0"/>
              <a:t> – Jacquard attachment (Joseph-Marie Jacquard) for better automating of ‘shedding’ process</a:t>
            </a:r>
          </a:p>
        </p:txBody>
      </p:sp>
    </p:spTree>
    <p:extLst>
      <p:ext uri="{BB962C8B-B14F-4D97-AF65-F5344CB8AC3E}">
        <p14:creationId xmlns:p14="http://schemas.microsoft.com/office/powerpoint/2010/main" val="3373169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7C93E-42E6-6E38-67B1-7209968F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908" y="1017757"/>
            <a:ext cx="9886025" cy="51255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Neil McKendrick, John Brewer, and J. J. Plumb, </a:t>
            </a:r>
            <a:r>
              <a:rPr lang="en-GB" sz="2400" i="1" dirty="0"/>
              <a:t>The Birth of a Consumer Society: the Commercialization of Eighteenth-Century England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1982</a:t>
            </a:r>
            <a:r>
              <a:rPr lang="en-GB" sz="2400" dirty="0"/>
              <a:t>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John Brewer and Roy Porter, eds., </a:t>
            </a:r>
            <a:r>
              <a:rPr lang="en-GB" sz="2400" i="1" dirty="0"/>
              <a:t>Consumption and the World of Goods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1993</a:t>
            </a:r>
            <a:r>
              <a:rPr lang="en-GB" sz="2400" dirty="0"/>
              <a:t>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Maxine Berg, </a:t>
            </a:r>
            <a:r>
              <a:rPr lang="en-GB" sz="2400" i="1" dirty="0"/>
              <a:t>Luxury and Pleasure in Eighteenth-Century Britain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2005</a:t>
            </a:r>
            <a:r>
              <a:rPr lang="en-GB" sz="2400" dirty="0"/>
              <a:t>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Frank </a:t>
            </a:r>
            <a:r>
              <a:rPr lang="en-GB" sz="2400" dirty="0" err="1"/>
              <a:t>Trentmann</a:t>
            </a:r>
            <a:r>
              <a:rPr lang="en-GB" sz="2400" dirty="0"/>
              <a:t>, ed., </a:t>
            </a:r>
            <a:r>
              <a:rPr lang="en-GB" sz="2400" i="1" dirty="0"/>
              <a:t>The Oxford Handbook of the History of Consumption</a:t>
            </a:r>
            <a:r>
              <a:rPr lang="en-GB" sz="2400" dirty="0"/>
              <a:t> (</a:t>
            </a:r>
            <a:r>
              <a:rPr lang="en-GB" sz="2400" dirty="0">
                <a:solidFill>
                  <a:srgbClr val="FF0000"/>
                </a:solidFill>
              </a:rPr>
              <a:t>2012</a:t>
            </a:r>
            <a:r>
              <a:rPr lang="en-GB" sz="2400" dirty="0"/>
              <a:t>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Serena Dyer, </a:t>
            </a:r>
            <a:r>
              <a:rPr lang="en-GB" sz="2400" i="1" dirty="0"/>
              <a:t>Material Lives: Women Makers and Consumer Culture in the 18</a:t>
            </a:r>
            <a:r>
              <a:rPr lang="en-GB" sz="2400" i="1" baseline="30000" dirty="0"/>
              <a:t>th</a:t>
            </a:r>
            <a:r>
              <a:rPr lang="en-GB" sz="2400" i="1" dirty="0"/>
              <a:t> Century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2021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2972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75D7A-F841-F377-58AA-A0BD1E17D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0882" y="1807870"/>
            <a:ext cx="697415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market integration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marketing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consumer agency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shopping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fashion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consumer-driven globalization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consumer-driven industrialisation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200" dirty="0"/>
          </a:p>
          <a:p>
            <a:pPr marL="0" indent="0">
              <a:buNone/>
            </a:pPr>
            <a:r>
              <a:rPr lang="en-GB" sz="3200" dirty="0">
                <a:sym typeface="Wingdings" panose="05000000000000000000" pitchFamily="2" charset="2"/>
              </a:rPr>
              <a:t> m</a:t>
            </a:r>
            <a:r>
              <a:rPr lang="en-GB" sz="3200" dirty="0"/>
              <a:t>aterial evaluation?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2C56C1-E0BE-6F7D-4FA6-629D5580B15A}"/>
              </a:ext>
            </a:extLst>
          </p:cNvPr>
          <p:cNvSpPr txBox="1"/>
          <p:nvPr/>
        </p:nvSpPr>
        <p:spPr>
          <a:xfrm>
            <a:off x="2729143" y="523783"/>
            <a:ext cx="6409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Aspects of 18</a:t>
            </a:r>
            <a:r>
              <a:rPr lang="en-GB" sz="3200" baseline="30000" dirty="0"/>
              <a:t>th</a:t>
            </a:r>
            <a:r>
              <a:rPr lang="en-GB" sz="3200" dirty="0"/>
              <a:t> century consumption</a:t>
            </a:r>
          </a:p>
        </p:txBody>
      </p:sp>
    </p:spTree>
    <p:extLst>
      <p:ext uri="{BB962C8B-B14F-4D97-AF65-F5344CB8AC3E}">
        <p14:creationId xmlns:p14="http://schemas.microsoft.com/office/powerpoint/2010/main" val="1347206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F4651-9BEF-E50F-B661-6A2286AE7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125" y="1452764"/>
            <a:ext cx="101967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What did it mean to be an ‘Enlightened’ consumer?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How was consumption related to production and evaluation?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What might it mean to say that material evaluation was ‘gendered’?</a:t>
            </a:r>
          </a:p>
        </p:txBody>
      </p:sp>
    </p:spTree>
    <p:extLst>
      <p:ext uri="{BB962C8B-B14F-4D97-AF65-F5344CB8AC3E}">
        <p14:creationId xmlns:p14="http://schemas.microsoft.com/office/powerpoint/2010/main" val="102758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351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Textiles and the Enlightened Consumer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Bycroft, Michael</dc:creator>
  <cp:lastModifiedBy>Bycroft, Michael</cp:lastModifiedBy>
  <cp:revision>1</cp:revision>
  <dcterms:created xsi:type="dcterms:W3CDTF">2022-11-22T13:57:12Z</dcterms:created>
  <dcterms:modified xsi:type="dcterms:W3CDTF">2022-11-22T15:14:29Z</dcterms:modified>
</cp:coreProperties>
</file>