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1" r:id="rId3"/>
    <p:sldId id="264" r:id="rId4"/>
    <p:sldId id="263" r:id="rId5"/>
    <p:sldId id="260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0C82EA-DE55-42FD-8DBE-6C592B860A03}" v="27" dt="2025-02-13T15:57:25.5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>
      <p:cViewPr>
        <p:scale>
          <a:sx n="60" d="100"/>
          <a:sy n="60" d="100"/>
        </p:scale>
        <p:origin x="796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ycroft, Michael" userId="871e1bf2-e8fe-4ac0-b3eb-a6db1502fc47" providerId="ADAL" clId="{350C82EA-DE55-42FD-8DBE-6C592B860A03}"/>
    <pc:docChg chg="custSel addSld delSld modSld sldOrd">
      <pc:chgData name="Bycroft, Michael" userId="871e1bf2-e8fe-4ac0-b3eb-a6db1502fc47" providerId="ADAL" clId="{350C82EA-DE55-42FD-8DBE-6C592B860A03}" dt="2025-02-13T15:59:36.488" v="1442" actId="47"/>
      <pc:docMkLst>
        <pc:docMk/>
      </pc:docMkLst>
      <pc:sldChg chg="modSp mod">
        <pc:chgData name="Bycroft, Michael" userId="871e1bf2-e8fe-4ac0-b3eb-a6db1502fc47" providerId="ADAL" clId="{350C82EA-DE55-42FD-8DBE-6C592B860A03}" dt="2025-02-13T14:39:46.787" v="7" actId="20577"/>
        <pc:sldMkLst>
          <pc:docMk/>
          <pc:sldMk cId="1961561375" sldId="257"/>
        </pc:sldMkLst>
        <pc:spChg chg="mod">
          <ac:chgData name="Bycroft, Michael" userId="871e1bf2-e8fe-4ac0-b3eb-a6db1502fc47" providerId="ADAL" clId="{350C82EA-DE55-42FD-8DBE-6C592B860A03}" dt="2025-02-13T14:39:46.787" v="7" actId="20577"/>
          <ac:spMkLst>
            <pc:docMk/>
            <pc:sldMk cId="1961561375" sldId="257"/>
            <ac:spMk id="3" creationId="{B8EE4BDB-1049-41D4-A0A8-658C8A9BB5E2}"/>
          </ac:spMkLst>
        </pc:spChg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1063077758" sldId="258"/>
        </pc:sldMkLst>
      </pc:sldChg>
      <pc:sldChg chg="addSp delSp modSp new mod ord">
        <pc:chgData name="Bycroft, Michael" userId="871e1bf2-e8fe-4ac0-b3eb-a6db1502fc47" providerId="ADAL" clId="{350C82EA-DE55-42FD-8DBE-6C592B860A03}" dt="2025-02-13T14:55:23.132" v="308"/>
        <pc:sldMkLst>
          <pc:docMk/>
          <pc:sldMk cId="3037485822" sldId="258"/>
        </pc:sldMkLst>
        <pc:spChg chg="del">
          <ac:chgData name="Bycroft, Michael" userId="871e1bf2-e8fe-4ac0-b3eb-a6db1502fc47" providerId="ADAL" clId="{350C82EA-DE55-42FD-8DBE-6C592B860A03}" dt="2025-02-13T14:40:44.727" v="11" actId="478"/>
          <ac:spMkLst>
            <pc:docMk/>
            <pc:sldMk cId="3037485822" sldId="258"/>
            <ac:spMk id="2" creationId="{C26CC8E2-B01F-1834-52B2-8E72E89F3673}"/>
          </ac:spMkLst>
        </pc:spChg>
        <pc:spChg chg="del">
          <ac:chgData name="Bycroft, Michael" userId="871e1bf2-e8fe-4ac0-b3eb-a6db1502fc47" providerId="ADAL" clId="{350C82EA-DE55-42FD-8DBE-6C592B860A03}" dt="2025-02-13T14:40:44.727" v="11" actId="478"/>
          <ac:spMkLst>
            <pc:docMk/>
            <pc:sldMk cId="3037485822" sldId="258"/>
            <ac:spMk id="3" creationId="{13DD90D1-3342-492C-17CA-371D274538A2}"/>
          </ac:spMkLst>
        </pc:spChg>
        <pc:spChg chg="add mod">
          <ac:chgData name="Bycroft, Michael" userId="871e1bf2-e8fe-4ac0-b3eb-a6db1502fc47" providerId="ADAL" clId="{350C82EA-DE55-42FD-8DBE-6C592B860A03}" dt="2025-02-13T14:42:15.886" v="152" actId="207"/>
          <ac:spMkLst>
            <pc:docMk/>
            <pc:sldMk cId="3037485822" sldId="258"/>
            <ac:spMk id="8" creationId="{AC8BAD36-B2F3-1E9F-3892-26B77A15143A}"/>
          </ac:spMkLst>
        </pc:spChg>
        <pc:picChg chg="add mod">
          <ac:chgData name="Bycroft, Michael" userId="871e1bf2-e8fe-4ac0-b3eb-a6db1502fc47" providerId="ADAL" clId="{350C82EA-DE55-42FD-8DBE-6C592B860A03}" dt="2025-02-13T14:53:37.684" v="282" actId="1037"/>
          <ac:picMkLst>
            <pc:docMk/>
            <pc:sldMk cId="3037485822" sldId="258"/>
            <ac:picMk id="5" creationId="{82E49D7F-DD94-35D9-01EC-EA09D00139BA}"/>
          </ac:picMkLst>
        </pc:picChg>
        <pc:cxnChg chg="add mod">
          <ac:chgData name="Bycroft, Michael" userId="871e1bf2-e8fe-4ac0-b3eb-a6db1502fc47" providerId="ADAL" clId="{350C82EA-DE55-42FD-8DBE-6C592B860A03}" dt="2025-02-13T14:41:17.687" v="20" actId="1582"/>
          <ac:cxnSpMkLst>
            <pc:docMk/>
            <pc:sldMk cId="3037485822" sldId="258"/>
            <ac:cxnSpMk id="7" creationId="{D21E0725-5DD3-3DC0-A056-B3FD5F28FA57}"/>
          </ac:cxnSpMkLst>
        </pc:cxnChg>
      </pc:sldChg>
      <pc:sldChg chg="addSp delSp modSp new del mod">
        <pc:chgData name="Bycroft, Michael" userId="871e1bf2-e8fe-4ac0-b3eb-a6db1502fc47" providerId="ADAL" clId="{350C82EA-DE55-42FD-8DBE-6C592B860A03}" dt="2025-02-13T14:55:24.848" v="309" actId="47"/>
        <pc:sldMkLst>
          <pc:docMk/>
          <pc:sldMk cId="2686018347" sldId="259"/>
        </pc:sldMkLst>
        <pc:spChg chg="del">
          <ac:chgData name="Bycroft, Michael" userId="871e1bf2-e8fe-4ac0-b3eb-a6db1502fc47" providerId="ADAL" clId="{350C82EA-DE55-42FD-8DBE-6C592B860A03}" dt="2025-02-13T14:45:19.453" v="154" actId="478"/>
          <ac:spMkLst>
            <pc:docMk/>
            <pc:sldMk cId="2686018347" sldId="259"/>
            <ac:spMk id="2" creationId="{1F004F8E-CA56-DD26-597B-61FBC5D55B83}"/>
          </ac:spMkLst>
        </pc:spChg>
        <pc:spChg chg="del">
          <ac:chgData name="Bycroft, Michael" userId="871e1bf2-e8fe-4ac0-b3eb-a6db1502fc47" providerId="ADAL" clId="{350C82EA-DE55-42FD-8DBE-6C592B860A03}" dt="2025-02-13T14:45:19.453" v="154" actId="478"/>
          <ac:spMkLst>
            <pc:docMk/>
            <pc:sldMk cId="2686018347" sldId="259"/>
            <ac:spMk id="3" creationId="{1D001F66-6FFA-4C3B-CBA3-36F0C7F44517}"/>
          </ac:spMkLst>
        </pc:spChg>
        <pc:spChg chg="add mod">
          <ac:chgData name="Bycroft, Michael" userId="871e1bf2-e8fe-4ac0-b3eb-a6db1502fc47" providerId="ADAL" clId="{350C82EA-DE55-42FD-8DBE-6C592B860A03}" dt="2025-02-13T14:47:06.431" v="220" actId="1076"/>
          <ac:spMkLst>
            <pc:docMk/>
            <pc:sldMk cId="2686018347" sldId="259"/>
            <ac:spMk id="4" creationId="{050492D0-CDE2-7026-A467-8778D13F6C97}"/>
          </ac:spMkLst>
        </pc:spChg>
        <pc:spChg chg="add mod">
          <ac:chgData name="Bycroft, Michael" userId="871e1bf2-e8fe-4ac0-b3eb-a6db1502fc47" providerId="ADAL" clId="{350C82EA-DE55-42FD-8DBE-6C592B860A03}" dt="2025-02-13T14:46:59.675" v="218" actId="207"/>
          <ac:spMkLst>
            <pc:docMk/>
            <pc:sldMk cId="2686018347" sldId="259"/>
            <ac:spMk id="7" creationId="{B8CCDB96-2BED-C67C-13FF-03A73A988428}"/>
          </ac:spMkLst>
        </pc:spChg>
        <pc:picChg chg="add mod">
          <ac:chgData name="Bycroft, Michael" userId="871e1bf2-e8fe-4ac0-b3eb-a6db1502fc47" providerId="ADAL" clId="{350C82EA-DE55-42FD-8DBE-6C592B860A03}" dt="2025-02-13T14:46:15.421" v="173" actId="1076"/>
          <ac:picMkLst>
            <pc:docMk/>
            <pc:sldMk cId="2686018347" sldId="259"/>
            <ac:picMk id="1026" creationId="{B6418853-75F5-CE39-6C4E-7CD23F23DDFA}"/>
          </ac:picMkLst>
        </pc:picChg>
        <pc:cxnChg chg="add mod">
          <ac:chgData name="Bycroft, Michael" userId="871e1bf2-e8fe-4ac0-b3eb-a6db1502fc47" providerId="ADAL" clId="{350C82EA-DE55-42FD-8DBE-6C592B860A03}" dt="2025-02-13T14:46:30.569" v="176" actId="208"/>
          <ac:cxnSpMkLst>
            <pc:docMk/>
            <pc:sldMk cId="2686018347" sldId="259"/>
            <ac:cxnSpMk id="6" creationId="{8D36C024-5D4E-281E-8E84-47C89B61F687}"/>
          </ac:cxnSpMkLst>
        </pc:cxnChg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638514602" sldId="260"/>
        </pc:sldMkLst>
      </pc:sldChg>
      <pc:sldChg chg="addSp delSp modSp new mod">
        <pc:chgData name="Bycroft, Michael" userId="871e1bf2-e8fe-4ac0-b3eb-a6db1502fc47" providerId="ADAL" clId="{350C82EA-DE55-42FD-8DBE-6C592B860A03}" dt="2025-02-13T14:58:58.245" v="399" actId="1037"/>
        <pc:sldMkLst>
          <pc:docMk/>
          <pc:sldMk cId="3019796983" sldId="260"/>
        </pc:sldMkLst>
        <pc:spChg chg="del">
          <ac:chgData name="Bycroft, Michael" userId="871e1bf2-e8fe-4ac0-b3eb-a6db1502fc47" providerId="ADAL" clId="{350C82EA-DE55-42FD-8DBE-6C592B860A03}" dt="2025-02-13T14:48:07.138" v="222" actId="478"/>
          <ac:spMkLst>
            <pc:docMk/>
            <pc:sldMk cId="3019796983" sldId="260"/>
            <ac:spMk id="2" creationId="{CEFE9781-A790-EE69-A4B4-8A884D155CE9}"/>
          </ac:spMkLst>
        </pc:spChg>
        <pc:spChg chg="del">
          <ac:chgData name="Bycroft, Michael" userId="871e1bf2-e8fe-4ac0-b3eb-a6db1502fc47" providerId="ADAL" clId="{350C82EA-DE55-42FD-8DBE-6C592B860A03}" dt="2025-02-13T14:48:07.138" v="222" actId="478"/>
          <ac:spMkLst>
            <pc:docMk/>
            <pc:sldMk cId="3019796983" sldId="260"/>
            <ac:spMk id="3" creationId="{8B90FE14-6F2C-BA7B-50CB-08FC0FFD7EBF}"/>
          </ac:spMkLst>
        </pc:spChg>
        <pc:spChg chg="add mod">
          <ac:chgData name="Bycroft, Michael" userId="871e1bf2-e8fe-4ac0-b3eb-a6db1502fc47" providerId="ADAL" clId="{350C82EA-DE55-42FD-8DBE-6C592B860A03}" dt="2025-02-13T14:48:42.355" v="227" actId="1076"/>
          <ac:spMkLst>
            <pc:docMk/>
            <pc:sldMk cId="3019796983" sldId="260"/>
            <ac:spMk id="5" creationId="{030B4C4A-B488-09F0-0779-FCD3B284C846}"/>
          </ac:spMkLst>
        </pc:spChg>
        <pc:spChg chg="add del mod">
          <ac:chgData name="Bycroft, Michael" userId="871e1bf2-e8fe-4ac0-b3eb-a6db1502fc47" providerId="ADAL" clId="{350C82EA-DE55-42FD-8DBE-6C592B860A03}" dt="2025-02-13T14:51:58.582" v="269" actId="478"/>
          <ac:spMkLst>
            <pc:docMk/>
            <pc:sldMk cId="3019796983" sldId="260"/>
            <ac:spMk id="8" creationId="{9EEF13E2-BD98-F04C-D87A-4A5E73D6378D}"/>
          </ac:spMkLst>
        </pc:spChg>
        <pc:spChg chg="add mod">
          <ac:chgData name="Bycroft, Michael" userId="871e1bf2-e8fe-4ac0-b3eb-a6db1502fc47" providerId="ADAL" clId="{350C82EA-DE55-42FD-8DBE-6C592B860A03}" dt="2025-02-13T14:58:58.245" v="399" actId="1037"/>
          <ac:spMkLst>
            <pc:docMk/>
            <pc:sldMk cId="3019796983" sldId="260"/>
            <ac:spMk id="10" creationId="{40F81DB7-0E75-38F2-AA15-8886B305FADF}"/>
          </ac:spMkLst>
        </pc:spChg>
        <pc:spChg chg="add mod">
          <ac:chgData name="Bycroft, Michael" userId="871e1bf2-e8fe-4ac0-b3eb-a6db1502fc47" providerId="ADAL" clId="{350C82EA-DE55-42FD-8DBE-6C592B860A03}" dt="2025-02-13T14:54:19.282" v="306" actId="1076"/>
          <ac:spMkLst>
            <pc:docMk/>
            <pc:sldMk cId="3019796983" sldId="260"/>
            <ac:spMk id="15" creationId="{3BB47CED-A831-5B97-0C4B-B005DA564B7B}"/>
          </ac:spMkLst>
        </pc:spChg>
        <pc:spChg chg="add mod">
          <ac:chgData name="Bycroft, Michael" userId="871e1bf2-e8fe-4ac0-b3eb-a6db1502fc47" providerId="ADAL" clId="{350C82EA-DE55-42FD-8DBE-6C592B860A03}" dt="2025-02-13T14:57:16.234" v="341" actId="1076"/>
          <ac:spMkLst>
            <pc:docMk/>
            <pc:sldMk cId="3019796983" sldId="260"/>
            <ac:spMk id="17" creationId="{E8E2A4E0-D820-D6C8-686A-9A3B57F49A76}"/>
          </ac:spMkLst>
        </pc:spChg>
        <pc:picChg chg="add mod">
          <ac:chgData name="Bycroft, Michael" userId="871e1bf2-e8fe-4ac0-b3eb-a6db1502fc47" providerId="ADAL" clId="{350C82EA-DE55-42FD-8DBE-6C592B860A03}" dt="2025-02-13T14:57:02.671" v="325" actId="1076"/>
          <ac:picMkLst>
            <pc:docMk/>
            <pc:sldMk cId="3019796983" sldId="260"/>
            <ac:picMk id="2050" creationId="{9172F4F4-614E-2083-2515-30097F9AC42B}"/>
          </ac:picMkLst>
        </pc:picChg>
        <pc:cxnChg chg="add mod">
          <ac:chgData name="Bycroft, Michael" userId="871e1bf2-e8fe-4ac0-b3eb-a6db1502fc47" providerId="ADAL" clId="{350C82EA-DE55-42FD-8DBE-6C592B860A03}" dt="2025-02-13T14:48:51.292" v="229" actId="14100"/>
          <ac:cxnSpMkLst>
            <pc:docMk/>
            <pc:sldMk cId="3019796983" sldId="260"/>
            <ac:cxnSpMk id="4" creationId="{C8AA12B4-13B4-D660-D195-98FEA03F1525}"/>
          </ac:cxnSpMkLst>
        </pc:cxnChg>
        <pc:cxnChg chg="add del mod">
          <ac:chgData name="Bycroft, Michael" userId="871e1bf2-e8fe-4ac0-b3eb-a6db1502fc47" providerId="ADAL" clId="{350C82EA-DE55-42FD-8DBE-6C592B860A03}" dt="2025-02-13T14:52:00.894" v="270" actId="478"/>
          <ac:cxnSpMkLst>
            <pc:docMk/>
            <pc:sldMk cId="3019796983" sldId="260"/>
            <ac:cxnSpMk id="7" creationId="{EDEFC71D-A944-7378-2E16-00B17F55165C}"/>
          </ac:cxnSpMkLst>
        </pc:cxnChg>
        <pc:cxnChg chg="add mod">
          <ac:chgData name="Bycroft, Michael" userId="871e1bf2-e8fe-4ac0-b3eb-a6db1502fc47" providerId="ADAL" clId="{350C82EA-DE55-42FD-8DBE-6C592B860A03}" dt="2025-02-13T14:57:56.583" v="343" actId="14100"/>
          <ac:cxnSpMkLst>
            <pc:docMk/>
            <pc:sldMk cId="3019796983" sldId="260"/>
            <ac:cxnSpMk id="9" creationId="{87B233DB-81E0-0D54-3D3B-E7F87F0054A9}"/>
          </ac:cxnSpMkLst>
        </pc:cxnChg>
        <pc:cxnChg chg="add mod">
          <ac:chgData name="Bycroft, Michael" userId="871e1bf2-e8fe-4ac0-b3eb-a6db1502fc47" providerId="ADAL" clId="{350C82EA-DE55-42FD-8DBE-6C592B860A03}" dt="2025-02-13T14:57:09.714" v="340" actId="1037"/>
          <ac:cxnSpMkLst>
            <pc:docMk/>
            <pc:sldMk cId="3019796983" sldId="260"/>
            <ac:cxnSpMk id="16" creationId="{D6D5FCE8-FD43-B3D6-CCB7-4F0B9743A804}"/>
          </ac:cxnSpMkLst>
        </pc:cxnChg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2756390493" sldId="261"/>
        </pc:sldMkLst>
      </pc:sldChg>
      <pc:sldChg chg="addSp delSp modSp new mod">
        <pc:chgData name="Bycroft, Michael" userId="871e1bf2-e8fe-4ac0-b3eb-a6db1502fc47" providerId="ADAL" clId="{350C82EA-DE55-42FD-8DBE-6C592B860A03}" dt="2025-02-13T15:01:51.718" v="675" actId="1076"/>
        <pc:sldMkLst>
          <pc:docMk/>
          <pc:sldMk cId="4277418364" sldId="261"/>
        </pc:sldMkLst>
        <pc:spChg chg="del">
          <ac:chgData name="Bycroft, Michael" userId="871e1bf2-e8fe-4ac0-b3eb-a6db1502fc47" providerId="ADAL" clId="{350C82EA-DE55-42FD-8DBE-6C592B860A03}" dt="2025-02-13T15:00:28.821" v="401" actId="478"/>
          <ac:spMkLst>
            <pc:docMk/>
            <pc:sldMk cId="4277418364" sldId="261"/>
            <ac:spMk id="2" creationId="{09C0171C-6C72-8A7F-9563-8D4A37C591C1}"/>
          </ac:spMkLst>
        </pc:spChg>
        <pc:spChg chg="del">
          <ac:chgData name="Bycroft, Michael" userId="871e1bf2-e8fe-4ac0-b3eb-a6db1502fc47" providerId="ADAL" clId="{350C82EA-DE55-42FD-8DBE-6C592B860A03}" dt="2025-02-13T15:00:28.821" v="401" actId="478"/>
          <ac:spMkLst>
            <pc:docMk/>
            <pc:sldMk cId="4277418364" sldId="261"/>
            <ac:spMk id="3" creationId="{063E694B-9CBD-627D-A2B5-A5C5D0FAB5A8}"/>
          </ac:spMkLst>
        </pc:spChg>
        <pc:spChg chg="add mod">
          <ac:chgData name="Bycroft, Michael" userId="871e1bf2-e8fe-4ac0-b3eb-a6db1502fc47" providerId="ADAL" clId="{350C82EA-DE55-42FD-8DBE-6C592B860A03}" dt="2025-02-13T15:01:51.718" v="675" actId="1076"/>
          <ac:spMkLst>
            <pc:docMk/>
            <pc:sldMk cId="4277418364" sldId="261"/>
            <ac:spMk id="4" creationId="{D4A0874E-3950-F402-0FDF-AFDADF0B382C}"/>
          </ac:spMkLst>
        </pc:spChg>
        <pc:picChg chg="add mod">
          <ac:chgData name="Bycroft, Michael" userId="871e1bf2-e8fe-4ac0-b3eb-a6db1502fc47" providerId="ADAL" clId="{350C82EA-DE55-42FD-8DBE-6C592B860A03}" dt="2025-02-13T15:00:40.265" v="404" actId="1076"/>
          <ac:picMkLst>
            <pc:docMk/>
            <pc:sldMk cId="4277418364" sldId="261"/>
            <ac:picMk id="3074" creationId="{A3C84AE3-031B-CC6A-7FCE-07E0D1850916}"/>
          </ac:picMkLst>
        </pc:picChg>
      </pc:sldChg>
      <pc:sldChg chg="new del">
        <pc:chgData name="Bycroft, Michael" userId="871e1bf2-e8fe-4ac0-b3eb-a6db1502fc47" providerId="ADAL" clId="{350C82EA-DE55-42FD-8DBE-6C592B860A03}" dt="2025-02-13T15:59:36.488" v="1442" actId="47"/>
        <pc:sldMkLst>
          <pc:docMk/>
          <pc:sldMk cId="1115818079" sldId="262"/>
        </pc:sldMkLst>
      </pc:sldChg>
      <pc:sldChg chg="addSp delSp modSp new mod">
        <pc:chgData name="Bycroft, Michael" userId="871e1bf2-e8fe-4ac0-b3eb-a6db1502fc47" providerId="ADAL" clId="{350C82EA-DE55-42FD-8DBE-6C592B860A03}" dt="2025-02-13T15:52:56.858" v="1218" actId="20577"/>
        <pc:sldMkLst>
          <pc:docMk/>
          <pc:sldMk cId="1613099907" sldId="263"/>
        </pc:sldMkLst>
        <pc:spChg chg="del">
          <ac:chgData name="Bycroft, Michael" userId="871e1bf2-e8fe-4ac0-b3eb-a6db1502fc47" providerId="ADAL" clId="{350C82EA-DE55-42FD-8DBE-6C592B860A03}" dt="2025-02-13T15:48:48.171" v="678" actId="478"/>
          <ac:spMkLst>
            <pc:docMk/>
            <pc:sldMk cId="1613099907" sldId="263"/>
            <ac:spMk id="2" creationId="{0CD146CF-58F5-3D56-D05E-90225251CC5F}"/>
          </ac:spMkLst>
        </pc:spChg>
        <pc:spChg chg="del">
          <ac:chgData name="Bycroft, Michael" userId="871e1bf2-e8fe-4ac0-b3eb-a6db1502fc47" providerId="ADAL" clId="{350C82EA-DE55-42FD-8DBE-6C592B860A03}" dt="2025-02-13T15:48:48.171" v="678" actId="478"/>
          <ac:spMkLst>
            <pc:docMk/>
            <pc:sldMk cId="1613099907" sldId="263"/>
            <ac:spMk id="3" creationId="{5EC62BB9-B220-9F98-65EA-63C286B5F99A}"/>
          </ac:spMkLst>
        </pc:spChg>
        <pc:spChg chg="add mod">
          <ac:chgData name="Bycroft, Michael" userId="871e1bf2-e8fe-4ac0-b3eb-a6db1502fc47" providerId="ADAL" clId="{350C82EA-DE55-42FD-8DBE-6C592B860A03}" dt="2025-02-13T15:52:56.858" v="1218" actId="20577"/>
          <ac:spMkLst>
            <pc:docMk/>
            <pc:sldMk cId="1613099907" sldId="263"/>
            <ac:spMk id="6" creationId="{6CDE6A8E-C808-77F7-E771-3C2B881464B1}"/>
          </ac:spMkLst>
        </pc:spChg>
        <pc:picChg chg="add mod">
          <ac:chgData name="Bycroft, Michael" userId="871e1bf2-e8fe-4ac0-b3eb-a6db1502fc47" providerId="ADAL" clId="{350C82EA-DE55-42FD-8DBE-6C592B860A03}" dt="2025-02-13T15:49:00.503" v="685" actId="14100"/>
          <ac:picMkLst>
            <pc:docMk/>
            <pc:sldMk cId="1613099907" sldId="263"/>
            <ac:picMk id="5" creationId="{C6592F01-271A-0796-B826-BB38ABF45D72}"/>
          </ac:picMkLst>
        </pc:picChg>
      </pc:sldChg>
      <pc:sldChg chg="addSp delSp modSp new mod">
        <pc:chgData name="Bycroft, Michael" userId="871e1bf2-e8fe-4ac0-b3eb-a6db1502fc47" providerId="ADAL" clId="{350C82EA-DE55-42FD-8DBE-6C592B860A03}" dt="2025-02-13T15:59:17.681" v="1441" actId="1076"/>
        <pc:sldMkLst>
          <pc:docMk/>
          <pc:sldMk cId="1875473871" sldId="264"/>
        </pc:sldMkLst>
        <pc:spChg chg="del">
          <ac:chgData name="Bycroft, Michael" userId="871e1bf2-e8fe-4ac0-b3eb-a6db1502fc47" providerId="ADAL" clId="{350C82EA-DE55-42FD-8DBE-6C592B860A03}" dt="2025-02-13T15:53:43.008" v="1220" actId="478"/>
          <ac:spMkLst>
            <pc:docMk/>
            <pc:sldMk cId="1875473871" sldId="264"/>
            <ac:spMk id="2" creationId="{25925E43-C347-DDDC-92F8-A9FEB50B69D2}"/>
          </ac:spMkLst>
        </pc:spChg>
        <pc:spChg chg="del">
          <ac:chgData name="Bycroft, Michael" userId="871e1bf2-e8fe-4ac0-b3eb-a6db1502fc47" providerId="ADAL" clId="{350C82EA-DE55-42FD-8DBE-6C592B860A03}" dt="2025-02-13T15:53:43.008" v="1220" actId="478"/>
          <ac:spMkLst>
            <pc:docMk/>
            <pc:sldMk cId="1875473871" sldId="264"/>
            <ac:spMk id="3" creationId="{511DB1F4-6A75-50A4-8EF3-75958B81346C}"/>
          </ac:spMkLst>
        </pc:spChg>
        <pc:spChg chg="add mod">
          <ac:chgData name="Bycroft, Michael" userId="871e1bf2-e8fe-4ac0-b3eb-a6db1502fc47" providerId="ADAL" clId="{350C82EA-DE55-42FD-8DBE-6C592B860A03}" dt="2025-02-13T15:59:17.681" v="1441" actId="1076"/>
          <ac:spMkLst>
            <pc:docMk/>
            <pc:sldMk cId="1875473871" sldId="264"/>
            <ac:spMk id="8" creationId="{C3A189D2-507A-2366-2A20-DB823A29D695}"/>
          </ac:spMkLst>
        </pc:spChg>
        <pc:picChg chg="add del mod">
          <ac:chgData name="Bycroft, Michael" userId="871e1bf2-e8fe-4ac0-b3eb-a6db1502fc47" providerId="ADAL" clId="{350C82EA-DE55-42FD-8DBE-6C592B860A03}" dt="2025-02-13T15:57:02.989" v="1227" actId="478"/>
          <ac:picMkLst>
            <pc:docMk/>
            <pc:sldMk cId="1875473871" sldId="264"/>
            <ac:picMk id="5" creationId="{EE82335F-33AE-FE3B-1135-E070C24E45C0}"/>
          </ac:picMkLst>
        </pc:picChg>
        <pc:picChg chg="add mod">
          <ac:chgData name="Bycroft, Michael" userId="871e1bf2-e8fe-4ac0-b3eb-a6db1502fc47" providerId="ADAL" clId="{350C82EA-DE55-42FD-8DBE-6C592B860A03}" dt="2025-02-13T15:57:20.644" v="1238" actId="14100"/>
          <ac:picMkLst>
            <pc:docMk/>
            <pc:sldMk cId="1875473871" sldId="264"/>
            <ac:picMk id="7" creationId="{0D878C73-140D-86DE-2108-04C84E111FE7}"/>
          </ac:picMkLst>
        </pc:picChg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1115798102" sldId="271"/>
        </pc:sldMkLst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2912660363" sldId="272"/>
        </pc:sldMkLst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134375977" sldId="273"/>
        </pc:sldMkLst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961374279" sldId="276"/>
        </pc:sldMkLst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2133784995" sldId="277"/>
        </pc:sldMkLst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572895872" sldId="278"/>
        </pc:sldMkLst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629587702" sldId="279"/>
        </pc:sldMkLst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4233439505" sldId="296"/>
        </pc:sldMkLst>
      </pc:sldChg>
      <pc:sldChg chg="del">
        <pc:chgData name="Bycroft, Michael" userId="871e1bf2-e8fe-4ac0-b3eb-a6db1502fc47" providerId="ADAL" clId="{350C82EA-DE55-42FD-8DBE-6C592B860A03}" dt="2025-02-13T14:40:28.303" v="8" actId="47"/>
        <pc:sldMkLst>
          <pc:docMk/>
          <pc:sldMk cId="2518979503" sldId="297"/>
        </pc:sldMkLst>
      </pc:sldChg>
      <pc:sldChg chg="del">
        <pc:chgData name="Bycroft, Michael" userId="871e1bf2-e8fe-4ac0-b3eb-a6db1502fc47" providerId="ADAL" clId="{350C82EA-DE55-42FD-8DBE-6C592B860A03}" dt="2025-02-13T14:40:32.422" v="9" actId="47"/>
        <pc:sldMkLst>
          <pc:docMk/>
          <pc:sldMk cId="1830715017" sldId="298"/>
        </pc:sldMkLst>
      </pc:sldChg>
    </pc:docChg>
  </pc:docChgLst>
  <pc:docChgLst>
    <pc:chgData name="Bycroft, Michael" userId="871e1bf2-e8fe-4ac0-b3eb-a6db1502fc47" providerId="ADAL" clId="{0234C881-F23D-4B07-B5B6-870A4E65EB14}"/>
    <pc:docChg chg="modSld">
      <pc:chgData name="Bycroft, Michael" userId="871e1bf2-e8fe-4ac0-b3eb-a6db1502fc47" providerId="ADAL" clId="{0234C881-F23D-4B07-B5B6-870A4E65EB14}" dt="2021-11-29T13:44:07.555" v="10" actId="20577"/>
      <pc:docMkLst>
        <pc:docMk/>
      </pc:docMkLst>
      <pc:sldChg chg="modSp mod">
        <pc:chgData name="Bycroft, Michael" userId="871e1bf2-e8fe-4ac0-b3eb-a6db1502fc47" providerId="ADAL" clId="{0234C881-F23D-4B07-B5B6-870A4E65EB14}" dt="2021-11-29T13:44:07.555" v="10" actId="20577"/>
        <pc:sldMkLst>
          <pc:docMk/>
          <pc:sldMk cId="1961561375" sldId="257"/>
        </pc:sldMkLst>
      </pc:sldChg>
    </pc:docChg>
  </pc:docChgLst>
  <pc:docChgLst>
    <pc:chgData name="Bycroft, Michael" userId="871e1bf2-e8fe-4ac0-b3eb-a6db1502fc47" providerId="ADAL" clId="{51EF3598-A7F1-40E4-98C6-FB738D905269}"/>
    <pc:docChg chg="custSel addSld delSld modSld sldOrd">
      <pc:chgData name="Bycroft, Michael" userId="871e1bf2-e8fe-4ac0-b3eb-a6db1502fc47" providerId="ADAL" clId="{51EF3598-A7F1-40E4-98C6-FB738D905269}" dt="2022-12-06T14:57:15.453" v="899" actId="313"/>
      <pc:docMkLst>
        <pc:docMk/>
      </pc:docMkLst>
      <pc:sldChg chg="modSp mod">
        <pc:chgData name="Bycroft, Michael" userId="871e1bf2-e8fe-4ac0-b3eb-a6db1502fc47" providerId="ADAL" clId="{51EF3598-A7F1-40E4-98C6-FB738D905269}" dt="2022-12-06T14:18:00.259" v="882" actId="20577"/>
        <pc:sldMkLst>
          <pc:docMk/>
          <pc:sldMk cId="1961561375" sldId="257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324597786" sldId="259"/>
        </pc:sldMkLst>
      </pc:sldChg>
      <pc:sldChg chg="ord">
        <pc:chgData name="Bycroft, Michael" userId="871e1bf2-e8fe-4ac0-b3eb-a6db1502fc47" providerId="ADAL" clId="{51EF3598-A7F1-40E4-98C6-FB738D905269}" dt="2022-12-06T14:04:08.219" v="65"/>
        <pc:sldMkLst>
          <pc:docMk/>
          <pc:sldMk cId="638514602" sldId="260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3751115070" sldId="262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2507591803" sldId="263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0" sldId="264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1108437364" sldId="265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2690285172" sldId="266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2928268744" sldId="267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666461296" sldId="268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142640172" sldId="269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3131194421" sldId="270"/>
        </pc:sldMkLst>
      </pc:sldChg>
      <pc:sldChg chg="add del setBg">
        <pc:chgData name="Bycroft, Michael" userId="871e1bf2-e8fe-4ac0-b3eb-a6db1502fc47" providerId="ADAL" clId="{51EF3598-A7F1-40E4-98C6-FB738D905269}" dt="2022-12-06T13:55:35.306" v="61" actId="2696"/>
        <pc:sldMkLst>
          <pc:docMk/>
          <pc:sldMk cId="4005980379" sldId="270"/>
        </pc:sldMkLst>
      </pc:sldChg>
      <pc:sldChg chg="add">
        <pc:chgData name="Bycroft, Michael" userId="871e1bf2-e8fe-4ac0-b3eb-a6db1502fc47" providerId="ADAL" clId="{51EF3598-A7F1-40E4-98C6-FB738D905269}" dt="2022-12-06T13:55:30.940" v="60"/>
        <pc:sldMkLst>
          <pc:docMk/>
          <pc:sldMk cId="1115798102" sldId="271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2487803425" sldId="271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1135383518" sldId="272"/>
        </pc:sldMkLst>
      </pc:sldChg>
      <pc:sldChg chg="delSp add setBg delDesignElem">
        <pc:chgData name="Bycroft, Michael" userId="871e1bf2-e8fe-4ac0-b3eb-a6db1502fc47" providerId="ADAL" clId="{51EF3598-A7F1-40E4-98C6-FB738D905269}" dt="2022-12-06T13:55:30.940" v="60"/>
        <pc:sldMkLst>
          <pc:docMk/>
          <pc:sldMk cId="2912660363" sldId="272"/>
        </pc:sldMkLst>
      </pc:sldChg>
      <pc:sldChg chg="add">
        <pc:chgData name="Bycroft, Michael" userId="871e1bf2-e8fe-4ac0-b3eb-a6db1502fc47" providerId="ADAL" clId="{51EF3598-A7F1-40E4-98C6-FB738D905269}" dt="2022-12-06T13:55:30.940" v="60"/>
        <pc:sldMkLst>
          <pc:docMk/>
          <pc:sldMk cId="134375977" sldId="273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2229146648" sldId="273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215383426" sldId="275"/>
        </pc:sldMkLst>
      </pc:sldChg>
      <pc:sldChg chg="add del setBg">
        <pc:chgData name="Bycroft, Michael" userId="871e1bf2-e8fe-4ac0-b3eb-a6db1502fc47" providerId="ADAL" clId="{51EF3598-A7F1-40E4-98C6-FB738D905269}" dt="2022-12-06T13:58:24.329" v="62" actId="47"/>
        <pc:sldMkLst>
          <pc:docMk/>
          <pc:sldMk cId="596857172" sldId="275"/>
        </pc:sldMkLst>
      </pc:sldChg>
      <pc:sldChg chg="add">
        <pc:chgData name="Bycroft, Michael" userId="871e1bf2-e8fe-4ac0-b3eb-a6db1502fc47" providerId="ADAL" clId="{51EF3598-A7F1-40E4-98C6-FB738D905269}" dt="2022-12-06T13:55:30.940" v="60"/>
        <pc:sldMkLst>
          <pc:docMk/>
          <pc:sldMk cId="961374279" sldId="276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3968018723" sldId="276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1913751150" sldId="277"/>
        </pc:sldMkLst>
      </pc:sldChg>
      <pc:sldChg chg="add">
        <pc:chgData name="Bycroft, Michael" userId="871e1bf2-e8fe-4ac0-b3eb-a6db1502fc47" providerId="ADAL" clId="{51EF3598-A7F1-40E4-98C6-FB738D905269}" dt="2022-12-06T13:55:30.940" v="60"/>
        <pc:sldMkLst>
          <pc:docMk/>
          <pc:sldMk cId="2133784995" sldId="277"/>
        </pc:sldMkLst>
      </pc:sldChg>
      <pc:sldChg chg="add setBg">
        <pc:chgData name="Bycroft, Michael" userId="871e1bf2-e8fe-4ac0-b3eb-a6db1502fc47" providerId="ADAL" clId="{51EF3598-A7F1-40E4-98C6-FB738D905269}" dt="2022-12-06T14:00:36.588" v="63"/>
        <pc:sldMkLst>
          <pc:docMk/>
          <pc:sldMk cId="572895872" sldId="278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2408283854" sldId="278"/>
        </pc:sldMkLst>
      </pc:sldChg>
      <pc:sldChg chg="add">
        <pc:chgData name="Bycroft, Michael" userId="871e1bf2-e8fe-4ac0-b3eb-a6db1502fc47" providerId="ADAL" clId="{51EF3598-A7F1-40E4-98C6-FB738D905269}" dt="2022-12-06T13:55:30.940" v="60"/>
        <pc:sldMkLst>
          <pc:docMk/>
          <pc:sldMk cId="629587702" sldId="279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1225707285" sldId="279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3242208977" sldId="280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889163539" sldId="295"/>
        </pc:sldMkLst>
      </pc:sldChg>
      <pc:sldChg chg="add">
        <pc:chgData name="Bycroft, Michael" userId="871e1bf2-e8fe-4ac0-b3eb-a6db1502fc47" providerId="ADAL" clId="{51EF3598-A7F1-40E4-98C6-FB738D905269}" dt="2022-12-06T14:04:17.552" v="66"/>
        <pc:sldMkLst>
          <pc:docMk/>
          <pc:sldMk cId="4233439505" sldId="296"/>
        </pc:sldMkLst>
      </pc:sldChg>
      <pc:sldChg chg="modSp new mod">
        <pc:chgData name="Bycroft, Michael" userId="871e1bf2-e8fe-4ac0-b3eb-a6db1502fc47" providerId="ADAL" clId="{51EF3598-A7F1-40E4-98C6-FB738D905269}" dt="2022-12-06T14:18:41.043" v="886"/>
        <pc:sldMkLst>
          <pc:docMk/>
          <pc:sldMk cId="2518979503" sldId="297"/>
        </pc:sldMkLst>
      </pc:sldChg>
      <pc:sldChg chg="delSp modSp new mod">
        <pc:chgData name="Bycroft, Michael" userId="871e1bf2-e8fe-4ac0-b3eb-a6db1502fc47" providerId="ADAL" clId="{51EF3598-A7F1-40E4-98C6-FB738D905269}" dt="2022-12-06T14:57:15.453" v="899" actId="313"/>
        <pc:sldMkLst>
          <pc:docMk/>
          <pc:sldMk cId="1830715017" sldId="29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F88D6-3527-4689-B592-12260494297F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524F7-ACEE-4791-9DC6-E904787A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249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79F80-C608-456D-A8FA-E101C764D2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928DEA-665F-4B16-9EC0-62E4B08F9F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AD9CE-1BFE-40DD-8D88-46A1D7EF0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3605E-1024-4B8E-BC6E-1E6674F1F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94FD7C-B83C-4C50-8722-43327E20B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65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D27EC-20FD-426F-BD78-7E26EDAEF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169B9F-08B0-4ECF-84B6-037017B59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51ACF-6FE2-4EDB-97A2-FC57557AB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98C08-84D1-4E67-8683-579DC5D49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8CC32-F009-4A0B-97EB-2365C128E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74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22A4BC-DA4D-462E-AF3B-E60EF485D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2B5A82-3395-4CF7-95A8-F1155715B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C4866-30C4-43F4-900B-D7A56CE6F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950E2-F34C-4739-B430-F5360CE2F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FC191-C2D2-4027-99EC-6C147F229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61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8ECB9-DEB6-468C-AB6A-7E407DF61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6155B-8882-4ED8-84E4-3A417E9174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8AB6F-D94C-48D3-B6EC-6C43BB68F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C32DB-F1B4-4781-8A44-DA610B50E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8C0C8-168F-423D-A089-8CC4F8613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08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43B0B-2EB1-4CCA-A76C-BEDB30027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00F87B-20BE-423A-BFAD-4C379C13B3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29166-2A74-4455-88F4-F820C3E2C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68204-9D11-4D2D-BC7D-E1CFF7CA6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FE032-FCE9-434B-8783-DDDC26CD8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23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BE77F-589E-4B92-8BCE-CCD37A1CA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CAB06-3C67-437F-8DD1-44996CBD49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DA5826-59FB-45A7-A468-94E2F99A2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BC763-7AE7-47ED-9127-A469EF12E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0FA7C-5DC1-4EEB-ABF3-C1853F5D9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18A339-228C-486D-A2BD-9EA625C99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57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08B8E-AAF1-40DE-A459-9BF373A71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01095F-2FA0-4C70-954E-20D03017C5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F5F8A7-E321-4222-9903-152C1209E8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2BC92D-2659-4A43-B37B-9213681FC0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1BB681-9CC7-4F07-A732-3CA7B66AFC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A37F9A-18A3-430B-B65F-81306841B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B8D932-E2F8-4A6C-BC33-DE58A85BC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70F79D-7A01-4A0A-A45E-783173167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427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103AF-4819-46D1-A57D-BF3DDD494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827135-20B7-4B0B-8675-0AFF36EA2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08ADB6-7DFE-4F58-9381-D72D8D56E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4B93E2-D89F-47D9-8BD0-3DB5B36E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588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1DF028-F538-45C7-8B0F-15A2DF9F2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05F920-AE6A-4FC6-B7F8-8F0790D03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F1165-16E2-416B-8C49-6DFC15A3B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1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B45F6-CB38-4404-9D81-4B5CEA4C7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5C4C93-F92D-4D6C-BDBC-EB2B48931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54DB5-1BA9-4274-8845-F91D11B38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A2CCB7-2FE8-49A4-A9E2-5E699B9BD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334A67-5754-4ED8-B693-3DDE9033E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7F82E-B2DB-4656-AE18-572AFB59D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410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F9FF5-9996-4254-A714-43B044DD4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7B7AEB-4E40-4532-A43D-F54699919C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481BEF-F53A-4B6C-9B48-5C2EF1BC6B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DC55A-6B3D-4CB6-9ED3-0057BD18E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ABB749-B529-41AC-A415-93007A7D2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D185EC-3686-4579-8983-38956DF08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373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3C08F2-4BC7-42C3-91F0-D3B0893D1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7E026-92B5-41C3-AEDA-78B955A91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9810F-777F-49EF-B97F-486D149F9A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7E4B3-F4C6-4387-8C96-9887907193B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D7D6A-B943-4ACD-B33D-DA821F381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4219F-1624-481F-A4D7-02D82876B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633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2AF5-B5FC-43F0-BB43-E4166F3EF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6320" y="1122363"/>
            <a:ext cx="10281920" cy="2387600"/>
          </a:xfrm>
        </p:spPr>
        <p:txBody>
          <a:bodyPr>
            <a:normAutofit/>
          </a:bodyPr>
          <a:lstStyle/>
          <a:p>
            <a:r>
              <a:rPr lang="en-GB" dirty="0"/>
              <a:t>Mineral waters and the growth of towns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EE4BDB-1049-41D4-A0A8-658C8A9BB5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4640" y="3746842"/>
            <a:ext cx="9144000" cy="1655762"/>
          </a:xfrm>
        </p:spPr>
        <p:txBody>
          <a:bodyPr/>
          <a:lstStyle/>
          <a:p>
            <a:r>
              <a:rPr lang="en-GB" dirty="0"/>
              <a:t>HI3T5</a:t>
            </a:r>
          </a:p>
          <a:p>
            <a:r>
              <a:rPr lang="en-GB" dirty="0"/>
              <a:t>Week 2.7 2025</a:t>
            </a:r>
          </a:p>
          <a:p>
            <a:r>
              <a:rPr lang="en-GB" dirty="0"/>
              <a:t>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1961561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A3C84AE3-031B-CC6A-7FCE-07E0D1850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637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A0874E-3950-F402-0FDF-AFDADF0B382C}"/>
              </a:ext>
            </a:extLst>
          </p:cNvPr>
          <p:cNvSpPr txBox="1"/>
          <p:nvPr/>
        </p:nvSpPr>
        <p:spPr>
          <a:xfrm>
            <a:off x="8793125" y="4763386"/>
            <a:ext cx="30728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‘Spring,’ by Oliver Barratt, on the site of the Old Well, a source of mineral waters first recorded in 1480</a:t>
            </a:r>
          </a:p>
        </p:txBody>
      </p:sp>
    </p:spTree>
    <p:extLst>
      <p:ext uri="{BB962C8B-B14F-4D97-AF65-F5344CB8AC3E}">
        <p14:creationId xmlns:p14="http://schemas.microsoft.com/office/powerpoint/2010/main" val="4277418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and white drawing of a church&#10;&#10;AI-generated content may be incorrect.">
            <a:extLst>
              <a:ext uri="{FF2B5EF4-FFF2-40B4-BE49-F238E27FC236}">
                <a16:creationId xmlns:a16="http://schemas.microsoft.com/office/drawing/2014/main" id="{0D878C73-140D-86DE-2108-04C84E111F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9633098" cy="68608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A189D2-507A-2366-2A20-DB823A29D695}"/>
              </a:ext>
            </a:extLst>
          </p:cNvPr>
          <p:cNvSpPr txBox="1"/>
          <p:nvPr/>
        </p:nvSpPr>
        <p:spPr>
          <a:xfrm>
            <a:off x="9781953" y="3264195"/>
            <a:ext cx="22328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Lord Aylesford’s Well, </a:t>
            </a:r>
            <a:r>
              <a:rPr lang="en-GB" dirty="0" err="1"/>
              <a:t>a.k.a</a:t>
            </a:r>
            <a:r>
              <a:rPr lang="en-GB" dirty="0"/>
              <a:t> Old Well, with the stone building erected in 1803 and replaced in 1813. Parish church in background.</a:t>
            </a:r>
          </a:p>
          <a:p>
            <a:endParaRPr lang="en-GB" dirty="0"/>
          </a:p>
          <a:p>
            <a:r>
              <a:rPr lang="en-GB" dirty="0"/>
              <a:t>Reproduced from Cave, </a:t>
            </a:r>
            <a:r>
              <a:rPr lang="en-GB" i="1" dirty="0"/>
              <a:t>Royal Leamington Spa </a:t>
            </a:r>
            <a:r>
              <a:rPr lang="en-GB" dirty="0"/>
              <a:t>(1988).</a:t>
            </a:r>
          </a:p>
        </p:txBody>
      </p:sp>
    </p:spTree>
    <p:extLst>
      <p:ext uri="{BB962C8B-B14F-4D97-AF65-F5344CB8AC3E}">
        <p14:creationId xmlns:p14="http://schemas.microsoft.com/office/powerpoint/2010/main" val="1875473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a city&#10;&#10;AI-generated content may be incorrect.">
            <a:extLst>
              <a:ext uri="{FF2B5EF4-FFF2-40B4-BE49-F238E27FC236}">
                <a16:creationId xmlns:a16="http://schemas.microsoft.com/office/drawing/2014/main" id="{C6592F01-271A-0796-B826-BB38ABF45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46" y="197761"/>
            <a:ext cx="12047654" cy="55724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DE6A8E-C808-77F7-E771-3C2B881464B1}"/>
              </a:ext>
            </a:extLst>
          </p:cNvPr>
          <p:cNvSpPr txBox="1"/>
          <p:nvPr/>
        </p:nvSpPr>
        <p:spPr>
          <a:xfrm>
            <a:off x="144346" y="5901070"/>
            <a:ext cx="11387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Ground plan of Leamington, from </a:t>
            </a:r>
            <a:r>
              <a:rPr lang="en-GB" i="1" dirty="0" err="1"/>
              <a:t>Spennell’s</a:t>
            </a:r>
            <a:r>
              <a:rPr lang="en-GB" i="1" dirty="0"/>
              <a:t> Directory</a:t>
            </a:r>
            <a:r>
              <a:rPr lang="en-GB" dirty="0"/>
              <a:t>, 1890. Reproduced from Cave, </a:t>
            </a:r>
            <a:r>
              <a:rPr lang="en-GB" i="1" dirty="0"/>
              <a:t>Royal Leamington Spa </a:t>
            </a:r>
            <a:r>
              <a:rPr lang="en-GB" dirty="0"/>
              <a:t>(1988).</a:t>
            </a:r>
          </a:p>
          <a:p>
            <a:r>
              <a:rPr lang="en-GB" dirty="0"/>
              <a:t>In the references, ‘</a:t>
            </a:r>
            <a:r>
              <a:rPr lang="en-GB" dirty="0" err="1"/>
              <a:t>Ld</a:t>
            </a:r>
            <a:r>
              <a:rPr lang="en-GB" dirty="0"/>
              <a:t> Aylesford’s Well’ is the original spring known since 1480; ‘Original Baths’ is the first well used commercially, discovered by Abbotts in 1784.</a:t>
            </a:r>
          </a:p>
        </p:txBody>
      </p:sp>
    </p:spTree>
    <p:extLst>
      <p:ext uri="{BB962C8B-B14F-4D97-AF65-F5344CB8AC3E}">
        <p14:creationId xmlns:p14="http://schemas.microsoft.com/office/powerpoint/2010/main" val="1613099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172F4F4-614E-2083-2515-30097F9AC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94" y="95250"/>
            <a:ext cx="5495925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8AA12B4-13B4-D660-D195-98FEA03F1525}"/>
              </a:ext>
            </a:extLst>
          </p:cNvPr>
          <p:cNvCxnSpPr>
            <a:cxnSpLocks/>
          </p:cNvCxnSpPr>
          <p:nvPr/>
        </p:nvCxnSpPr>
        <p:spPr>
          <a:xfrm flipH="1">
            <a:off x="4040372" y="464582"/>
            <a:ext cx="116959" cy="79006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30B4C4A-B488-09F0-0779-FCD3B284C846}"/>
              </a:ext>
            </a:extLst>
          </p:cNvPr>
          <p:cNvSpPr txBox="1"/>
          <p:nvPr/>
        </p:nvSpPr>
        <p:spPr>
          <a:xfrm>
            <a:off x="3782756" y="95250"/>
            <a:ext cx="2904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St. Peter, </a:t>
            </a:r>
            <a:r>
              <a:rPr lang="en-GB" dirty="0" err="1">
                <a:solidFill>
                  <a:srgbClr val="FF0000"/>
                </a:solidFill>
              </a:rPr>
              <a:t>a.k.a</a:t>
            </a:r>
            <a:r>
              <a:rPr lang="en-GB" dirty="0">
                <a:solidFill>
                  <a:srgbClr val="FF0000"/>
                </a:solidFill>
              </a:rPr>
              <a:t> Peterhead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B233DB-81E0-0D54-3D3B-E7F87F0054A9}"/>
              </a:ext>
            </a:extLst>
          </p:cNvPr>
          <p:cNvCxnSpPr>
            <a:cxnSpLocks/>
          </p:cNvCxnSpPr>
          <p:nvPr/>
        </p:nvCxnSpPr>
        <p:spPr>
          <a:xfrm flipH="1">
            <a:off x="4195233" y="3995928"/>
            <a:ext cx="1900767" cy="94013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0F81DB7-0E75-38F2-AA15-8886B305FADF}"/>
              </a:ext>
            </a:extLst>
          </p:cNvPr>
          <p:cNvSpPr txBox="1"/>
          <p:nvPr/>
        </p:nvSpPr>
        <p:spPr>
          <a:xfrm>
            <a:off x="6074734" y="3620388"/>
            <a:ext cx="3430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Royal Leamington Spa, </a:t>
            </a:r>
          </a:p>
          <a:p>
            <a:r>
              <a:rPr lang="en-GB" dirty="0">
                <a:solidFill>
                  <a:srgbClr val="FF0000"/>
                </a:solidFill>
              </a:rPr>
              <a:t>formerly Leamington Priors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B47CED-A831-5B97-0C4B-B005DA564B7B}"/>
              </a:ext>
            </a:extLst>
          </p:cNvPr>
          <p:cNvSpPr txBox="1"/>
          <p:nvPr/>
        </p:nvSpPr>
        <p:spPr>
          <a:xfrm>
            <a:off x="7361261" y="5274365"/>
            <a:ext cx="45342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>
                <a:solidFill>
                  <a:srgbClr val="FF0000"/>
                </a:solidFill>
              </a:rPr>
              <a:t>Spa towns in the British Isles in the long eighteenth century</a:t>
            </a:r>
          </a:p>
          <a:p>
            <a:pPr algn="r"/>
            <a:endParaRPr lang="en-GB" sz="2000" dirty="0">
              <a:solidFill>
                <a:srgbClr val="FF0000"/>
              </a:solidFill>
            </a:endParaRPr>
          </a:p>
          <a:p>
            <a:pPr algn="r"/>
            <a:r>
              <a:rPr lang="en-GB" sz="2000" dirty="0">
                <a:solidFill>
                  <a:srgbClr val="FF0000"/>
                </a:solidFill>
              </a:rPr>
              <a:t>From </a:t>
            </a:r>
            <a:r>
              <a:rPr lang="en-GB" sz="2000" dirty="0" err="1">
                <a:solidFill>
                  <a:srgbClr val="FF0000"/>
                </a:solidFill>
              </a:rPr>
              <a:t>Vasset</a:t>
            </a:r>
            <a:r>
              <a:rPr lang="en-GB" sz="2000" dirty="0">
                <a:solidFill>
                  <a:srgbClr val="FF0000"/>
                </a:solidFill>
              </a:rPr>
              <a:t>, </a:t>
            </a:r>
            <a:r>
              <a:rPr lang="en-GB" sz="2000" i="1" dirty="0">
                <a:solidFill>
                  <a:srgbClr val="FF0000"/>
                </a:solidFill>
              </a:rPr>
              <a:t>Murky Waters </a:t>
            </a:r>
            <a:r>
              <a:rPr lang="en-GB" sz="2000" dirty="0">
                <a:solidFill>
                  <a:srgbClr val="FF0000"/>
                </a:solidFill>
              </a:rPr>
              <a:t>(2022)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6D5FCE8-FD43-B3D6-CCB7-4F0B9743A804}"/>
              </a:ext>
            </a:extLst>
          </p:cNvPr>
          <p:cNvCxnSpPr>
            <a:cxnSpLocks/>
          </p:cNvCxnSpPr>
          <p:nvPr/>
        </p:nvCxnSpPr>
        <p:spPr>
          <a:xfrm flipH="1">
            <a:off x="3776894" y="5274365"/>
            <a:ext cx="2450170" cy="28148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8E2A4E0-D820-D6C8-686A-9A3B57F49A76}"/>
              </a:ext>
            </a:extLst>
          </p:cNvPr>
          <p:cNvSpPr txBox="1"/>
          <p:nvPr/>
        </p:nvSpPr>
        <p:spPr>
          <a:xfrm>
            <a:off x="6255376" y="5045774"/>
            <a:ext cx="642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Bath</a:t>
            </a:r>
          </a:p>
        </p:txBody>
      </p:sp>
    </p:spTree>
    <p:extLst>
      <p:ext uri="{BB962C8B-B14F-4D97-AF65-F5344CB8AC3E}">
        <p14:creationId xmlns:p14="http://schemas.microsoft.com/office/powerpoint/2010/main" val="3019796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the united kingdom&#10;&#10;AI-generated content may be incorrect.">
            <a:extLst>
              <a:ext uri="{FF2B5EF4-FFF2-40B4-BE49-F238E27FC236}">
                <a16:creationId xmlns:a16="http://schemas.microsoft.com/office/drawing/2014/main" id="{82E49D7F-DD94-35D9-01EC-EA09D00139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55" y="143706"/>
            <a:ext cx="9841295" cy="679049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E0725-5DD3-3DC0-A056-B3FD5F28FA57}"/>
              </a:ext>
            </a:extLst>
          </p:cNvPr>
          <p:cNvCxnSpPr/>
          <p:nvPr/>
        </p:nvCxnSpPr>
        <p:spPr>
          <a:xfrm>
            <a:off x="2047461" y="3826565"/>
            <a:ext cx="1133061" cy="27829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C8BAD36-B2F3-1E9F-3892-26B77A15143A}"/>
              </a:ext>
            </a:extLst>
          </p:cNvPr>
          <p:cNvSpPr txBox="1"/>
          <p:nvPr/>
        </p:nvSpPr>
        <p:spPr>
          <a:xfrm>
            <a:off x="10257183" y="3826565"/>
            <a:ext cx="17065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Spa towns in the Midlands and the East in the long eighteenth century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From </a:t>
            </a:r>
            <a:r>
              <a:rPr lang="en-GB" dirty="0" err="1">
                <a:solidFill>
                  <a:srgbClr val="FF0000"/>
                </a:solidFill>
              </a:rPr>
              <a:t>Vasset</a:t>
            </a:r>
            <a:r>
              <a:rPr lang="en-GB" dirty="0">
                <a:solidFill>
                  <a:srgbClr val="FF0000"/>
                </a:solidFill>
              </a:rPr>
              <a:t>, </a:t>
            </a:r>
            <a:r>
              <a:rPr lang="en-GB" i="1" dirty="0">
                <a:solidFill>
                  <a:srgbClr val="FF0000"/>
                </a:solidFill>
              </a:rPr>
              <a:t>Murky Waters </a:t>
            </a:r>
            <a:r>
              <a:rPr lang="en-GB" dirty="0">
                <a:solidFill>
                  <a:srgbClr val="FF0000"/>
                </a:solidFill>
              </a:rPr>
              <a:t>(2022)</a:t>
            </a:r>
          </a:p>
        </p:txBody>
      </p:sp>
    </p:spTree>
    <p:extLst>
      <p:ext uri="{BB962C8B-B14F-4D97-AF65-F5344CB8AC3E}">
        <p14:creationId xmlns:p14="http://schemas.microsoft.com/office/powerpoint/2010/main" val="3037485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189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Mineral waters and the growth of towns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</dc:title>
  <dc:creator>Michael Bycroft</dc:creator>
  <cp:lastModifiedBy>Bycroft, Michael</cp:lastModifiedBy>
  <cp:revision>13</cp:revision>
  <dcterms:created xsi:type="dcterms:W3CDTF">2020-11-27T16:25:05Z</dcterms:created>
  <dcterms:modified xsi:type="dcterms:W3CDTF">2025-02-13T15:59:40Z</dcterms:modified>
</cp:coreProperties>
</file>