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298F6E-42F1-4DF7-8D1C-0A0D3F1DF905}" v="1" dt="2025-02-20T09:56:42.1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ycroft, Michael" userId="871e1bf2-e8fe-4ac0-b3eb-a6db1502fc47" providerId="ADAL" clId="{84298F6E-42F1-4DF7-8D1C-0A0D3F1DF905}"/>
    <pc:docChg chg="addSld delSld modSld sldOrd">
      <pc:chgData name="Bycroft, Michael" userId="871e1bf2-e8fe-4ac0-b3eb-a6db1502fc47" providerId="ADAL" clId="{84298F6E-42F1-4DF7-8D1C-0A0D3F1DF905}" dt="2025-02-20T10:45:33.877" v="7"/>
      <pc:docMkLst>
        <pc:docMk/>
      </pc:docMkLst>
      <pc:sldChg chg="modSp mod">
        <pc:chgData name="Bycroft, Michael" userId="871e1bf2-e8fe-4ac0-b3eb-a6db1502fc47" providerId="ADAL" clId="{84298F6E-42F1-4DF7-8D1C-0A0D3F1DF905}" dt="2025-02-20T09:48:36.424" v="2" actId="20577"/>
        <pc:sldMkLst>
          <pc:docMk/>
          <pc:sldMk cId="3378835665" sldId="256"/>
        </pc:sldMkLst>
        <pc:spChg chg="mod">
          <ac:chgData name="Bycroft, Michael" userId="871e1bf2-e8fe-4ac0-b3eb-a6db1502fc47" providerId="ADAL" clId="{84298F6E-42F1-4DF7-8D1C-0A0D3F1DF905}" dt="2025-02-20T09:48:36.424" v="2" actId="20577"/>
          <ac:spMkLst>
            <pc:docMk/>
            <pc:sldMk cId="3378835665" sldId="256"/>
            <ac:spMk id="3" creationId="{D7541A19-33CA-1829-1CA2-817B6627865A}"/>
          </ac:spMkLst>
        </pc:spChg>
      </pc:sldChg>
      <pc:sldChg chg="del">
        <pc:chgData name="Bycroft, Michael" userId="871e1bf2-e8fe-4ac0-b3eb-a6db1502fc47" providerId="ADAL" clId="{84298F6E-42F1-4DF7-8D1C-0A0D3F1DF905}" dt="2025-02-20T09:48:42.351" v="3" actId="47"/>
        <pc:sldMkLst>
          <pc:docMk/>
          <pc:sldMk cId="3100046206" sldId="258"/>
        </pc:sldMkLst>
      </pc:sldChg>
      <pc:sldChg chg="del">
        <pc:chgData name="Bycroft, Michael" userId="871e1bf2-e8fe-4ac0-b3eb-a6db1502fc47" providerId="ADAL" clId="{84298F6E-42F1-4DF7-8D1C-0A0D3F1DF905}" dt="2025-02-20T09:48:56.348" v="4" actId="47"/>
        <pc:sldMkLst>
          <pc:docMk/>
          <pc:sldMk cId="2159799425" sldId="261"/>
        </pc:sldMkLst>
      </pc:sldChg>
      <pc:sldChg chg="del">
        <pc:chgData name="Bycroft, Michael" userId="871e1bf2-e8fe-4ac0-b3eb-a6db1502fc47" providerId="ADAL" clId="{84298F6E-42F1-4DF7-8D1C-0A0D3F1DF905}" dt="2025-02-20T09:48:56.348" v="4" actId="47"/>
        <pc:sldMkLst>
          <pc:docMk/>
          <pc:sldMk cId="496319021" sldId="262"/>
        </pc:sldMkLst>
      </pc:sldChg>
      <pc:sldChg chg="ord">
        <pc:chgData name="Bycroft, Michael" userId="871e1bf2-e8fe-4ac0-b3eb-a6db1502fc47" providerId="ADAL" clId="{84298F6E-42F1-4DF7-8D1C-0A0D3F1DF905}" dt="2025-02-20T10:45:33.877" v="7"/>
        <pc:sldMkLst>
          <pc:docMk/>
          <pc:sldMk cId="2234158532" sldId="263"/>
        </pc:sldMkLst>
      </pc:sldChg>
      <pc:sldChg chg="del">
        <pc:chgData name="Bycroft, Michael" userId="871e1bf2-e8fe-4ac0-b3eb-a6db1502fc47" providerId="ADAL" clId="{84298F6E-42F1-4DF7-8D1C-0A0D3F1DF905}" dt="2025-02-20T09:48:56.348" v="4" actId="47"/>
        <pc:sldMkLst>
          <pc:docMk/>
          <pc:sldMk cId="784558483" sldId="266"/>
        </pc:sldMkLst>
      </pc:sldChg>
      <pc:sldChg chg="add">
        <pc:chgData name="Bycroft, Michael" userId="871e1bf2-e8fe-4ac0-b3eb-a6db1502fc47" providerId="ADAL" clId="{84298F6E-42F1-4DF7-8D1C-0A0D3F1DF905}" dt="2025-02-20T09:56:42.122" v="5"/>
        <pc:sldMkLst>
          <pc:docMk/>
          <pc:sldMk cId="2690285172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35CFF-BBC2-086D-E5AD-23B94C67B4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58D061-54FC-2199-5604-C2B1DD1735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1CB12-4DB6-2ED0-8319-DE6067E2E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E2839-3313-A47D-5CBB-A615AD57A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CE06E-F19B-1C0A-7E2D-22507B793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859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991AE-9C16-F3CF-B4E4-504374D01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F6723D-BCFD-DD40-675D-79A2E2C2C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D81AF-A7D4-2B3F-8ADE-6B0DCA6B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1866B-02C6-7630-C893-6C33CE4B6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79E0A-6A27-FCA5-9F2D-4B5962C24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556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167D10-EC45-AE04-F10B-4F9380150B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A0E7C3-E519-F399-8D43-9379528A1D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A2DD7-8245-9B50-A2BF-BBACC0B25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18998-14F5-86B3-FAFE-A82E84E0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EDCF81-A64F-2764-8AEF-FBAFB5226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622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AF5FB-AE39-14D5-CA6C-3E0A61DA5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23303-486F-EFF1-F33F-25F5470B9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22744-7B7B-33B2-96EE-C72DD27F4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4420C-02AA-8DD7-0B16-5606DFC1E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FAC7E-0519-0910-9A98-0647005DC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944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D96F9-40EA-F928-6632-8AE5975A0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4E9C1-807D-0959-6FF5-7C470EBA5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5E0A5-7396-0C62-5F23-CBED36E57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80893-7565-25D9-0791-4E8E31766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F0084-46AD-C11C-55F1-56C69507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927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491F5-A88A-1F0B-DAC4-2DAB27F4C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98A45-68A5-5448-D50B-461C09A44A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0C3F4-61C3-999F-290D-98309106EE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95E138-D084-719F-BAA1-B7BD1C940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0A8305-498A-84FB-BD60-FB4DDCB73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1B00E9-6D03-E69F-04E6-59C558D39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645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27ADD-9E7E-6DA8-4891-FC7AA7012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F8342-3CF7-39A7-9027-E6ADA7FE22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FFAD64-EF72-18F2-32E1-17D27173EB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61FFCC-05C7-5115-0644-F81702EA11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67EA9-1E9B-A3CA-9604-EB0F660851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449CAC-CC80-B296-AF22-900C5AEA3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A2DF8D-88F1-278C-9E3A-B48A29503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90B52A-0EF6-9B51-410E-3D8A363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735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4F3C5-9C55-E5D3-3CE6-D65799B15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19F473-A9ED-0548-D22F-550579FE3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30D778-028E-8C81-E4B2-CF5938780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6D1C6C-F737-F3A6-FA7C-DA59B76F4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48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20CEFA-2060-D261-6BB9-6B68BEAE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2F4D09-2EBD-8886-BF34-7B4FDEA37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1BC108-DFA9-766B-79EA-9E6B84BAC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4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DF4B0-D7AC-FCF4-8660-70AAAE2B4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A711E-30FC-9431-B03D-B3F20BB46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A7E4C9-4D9C-DB52-9C89-352049368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C7FDE1-417D-3CCB-3DCB-8D651AB8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872075-FE45-0E37-34EE-76C88C72C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F7AE-A9CB-E2E3-0E78-2AEE9DDE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054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C2CC9-C80E-4B6E-182E-9CB80657F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079783-F142-7A72-87AF-ECD710953E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9DC7B-2082-A027-AD28-6A45829E73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5956DD-07DB-9052-4DF7-B69BD791D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1DEC4D-8B6E-167C-4EA3-D7BB12ED8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640C94-5705-8B4A-D3E4-366E8F48C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509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8C9F44-4F1D-00D5-7AF1-AF27AE5C0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D2580E-7A57-DE1F-86CA-A027261F8C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3C44C-52A5-A148-7FB1-0DCC4DB102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02093-18ED-43D4-A8E7-0496857241D6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6AF5D-EDA1-A426-E5A3-9AAF964223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365A0-5316-CB13-D2DE-558CC5AD3E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92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36151-328B-2BD7-F346-E46F3C620A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Air and Social Reform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541A19-33CA-1829-1CA2-817B662786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HI3T5 week 2.8</a:t>
            </a:r>
          </a:p>
          <a:p>
            <a:r>
              <a:rPr lang="en-GB" dirty="0" err="1"/>
              <a:t>Dr.</a:t>
            </a:r>
            <a:r>
              <a:rPr lang="en-GB" dirty="0"/>
              <a:t> 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3378835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46F36-7DDE-49E8-6336-53433F8D1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https://www.youtube.com/watch?v=tyhWF1EYtok</a:t>
            </a:r>
          </a:p>
        </p:txBody>
      </p:sp>
    </p:spTree>
    <p:extLst>
      <p:ext uri="{BB962C8B-B14F-4D97-AF65-F5344CB8AC3E}">
        <p14:creationId xmlns:p14="http://schemas.microsoft.com/office/powerpoint/2010/main" val="4102586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62A7FE0-13B3-4F7F-A508-0711A42AB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949" y="0"/>
            <a:ext cx="7254824" cy="5969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6A9562-3A90-4310-9C89-8925965151B1}"/>
              </a:ext>
            </a:extLst>
          </p:cNvPr>
          <p:cNvSpPr txBox="1"/>
          <p:nvPr/>
        </p:nvSpPr>
        <p:spPr>
          <a:xfrm>
            <a:off x="2330949" y="6061753"/>
            <a:ext cx="7254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Pneumatic trough, from Joseph Priestley, </a:t>
            </a:r>
            <a:r>
              <a:rPr lang="en-GB" i="1" dirty="0"/>
              <a:t>Experiments and Observations on Different Kinds of Air</a:t>
            </a:r>
            <a:r>
              <a:rPr lang="en-GB" dirty="0"/>
              <a:t> (1775)</a:t>
            </a:r>
          </a:p>
        </p:txBody>
      </p:sp>
    </p:spTree>
    <p:extLst>
      <p:ext uri="{BB962C8B-B14F-4D97-AF65-F5344CB8AC3E}">
        <p14:creationId xmlns:p14="http://schemas.microsoft.com/office/powerpoint/2010/main" val="2690285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E86CB4F-5FD1-45B9-9F3C-6E81673B5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399" y="0"/>
            <a:ext cx="7947094" cy="1288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55FD1A-16E4-4667-9C0E-55E0C2AF0888}"/>
              </a:ext>
            </a:extLst>
          </p:cNvPr>
          <p:cNvSpPr txBox="1"/>
          <p:nvPr/>
        </p:nvSpPr>
        <p:spPr>
          <a:xfrm>
            <a:off x="7880278" y="5414481"/>
            <a:ext cx="3811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“Doctor Phlogiston, the Priestley Politician or the Political Priest,” July 1791</a:t>
            </a:r>
          </a:p>
        </p:txBody>
      </p:sp>
    </p:spTree>
    <p:extLst>
      <p:ext uri="{BB962C8B-B14F-4D97-AF65-F5344CB8AC3E}">
        <p14:creationId xmlns:p14="http://schemas.microsoft.com/office/powerpoint/2010/main" val="2234158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56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Air and Social Reform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and Social Reform</dc:title>
  <dc:creator>Bycroft, Michael</dc:creator>
  <cp:lastModifiedBy>Bycroft, Michael</cp:lastModifiedBy>
  <cp:revision>3</cp:revision>
  <dcterms:created xsi:type="dcterms:W3CDTF">2023-01-24T12:42:52Z</dcterms:created>
  <dcterms:modified xsi:type="dcterms:W3CDTF">2025-02-20T10:56:14Z</dcterms:modified>
</cp:coreProperties>
</file>