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1" r:id="rId4"/>
    <p:sldId id="280" r:id="rId5"/>
    <p:sldId id="258" r:id="rId6"/>
    <p:sldId id="282" r:id="rId7"/>
    <p:sldId id="283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A116226-D1FB-493E-988F-B47F5689424D}" v="21" dt="2026-01-28T11:56:43.02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60" d="100"/>
          <a:sy n="60" d="100"/>
        </p:scale>
        <p:origin x="908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berts, Penny" userId="ae04f916-d83e-4603-b28a-186fc90f4048" providerId="ADAL" clId="{AE0EF371-6D26-4022-B023-DDEA7729EF1D}"/>
    <pc:docChg chg="custSel addSld delSld modSld">
      <pc:chgData name="Roberts, Penny" userId="ae04f916-d83e-4603-b28a-186fc90f4048" providerId="ADAL" clId="{AE0EF371-6D26-4022-B023-DDEA7729EF1D}" dt="2026-01-28T12:02:17.985" v="181" actId="20577"/>
      <pc:docMkLst>
        <pc:docMk/>
      </pc:docMkLst>
      <pc:sldChg chg="addSp modSp new mod setBg">
        <pc:chgData name="Roberts, Penny" userId="ae04f916-d83e-4603-b28a-186fc90f4048" providerId="ADAL" clId="{AE0EF371-6D26-4022-B023-DDEA7729EF1D}" dt="2026-01-15T13:30:55.830" v="6"/>
        <pc:sldMkLst>
          <pc:docMk/>
          <pc:sldMk cId="3959294634" sldId="258"/>
        </pc:sldMkLst>
        <pc:picChg chg="add mod">
          <ac:chgData name="Roberts, Penny" userId="ae04f916-d83e-4603-b28a-186fc90f4048" providerId="ADAL" clId="{AE0EF371-6D26-4022-B023-DDEA7729EF1D}" dt="2026-01-15T13:30:50.434" v="5" actId="1076"/>
          <ac:picMkLst>
            <pc:docMk/>
            <pc:sldMk cId="3959294634" sldId="258"/>
            <ac:picMk id="4" creationId="{BEDABC71-16A6-CBE3-A739-F4F3F0FF2F72}"/>
          </ac:picMkLst>
        </pc:picChg>
        <pc:picChg chg="add mod">
          <ac:chgData name="Roberts, Penny" userId="ae04f916-d83e-4603-b28a-186fc90f4048" providerId="ADAL" clId="{AE0EF371-6D26-4022-B023-DDEA7729EF1D}" dt="2026-01-15T13:30:47.929" v="4" actId="1076"/>
          <ac:picMkLst>
            <pc:docMk/>
            <pc:sldMk cId="3959294634" sldId="258"/>
            <ac:picMk id="6" creationId="{73EC668C-B312-2949-D3F2-6CC92AA9EF7B}"/>
          </ac:picMkLst>
        </pc:picChg>
      </pc:sldChg>
      <pc:sldChg chg="delSp modSp add mod setBg modClrScheme chgLayout">
        <pc:chgData name="Roberts, Penny" userId="ae04f916-d83e-4603-b28a-186fc90f4048" providerId="ADAL" clId="{AE0EF371-6D26-4022-B023-DDEA7729EF1D}" dt="2026-01-15T13:33:14.249" v="14" actId="1076"/>
        <pc:sldMkLst>
          <pc:docMk/>
          <pc:sldMk cId="1651108143" sldId="280"/>
        </pc:sldMkLst>
        <pc:picChg chg="mod ord">
          <ac:chgData name="Roberts, Penny" userId="ae04f916-d83e-4603-b28a-186fc90f4048" providerId="ADAL" clId="{AE0EF371-6D26-4022-B023-DDEA7729EF1D}" dt="2026-01-15T13:33:14.249" v="14" actId="1076"/>
          <ac:picMkLst>
            <pc:docMk/>
            <pc:sldMk cId="1651108143" sldId="280"/>
            <ac:picMk id="8" creationId="{2A21F85D-DE4B-49B8-5113-B032A40776EB}"/>
          </ac:picMkLst>
        </pc:picChg>
      </pc:sldChg>
      <pc:sldChg chg="addSp modSp new setBg">
        <pc:chgData name="Roberts, Penny" userId="ae04f916-d83e-4603-b28a-186fc90f4048" providerId="ADAL" clId="{AE0EF371-6D26-4022-B023-DDEA7729EF1D}" dt="2026-01-15T13:57:46.551" v="27"/>
        <pc:sldMkLst>
          <pc:docMk/>
          <pc:sldMk cId="469076716" sldId="281"/>
        </pc:sldMkLst>
        <pc:picChg chg="add mod">
          <ac:chgData name="Roberts, Penny" userId="ae04f916-d83e-4603-b28a-186fc90f4048" providerId="ADAL" clId="{AE0EF371-6D26-4022-B023-DDEA7729EF1D}" dt="2026-01-15T13:49:10.009" v="22" actId="1076"/>
          <ac:picMkLst>
            <pc:docMk/>
            <pc:sldMk cId="469076716" sldId="281"/>
            <ac:picMk id="4" creationId="{5807ADC5-DF7F-85C9-4872-365242A54AAB}"/>
          </ac:picMkLst>
        </pc:picChg>
        <pc:picChg chg="add mod">
          <ac:chgData name="Roberts, Penny" userId="ae04f916-d83e-4603-b28a-186fc90f4048" providerId="ADAL" clId="{AE0EF371-6D26-4022-B023-DDEA7729EF1D}" dt="2026-01-15T13:57:38.413" v="26" actId="1076"/>
          <ac:picMkLst>
            <pc:docMk/>
            <pc:sldMk cId="469076716" sldId="281"/>
            <ac:picMk id="2050" creationId="{04589DF3-81C6-A1C8-9833-D8FD295E9CAC}"/>
          </ac:picMkLst>
        </pc:picChg>
      </pc:sldChg>
      <pc:sldChg chg="addSp delSp modSp new mod modClrScheme chgLayout">
        <pc:chgData name="Roberts, Penny" userId="ae04f916-d83e-4603-b28a-186fc90f4048" providerId="ADAL" clId="{AE0EF371-6D26-4022-B023-DDEA7729EF1D}" dt="2026-01-28T12:02:17.985" v="181" actId="20577"/>
        <pc:sldMkLst>
          <pc:docMk/>
          <pc:sldMk cId="1523440018" sldId="282"/>
        </pc:sldMkLst>
        <pc:spChg chg="del">
          <ac:chgData name="Roberts, Penny" userId="ae04f916-d83e-4603-b28a-186fc90f4048" providerId="ADAL" clId="{AE0EF371-6D26-4022-B023-DDEA7729EF1D}" dt="2026-01-28T11:55:12.489" v="38" actId="700"/>
          <ac:spMkLst>
            <pc:docMk/>
            <pc:sldMk cId="1523440018" sldId="282"/>
            <ac:spMk id="2" creationId="{6A628230-85AD-4C6D-B340-D5189D026EC6}"/>
          </ac:spMkLst>
        </pc:spChg>
        <pc:spChg chg="add mod">
          <ac:chgData name="Roberts, Penny" userId="ae04f916-d83e-4603-b28a-186fc90f4048" providerId="ADAL" clId="{AE0EF371-6D26-4022-B023-DDEA7729EF1D}" dt="2026-01-28T12:02:17.985" v="181" actId="20577"/>
          <ac:spMkLst>
            <pc:docMk/>
            <pc:sldMk cId="1523440018" sldId="282"/>
            <ac:spMk id="4" creationId="{47885231-732A-C152-4D87-92FCA8009A19}"/>
          </ac:spMkLst>
        </pc:spChg>
      </pc:sldChg>
      <pc:sldChg chg="addSp modSp new mod">
        <pc:chgData name="Roberts, Penny" userId="ae04f916-d83e-4603-b28a-186fc90f4048" providerId="ADAL" clId="{AE0EF371-6D26-4022-B023-DDEA7729EF1D}" dt="2026-01-28T11:59:21.368" v="122" actId="20577"/>
        <pc:sldMkLst>
          <pc:docMk/>
          <pc:sldMk cId="3110382470" sldId="283"/>
        </pc:sldMkLst>
        <pc:spChg chg="add mod">
          <ac:chgData name="Roberts, Penny" userId="ae04f916-d83e-4603-b28a-186fc90f4048" providerId="ADAL" clId="{AE0EF371-6D26-4022-B023-DDEA7729EF1D}" dt="2026-01-28T11:59:21.368" v="122" actId="20577"/>
          <ac:spMkLst>
            <pc:docMk/>
            <pc:sldMk cId="3110382470" sldId="283"/>
            <ac:spMk id="3" creationId="{318C9FAE-4E2B-DC09-BF4F-F6E86BE3ACF3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D4F3E3-0330-5632-A62A-AE6CB8A981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4CDB2CD-164F-8DD2-4B89-A1A1E72D24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781D82-D68D-1523-B585-AC9031F367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10B35-1BEA-4963-969D-C464970F2077}" type="datetimeFigureOut">
              <a:rPr lang="en-GB" smtClean="0"/>
              <a:t>28/01/2026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4AC910-4962-5037-C8C5-F12262272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453A3F-0260-C814-60FF-22290B9513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89DC2-D4D4-40BB-98D8-2404A95A97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77541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D295D8-0F9C-DD93-5134-8091606845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5776B6-27BB-0A8C-52C8-9FE3935159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A98DB3-49F5-5EF9-2A29-18FDF8D555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10B35-1BEA-4963-969D-C464970F2077}" type="datetimeFigureOut">
              <a:rPr lang="en-GB" smtClean="0"/>
              <a:t>28/01/2026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9BB3B7-750F-9E5A-70D5-6E709B40E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C113E0-F8F3-929E-F5A5-BF2165E901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89DC2-D4D4-40BB-98D8-2404A95A97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52231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DBCAD4B-7D2A-E6BE-0468-6D58C7778A9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645D9DF-02AA-24EF-7A0C-367DB7FD39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2DFF6F-4B08-25A2-8E9D-58C785B5E4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10B35-1BEA-4963-969D-C464970F2077}" type="datetimeFigureOut">
              <a:rPr lang="en-GB" smtClean="0"/>
              <a:t>28/01/2026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8C5193-D0B2-DD6F-0299-98D9F17DFB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7E5302-8188-DDF6-F684-5ABB06839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89DC2-D4D4-40BB-98D8-2404A95A97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2662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15A4A7-0D1B-13A6-71F2-40C3D211D5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EA56AD-0362-00D1-C575-9C8A5D06FA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241B12-48C1-810B-307F-526331F138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10B35-1BEA-4963-969D-C464970F2077}" type="datetimeFigureOut">
              <a:rPr lang="en-GB" smtClean="0"/>
              <a:t>28/01/2026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E9149F-57CB-6663-1AE3-8B29C35A4F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62142F-635D-AD6A-A843-B63582015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89DC2-D4D4-40BB-98D8-2404A95A97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59660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700F5B-86AB-7BB5-8F80-07D7764463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B98580-34C9-323E-ACF6-6B028DB408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A77539-4C71-825E-5257-F335F55B2A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10B35-1BEA-4963-969D-C464970F2077}" type="datetimeFigureOut">
              <a:rPr lang="en-GB" smtClean="0"/>
              <a:t>28/01/2026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7881E-2293-C9B1-5918-BA8AEA9A4E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03356D-45C6-C1AE-33B1-747B8912A0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89DC2-D4D4-40BB-98D8-2404A95A97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84230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943A5D-53B1-577E-FBB1-0A81834D23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34141E-7D98-9BAC-AC5D-C2C79E435E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A0BC16-74A3-FDE4-CD14-B536E73FEB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E5A084-57F9-E869-B71C-F533DBEAAD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10B35-1BEA-4963-969D-C464970F2077}" type="datetimeFigureOut">
              <a:rPr lang="en-GB" smtClean="0"/>
              <a:t>28/01/2026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7FC45F-82B5-C2D0-7D2A-339791E6A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812125-478F-4D00-A31A-92660F26B2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89DC2-D4D4-40BB-98D8-2404A95A97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6760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F879B7-03C5-C14B-E5CC-31B6E58A59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978804-D738-33DF-B69B-6534ED9A46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CDB359E-5459-D49A-19BD-D715880912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D5FC40F-3A15-E6AB-7AB0-41B63F9BD37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FE8768C-164E-A409-47F1-29FB274E14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401E1F0-0506-09DF-153B-1894ADD228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10B35-1BEA-4963-969D-C464970F2077}" type="datetimeFigureOut">
              <a:rPr lang="en-GB" smtClean="0"/>
              <a:t>28/01/2026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5FA633D-0499-4773-B1F1-59A19FA859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1F5E07-DEF5-1E6F-D6F8-61C79C8D8B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89DC2-D4D4-40BB-98D8-2404A95A97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90734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95A891-1C9F-9EA9-D4C9-8496E56EA7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4EFA1C6-5CC1-71A2-E0CF-F4A3565AEA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10B35-1BEA-4963-969D-C464970F2077}" type="datetimeFigureOut">
              <a:rPr lang="en-GB" smtClean="0"/>
              <a:t>28/01/2026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640E1E-1AE8-B586-6575-9025DFA4C1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301149-8ABB-13E0-7E02-43EA46391A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89DC2-D4D4-40BB-98D8-2404A95A97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19030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085D1A4-BEA3-7018-182D-0D312C9FAD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10B35-1BEA-4963-969D-C464970F2077}" type="datetimeFigureOut">
              <a:rPr lang="en-GB" smtClean="0"/>
              <a:t>28/01/2026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22573F1-3F6C-613B-A4F4-4461B002C9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3880BF-CF32-F070-FB08-ABC525F93D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89DC2-D4D4-40BB-98D8-2404A95A97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77484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B31905-22CA-EA5B-6153-6E8B495EDC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5076E1-1E1E-E1D5-92EC-A3A27DABF5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4C1E213-4A3C-0360-D18D-70CBD16432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C24964-D191-40E8-2E1A-55D1C44589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10B35-1BEA-4963-969D-C464970F2077}" type="datetimeFigureOut">
              <a:rPr lang="en-GB" smtClean="0"/>
              <a:t>28/01/2026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686221-2D6E-366D-3573-775C1D1549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9D94AB-10A7-18A3-8C77-CE6861C7C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89DC2-D4D4-40BB-98D8-2404A95A97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74887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66A13C-1BFB-8553-04B2-C42816CFDF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C65854-0480-044F-9AD0-C2DB37B0A01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736C36-E92C-56D0-D6DD-D4EEBF6E01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7C16F7-E016-4F86-412A-ADF67F0EFF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10B35-1BEA-4963-969D-C464970F2077}" type="datetimeFigureOut">
              <a:rPr lang="en-GB" smtClean="0"/>
              <a:t>28/01/2026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601995-0689-5FCB-759D-8983118204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78316D-698A-350B-6F30-0CD766810A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89DC2-D4D4-40BB-98D8-2404A95A97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8611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A58E34D-6A41-F850-A3FA-6F43A1BECD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AAAA70-DA42-3EDD-B133-D3F27B7ED5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4AC1D3-1FE5-A987-DCA2-D1BADEB585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2D10B35-1BEA-4963-969D-C464970F2077}" type="datetimeFigureOut">
              <a:rPr lang="en-GB" smtClean="0"/>
              <a:t>28/01/2026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D64967-49C7-19CF-6562-65668571DA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1A7F84-5204-B851-3135-1D81FBAEEE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5C89DC2-D4D4-40BB-98D8-2404A95A97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4876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CB39957-70AB-D5DD-C8EF-13CCF0799B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270" y="1103970"/>
            <a:ext cx="6255833" cy="859971"/>
          </a:xfrm>
        </p:spPr>
        <p:txBody>
          <a:bodyPr/>
          <a:lstStyle/>
          <a:p>
            <a:r>
              <a:rPr lang="en-GB" dirty="0">
                <a:solidFill>
                  <a:srgbClr val="0070C0"/>
                </a:solidFill>
              </a:rPr>
              <a:t>Sixteenth-century France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5A57B39-8983-B6F5-9887-192C4CCEDB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194608" y="264619"/>
            <a:ext cx="7805854" cy="5854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2446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DC7868-89E3-A28C-B0A8-F935E18268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ECDA99B-0FD3-FBCC-859A-FF96EAF8C7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353050" y="857250"/>
            <a:ext cx="6858000" cy="51435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86B18AF-B475-F507-3469-71CED8D7BC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202402" y="895196"/>
            <a:ext cx="6814633" cy="5110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65889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ACBF6A-EABD-DF34-AB9F-F3A8B0331D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2" descr="Saint Remigius baptizes Clovis, in a painting of c. 1500">
            <a:extLst>
              <a:ext uri="{FF2B5EF4-FFF2-40B4-BE49-F238E27FC236}">
                <a16:creationId xmlns:a16="http://schemas.microsoft.com/office/drawing/2014/main" id="{5807ADC5-DF7F-85C9-4872-365242A54A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113" y="57129"/>
            <a:ext cx="5049369" cy="6800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Scrofula">
            <a:extLst>
              <a:ext uri="{FF2B5EF4-FFF2-40B4-BE49-F238E27FC236}">
                <a16:creationId xmlns:a16="http://schemas.microsoft.com/office/drawing/2014/main" id="{04589DF3-81C6-A1C8-9833-D8FD295E9C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81883"/>
            <a:ext cx="6061728" cy="6351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90767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close-up of a family tree&#10;&#10;Description automatically generated">
            <a:extLst>
              <a:ext uri="{FF2B5EF4-FFF2-40B4-BE49-F238E27FC236}">
                <a16:creationId xmlns:a16="http://schemas.microsoft.com/office/drawing/2014/main" id="{2A21F85D-DE4B-49B8-5113-B032A40776EB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49299" y="175527"/>
            <a:ext cx="9303446" cy="6506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11081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B6B5A9-3C92-8A7B-932B-F5066DF662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EDABC71-16A6-CBE3-A739-F4F3F0FF2F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0"/>
            <a:ext cx="5143500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3EC668C-B312-2949-D3F2-6CC92AA9EF7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595257" y="857250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92946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7885231-732A-C152-4D87-92FCA8009A19}"/>
              </a:ext>
            </a:extLst>
          </p:cNvPr>
          <p:cNvSpPr txBox="1"/>
          <p:nvPr/>
        </p:nvSpPr>
        <p:spPr>
          <a:xfrm>
            <a:off x="0" y="0"/>
            <a:ext cx="12192000" cy="82791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GB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Royal edicts dealing with religious affairs before and during the wars</a:t>
            </a:r>
            <a:endParaRPr lang="en-GB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buNone/>
            </a:pPr>
            <a:r>
              <a:rPr lang="en-GB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GB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buNone/>
            </a:pPr>
            <a:r>
              <a:rPr lang="en-GB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June 1540	Edict of Fontainebleau: removed jurisdiction over heresy cases from ecclesiastical to secular courts</a:t>
            </a:r>
          </a:p>
          <a:p>
            <a:pPr>
              <a:buNone/>
            </a:pPr>
            <a:r>
              <a:rPr lang="en-GB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>
              <a:buNone/>
            </a:pPr>
            <a:r>
              <a:rPr lang="en-GB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June 1551	Edict of </a:t>
            </a:r>
            <a:r>
              <a:rPr lang="en-GB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Châteaubriant</a:t>
            </a:r>
            <a:r>
              <a:rPr lang="en-GB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 removed sole jurisdiction over heresy cases to parlements; tightened censorship; 			reporting of suspects mandatory; restricted office-holding to Catholics</a:t>
            </a:r>
          </a:p>
          <a:p>
            <a:pPr>
              <a:buNone/>
            </a:pPr>
            <a:r>
              <a:rPr lang="en-GB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>
              <a:buNone/>
            </a:pPr>
            <a:r>
              <a:rPr lang="en-GB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July 1557		Edict of </a:t>
            </a:r>
            <a:r>
              <a:rPr lang="en-GB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Compiègne</a:t>
            </a:r>
            <a:r>
              <a:rPr lang="en-GB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 made death penalty for heresy mandatory</a:t>
            </a:r>
          </a:p>
          <a:p>
            <a:pPr>
              <a:buNone/>
            </a:pPr>
            <a:r>
              <a:rPr lang="en-GB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>
              <a:buNone/>
            </a:pPr>
            <a:r>
              <a:rPr lang="en-GB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Mar. 1560	Edict of Amboise: pardon of all religious crimes on condition of abjuration</a:t>
            </a:r>
          </a:p>
          <a:p>
            <a:pPr>
              <a:buNone/>
            </a:pPr>
            <a:r>
              <a:rPr lang="en-GB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>
              <a:buNone/>
            </a:pPr>
            <a:r>
              <a:rPr lang="en-GB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May 1560	Edict of Romorantin: returned jurisdiction over heresy to church courts</a:t>
            </a:r>
          </a:p>
          <a:p>
            <a:pPr>
              <a:buNone/>
            </a:pPr>
            <a:r>
              <a:rPr lang="en-GB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>
              <a:buNone/>
            </a:pPr>
            <a:r>
              <a:rPr lang="en-GB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Apr. 1561	Edict of Fontainebleau: banned mutual abuse and provocation; provided amnesty for religious prisoners 			</a:t>
            </a: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</a:rPr>
              <a:t>&amp;</a:t>
            </a:r>
            <a:r>
              <a:rPr lang="en-GB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exiles; permitted freedom of conscience</a:t>
            </a:r>
          </a:p>
          <a:p>
            <a:pPr>
              <a:buNone/>
            </a:pPr>
            <a:r>
              <a:rPr lang="en-GB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>
              <a:buNone/>
            </a:pPr>
            <a:r>
              <a:rPr lang="en-GB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July 1561		Edict of Saint-Germain/July: confirmed earlier measures, sedition now to be judged by presidial courts; 			Reformed assemblies banned</a:t>
            </a:r>
          </a:p>
          <a:p>
            <a:pPr>
              <a:buNone/>
            </a:pPr>
            <a:r>
              <a:rPr lang="en-GB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>
              <a:buNone/>
            </a:pPr>
            <a:r>
              <a:rPr lang="en-GB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Jan. 1562		Edict of Saint-Germain/January: permitted Reformed worship for </a:t>
            </a: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GB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st</a:t>
            </a: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GB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time, outside town walls in daylight hours</a:t>
            </a:r>
          </a:p>
          <a:p>
            <a:pPr>
              <a:buNone/>
            </a:pPr>
            <a:r>
              <a:rPr lang="en-GB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>
              <a:buNone/>
            </a:pPr>
            <a:r>
              <a:rPr lang="en-GB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Mar. 1563	Edict of Amboise: first edict of pacification (ending a war); Reformed worship restricted to noble houses 	</a:t>
            </a:r>
            <a:r>
              <a:rPr lang="en-GB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	and </a:t>
            </a:r>
            <a:r>
              <a:rPr lang="en-GB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suburbs of one town in each </a:t>
            </a:r>
            <a:r>
              <a:rPr lang="en-GB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bailliage/</a:t>
            </a:r>
            <a:r>
              <a:rPr lang="en-GB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sénéchaussée</a:t>
            </a:r>
            <a:endParaRPr lang="en-GB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buNone/>
            </a:pPr>
            <a:r>
              <a:rPr lang="en-GB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>
              <a:buNone/>
            </a:pPr>
            <a:r>
              <a:rPr lang="en-GB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Mar. 1568	Edict of </a:t>
            </a:r>
            <a:r>
              <a:rPr lang="en-GB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Longjumeau</a:t>
            </a:r>
            <a:r>
              <a:rPr lang="en-GB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 confirmed 1563 Edict</a:t>
            </a:r>
          </a:p>
          <a:p>
            <a:pPr>
              <a:buNone/>
            </a:pPr>
            <a:r>
              <a:rPr lang="en-GB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>
              <a:buNone/>
            </a:pPr>
            <a:r>
              <a:rPr lang="en-GB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Sept. 1568	Edict of Saint-Maur: abolished edicts of pacification</a:t>
            </a:r>
          </a:p>
          <a:p>
            <a:pPr>
              <a:buNone/>
            </a:pPr>
            <a:r>
              <a:rPr lang="en-GB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>
              <a:buNone/>
            </a:pPr>
            <a:r>
              <a:rPr lang="en-GB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5234400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18C9FAE-4E2B-DC09-BF4F-F6E86BE3ACF3}"/>
              </a:ext>
            </a:extLst>
          </p:cNvPr>
          <p:cNvSpPr txBox="1"/>
          <p:nvPr/>
        </p:nvSpPr>
        <p:spPr>
          <a:xfrm>
            <a:off x="466060" y="91297"/>
            <a:ext cx="11259879" cy="64633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</a:rPr>
              <a:t>Aug. 1570	Edict of Saint-Germain: Reformed worship allowed in suburbs of 2 designated towns in each 			</a:t>
            </a:r>
            <a:r>
              <a:rPr lang="en-GB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gouvernement</a:t>
            </a: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</a:rPr>
              <a:t>; 4 surety towns granted </a:t>
            </a:r>
          </a:p>
          <a:p>
            <a:pPr>
              <a:buNone/>
            </a:pP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>
              <a:buNone/>
            </a:pP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</a:rPr>
              <a:t>July 1573		Edict of Boulogne: limited restoration of worship</a:t>
            </a:r>
          </a:p>
          <a:p>
            <a:pPr>
              <a:buNone/>
            </a:pPr>
            <a:endParaRPr lang="en-GB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buNone/>
            </a:pPr>
            <a:r>
              <a:rPr lang="en-GB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May 1576	Edict of Beaulieu/Peace of Monsieur: freedom of worship except within </a:t>
            </a: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en-GB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leagues of Paris &amp; at 			court; allowed to build temples; </a:t>
            </a:r>
            <a:r>
              <a:rPr lang="en-GB" sz="1800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chambres</a:t>
            </a:r>
            <a:r>
              <a:rPr lang="en-GB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de </a:t>
            </a:r>
            <a:r>
              <a:rPr lang="en-GB" sz="1800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l’édit</a:t>
            </a:r>
            <a:r>
              <a:rPr lang="en-GB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GB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established in parlements; </a:t>
            </a: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</a:rPr>
              <a:t>8</a:t>
            </a:r>
            <a:r>
              <a:rPr lang="en-GB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surety towns granted</a:t>
            </a:r>
          </a:p>
          <a:p>
            <a:pPr>
              <a:buNone/>
            </a:pPr>
            <a:r>
              <a:rPr lang="en-GB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>
              <a:buNone/>
            </a:pPr>
            <a:r>
              <a:rPr lang="en-GB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Sept. 1577	Edict of Poitiers/Peace of Bergerac: Reformed worship restricted to suburbs of one town in each 			</a:t>
            </a:r>
            <a:r>
              <a:rPr lang="en-GB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bailliage/</a:t>
            </a:r>
            <a:r>
              <a:rPr lang="en-GB" sz="1800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sénéchaussée</a:t>
            </a:r>
            <a:r>
              <a:rPr lang="en-GB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  <a:r>
              <a:rPr lang="en-GB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GB" sz="1800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chambres</a:t>
            </a:r>
            <a:r>
              <a:rPr lang="en-GB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GB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 surety towns retained</a:t>
            </a:r>
          </a:p>
          <a:p>
            <a:pPr>
              <a:buNone/>
            </a:pPr>
            <a:r>
              <a:rPr lang="en-GB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>
              <a:buNone/>
            </a:pPr>
            <a:r>
              <a:rPr lang="en-GB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Feb. 1579	Treaty of </a:t>
            </a:r>
            <a:r>
              <a:rPr lang="en-GB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Nérac</a:t>
            </a:r>
            <a:r>
              <a:rPr lang="en-GB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 confirmed 1577 Edict with additions</a:t>
            </a:r>
          </a:p>
          <a:p>
            <a:pPr>
              <a:buNone/>
            </a:pPr>
            <a:r>
              <a:rPr lang="en-GB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>
              <a:buNone/>
            </a:pPr>
            <a:r>
              <a:rPr lang="en-GB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Nov. 1580	Peace of </a:t>
            </a:r>
            <a:r>
              <a:rPr lang="en-GB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Fleix</a:t>
            </a:r>
            <a:r>
              <a:rPr lang="en-GB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 confirmed 1577 Edict and 1579 Treaty with additions</a:t>
            </a:r>
          </a:p>
          <a:p>
            <a:pPr>
              <a:buNone/>
            </a:pPr>
            <a:r>
              <a:rPr lang="en-GB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>
              <a:buNone/>
            </a:pPr>
            <a:r>
              <a:rPr lang="en-GB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July 1585		Treaty of Nemours: between Henry III and the Catholic League, abolished edicts of pacification; 			Reformed faith banned</a:t>
            </a:r>
          </a:p>
          <a:p>
            <a:pPr>
              <a:buNone/>
            </a:pPr>
            <a:r>
              <a:rPr lang="en-GB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>
              <a:buNone/>
            </a:pPr>
            <a:r>
              <a:rPr lang="en-GB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July 1588		Edict of Union: confirmed 1585 Treaty</a:t>
            </a:r>
          </a:p>
          <a:p>
            <a:pPr>
              <a:buNone/>
            </a:pPr>
            <a:r>
              <a:rPr lang="en-GB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>
              <a:buNone/>
            </a:pPr>
            <a:r>
              <a:rPr lang="en-GB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July 1591		Letters of Mantes: restored 1577 Edict and 1579/80 additions</a:t>
            </a:r>
          </a:p>
          <a:p>
            <a:pPr>
              <a:buNone/>
            </a:pPr>
            <a:r>
              <a:rPr lang="en-GB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>
              <a:buNone/>
            </a:pPr>
            <a:r>
              <a:rPr lang="en-GB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April 1598	Edict of Nantes: confirmed and expanded edicts</a:t>
            </a:r>
          </a:p>
        </p:txBody>
      </p:sp>
    </p:spTree>
    <p:extLst>
      <p:ext uri="{BB962C8B-B14F-4D97-AF65-F5344CB8AC3E}">
        <p14:creationId xmlns:p14="http://schemas.microsoft.com/office/powerpoint/2010/main" val="31103824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477</Words>
  <Application>Microsoft Office PowerPoint</Application>
  <PresentationFormat>Widescreen</PresentationFormat>
  <Paragraphs>45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Aptos</vt:lpstr>
      <vt:lpstr>Aptos Display</vt:lpstr>
      <vt:lpstr>Arial</vt:lpstr>
      <vt:lpstr>Times New Roman</vt:lpstr>
      <vt:lpstr>Office Theme</vt:lpstr>
      <vt:lpstr>Sixteenth-century France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Roberts, Penny</dc:creator>
  <cp:lastModifiedBy>Roberts, Penny</cp:lastModifiedBy>
  <cp:revision>1</cp:revision>
  <dcterms:created xsi:type="dcterms:W3CDTF">2026-01-15T13:13:02Z</dcterms:created>
  <dcterms:modified xsi:type="dcterms:W3CDTF">2026-01-28T12:02:22Z</dcterms:modified>
</cp:coreProperties>
</file>