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80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16226-D1FB-493E-988F-B47F5689424D}" v="20" dt="2026-01-15T13:57:46.5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AE0EF371-6D26-4022-B023-DDEA7729EF1D}"/>
    <pc:docChg chg="custSel addSld delSld modSld">
      <pc:chgData name="Roberts, Penny" userId="ae04f916-d83e-4603-b28a-186fc90f4048" providerId="ADAL" clId="{AE0EF371-6D26-4022-B023-DDEA7729EF1D}" dt="2026-01-15T13:57:46.551" v="27"/>
      <pc:docMkLst>
        <pc:docMk/>
      </pc:docMkLst>
      <pc:sldChg chg="addSp modSp new mod setBg">
        <pc:chgData name="Roberts, Penny" userId="ae04f916-d83e-4603-b28a-186fc90f4048" providerId="ADAL" clId="{AE0EF371-6D26-4022-B023-DDEA7729EF1D}" dt="2026-01-15T13:30:55.830" v="6"/>
        <pc:sldMkLst>
          <pc:docMk/>
          <pc:sldMk cId="3959294634" sldId="258"/>
        </pc:sldMkLst>
        <pc:picChg chg="add mod">
          <ac:chgData name="Roberts, Penny" userId="ae04f916-d83e-4603-b28a-186fc90f4048" providerId="ADAL" clId="{AE0EF371-6D26-4022-B023-DDEA7729EF1D}" dt="2026-01-15T13:30:50.434" v="5" actId="1076"/>
          <ac:picMkLst>
            <pc:docMk/>
            <pc:sldMk cId="3959294634" sldId="258"/>
            <ac:picMk id="4" creationId="{BEDABC71-16A6-CBE3-A739-F4F3F0FF2F72}"/>
          </ac:picMkLst>
        </pc:picChg>
        <pc:picChg chg="add mod">
          <ac:chgData name="Roberts, Penny" userId="ae04f916-d83e-4603-b28a-186fc90f4048" providerId="ADAL" clId="{AE0EF371-6D26-4022-B023-DDEA7729EF1D}" dt="2026-01-15T13:30:47.929" v="4" actId="1076"/>
          <ac:picMkLst>
            <pc:docMk/>
            <pc:sldMk cId="3959294634" sldId="258"/>
            <ac:picMk id="6" creationId="{73EC668C-B312-2949-D3F2-6CC92AA9EF7B}"/>
          </ac:picMkLst>
        </pc:picChg>
      </pc:sldChg>
      <pc:sldChg chg="new del">
        <pc:chgData name="Roberts, Penny" userId="ae04f916-d83e-4603-b28a-186fc90f4048" providerId="ADAL" clId="{AE0EF371-6D26-4022-B023-DDEA7729EF1D}" dt="2026-01-15T13:32:45.684" v="9" actId="47"/>
        <pc:sldMkLst>
          <pc:docMk/>
          <pc:sldMk cId="616228643" sldId="259"/>
        </pc:sldMkLst>
      </pc:sldChg>
      <pc:sldChg chg="delSp modSp add mod setBg modClrScheme chgLayout">
        <pc:chgData name="Roberts, Penny" userId="ae04f916-d83e-4603-b28a-186fc90f4048" providerId="ADAL" clId="{AE0EF371-6D26-4022-B023-DDEA7729EF1D}" dt="2026-01-15T13:33:14.249" v="14" actId="1076"/>
        <pc:sldMkLst>
          <pc:docMk/>
          <pc:sldMk cId="1651108143" sldId="280"/>
        </pc:sldMkLst>
        <pc:spChg chg="del">
          <ac:chgData name="Roberts, Penny" userId="ae04f916-d83e-4603-b28a-186fc90f4048" providerId="ADAL" clId="{AE0EF371-6D26-4022-B023-DDEA7729EF1D}" dt="2026-01-15T13:33:02.323" v="11" actId="700"/>
          <ac:spMkLst>
            <pc:docMk/>
            <pc:sldMk cId="1651108143" sldId="280"/>
            <ac:spMk id="2" creationId="{0C8B46E9-3069-00DF-9972-F308C7D13F5C}"/>
          </ac:spMkLst>
        </pc:spChg>
        <pc:picChg chg="mod ord">
          <ac:chgData name="Roberts, Penny" userId="ae04f916-d83e-4603-b28a-186fc90f4048" providerId="ADAL" clId="{AE0EF371-6D26-4022-B023-DDEA7729EF1D}" dt="2026-01-15T13:33:14.249" v="14" actId="1076"/>
          <ac:picMkLst>
            <pc:docMk/>
            <pc:sldMk cId="1651108143" sldId="280"/>
            <ac:picMk id="8" creationId="{2A21F85D-DE4B-49B8-5113-B032A40776EB}"/>
          </ac:picMkLst>
        </pc:picChg>
      </pc:sldChg>
      <pc:sldChg chg="addSp modSp new setBg">
        <pc:chgData name="Roberts, Penny" userId="ae04f916-d83e-4603-b28a-186fc90f4048" providerId="ADAL" clId="{AE0EF371-6D26-4022-B023-DDEA7729EF1D}" dt="2026-01-15T13:57:46.551" v="27"/>
        <pc:sldMkLst>
          <pc:docMk/>
          <pc:sldMk cId="469076716" sldId="281"/>
        </pc:sldMkLst>
        <pc:picChg chg="add mod">
          <ac:chgData name="Roberts, Penny" userId="ae04f916-d83e-4603-b28a-186fc90f4048" providerId="ADAL" clId="{AE0EF371-6D26-4022-B023-DDEA7729EF1D}" dt="2026-01-15T13:39:43.483" v="17"/>
          <ac:picMkLst>
            <pc:docMk/>
            <pc:sldMk cId="469076716" sldId="281"/>
            <ac:picMk id="3" creationId="{EA464C08-0F66-D35C-2F14-0B75116F2998}"/>
          </ac:picMkLst>
        </pc:picChg>
        <pc:picChg chg="add mod">
          <ac:chgData name="Roberts, Penny" userId="ae04f916-d83e-4603-b28a-186fc90f4048" providerId="ADAL" clId="{AE0EF371-6D26-4022-B023-DDEA7729EF1D}" dt="2026-01-15T13:49:10.009" v="22" actId="1076"/>
          <ac:picMkLst>
            <pc:docMk/>
            <pc:sldMk cId="469076716" sldId="281"/>
            <ac:picMk id="4" creationId="{5807ADC5-DF7F-85C9-4872-365242A54AAB}"/>
          </ac:picMkLst>
        </pc:picChg>
        <pc:picChg chg="add mod">
          <ac:chgData name="Roberts, Penny" userId="ae04f916-d83e-4603-b28a-186fc90f4048" providerId="ADAL" clId="{AE0EF371-6D26-4022-B023-DDEA7729EF1D}" dt="2026-01-15T13:57:38.413" v="26" actId="1076"/>
          <ac:picMkLst>
            <pc:docMk/>
            <pc:sldMk cId="469076716" sldId="281"/>
            <ac:picMk id="2050" creationId="{04589DF3-81C6-A1C8-9833-D8FD295E9CA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4F3E3-0330-5632-A62A-AE6CB8A981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CDB2CD-164F-8DD2-4B89-A1A1E72D24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81D82-D68D-1523-B585-AC9031F36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AC910-4962-5037-C8C5-F1226227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53A3F-0260-C814-60FF-22290B951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754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295D8-0F9C-DD93-5134-809160684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5776B6-27BB-0A8C-52C8-9FE3935159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98DB3-49F5-5EF9-2A29-18FDF8D55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BB3B7-750F-9E5A-70D5-6E709B40E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113E0-F8F3-929E-F5A5-BF2165E90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23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BCAD4B-7D2A-E6BE-0468-6D58C7778A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45D9DF-02AA-24EF-7A0C-367DB7FD39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DFF6F-4B08-25A2-8E9D-58C785B5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C5193-D0B2-DD6F-0299-98D9F17D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E5302-8188-DDF6-F684-5ABB06839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6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A4A7-0D1B-13A6-71F2-40C3D211D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A56AD-0362-00D1-C575-9C8A5D06F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41B12-48C1-810B-307F-526331F13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9149F-57CB-6663-1AE3-8B29C35A4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2142F-635D-AD6A-A843-B63582015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966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00F5B-86AB-7BB5-8F80-07D77644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98580-34C9-323E-ACF6-6B028DB408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77539-4C71-825E-5257-F335F55B2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7881E-2293-C9B1-5918-BA8AEA9A4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3356D-45C6-C1AE-33B1-747B8912A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423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43A5D-53B1-577E-FBB1-0A81834D2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4141E-7D98-9BAC-AC5D-C2C79E435E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A0BC16-74A3-FDE4-CD14-B536E73FEB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E5A084-57F9-E869-B71C-F533DBEAA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7FC45F-82B5-C2D0-7D2A-339791E6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812125-478F-4D00-A31A-92660F26B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760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879B7-03C5-C14B-E5CC-31B6E58A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78804-D738-33DF-B69B-6534ED9A4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DB359E-5459-D49A-19BD-D715880912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5FC40F-3A15-E6AB-7AB0-41B63F9BD3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E8768C-164E-A409-47F1-29FB274E1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01E1F0-0506-09DF-153B-1894ADD2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FA633D-0499-4773-B1F1-59A19FA85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1F5E07-DEF5-1E6F-D6F8-61C79C8D8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073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5A891-1C9F-9EA9-D4C9-8496E56EA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EFA1C6-5CC1-71A2-E0CF-F4A3565AE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40E1E-1AE8-B586-6575-9025DFA4C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301149-8ABB-13E0-7E02-43EA4639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90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85D1A4-BEA3-7018-182D-0D312C9FA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573F1-3F6C-613B-A4F4-4461B002C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880BF-CF32-F070-FB08-ABC525F93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748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31905-22CA-EA5B-6153-6E8B495E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076E1-1E1E-E1D5-92EC-A3A27DABF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1E213-4A3C-0360-D18D-70CBD1643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C24964-D191-40E8-2E1A-55D1C445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86221-2D6E-366D-3573-775C1D154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D94AB-10A7-18A3-8C77-CE6861C7C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488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6A13C-1BFB-8553-04B2-C42816CFD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C65854-0480-044F-9AD0-C2DB37B0A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36C36-E92C-56D0-D6DD-D4EEBF6E01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C16F7-E016-4F86-412A-ADF67F0EF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601995-0689-5FCB-759D-898311820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8316D-698A-350B-6F30-0CD766810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61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58E34D-6A41-F850-A3FA-6F43A1BEC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AAA70-DA42-3EDD-B133-D3F27B7ED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AC1D3-1FE5-A987-DCA2-D1BADEB585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D10B35-1BEA-4963-969D-C464970F2077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64967-49C7-19CF-6562-65668571DA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A7F84-5204-B851-3135-1D81FBAEE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C89DC2-D4D4-40BB-98D8-2404A95A9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87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B39957-70AB-D5DD-C8EF-13CCF0799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70" y="1103970"/>
            <a:ext cx="6255833" cy="859971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Sixteenth-century France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A57B39-8983-B6F5-9887-192C4CCED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94608" y="264619"/>
            <a:ext cx="7805854" cy="585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4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C7868-89E3-A28C-B0A8-F935E1826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CDA99B-0FD3-FBCC-859A-FF96EAF8C7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53050" y="857250"/>
            <a:ext cx="6858000" cy="5143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6B18AF-B475-F507-3469-71CED8D7BC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02402" y="895196"/>
            <a:ext cx="6814633" cy="511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88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CBF6A-EABD-DF34-AB9F-F3A8B0331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Saint Remigius baptizes Clovis, in a painting of c. 1500">
            <a:extLst>
              <a:ext uri="{FF2B5EF4-FFF2-40B4-BE49-F238E27FC236}">
                <a16:creationId xmlns:a16="http://schemas.microsoft.com/office/drawing/2014/main" id="{5807ADC5-DF7F-85C9-4872-365242A54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13" y="57129"/>
            <a:ext cx="5049369" cy="680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crofula">
            <a:extLst>
              <a:ext uri="{FF2B5EF4-FFF2-40B4-BE49-F238E27FC236}">
                <a16:creationId xmlns:a16="http://schemas.microsoft.com/office/drawing/2014/main" id="{04589DF3-81C6-A1C8-9833-D8FD295E9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1883"/>
            <a:ext cx="6061728" cy="635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07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lose-up of a family tree&#10;&#10;Description automatically generated">
            <a:extLst>
              <a:ext uri="{FF2B5EF4-FFF2-40B4-BE49-F238E27FC236}">
                <a16:creationId xmlns:a16="http://schemas.microsoft.com/office/drawing/2014/main" id="{2A21F85D-DE4B-49B8-5113-B032A40776E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9299" y="175527"/>
            <a:ext cx="9303446" cy="650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108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6B5A9-3C92-8A7B-932B-F5066DF66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DABC71-16A6-CBE3-A739-F4F3F0FF2F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51435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EC668C-B312-2949-D3F2-6CC92AA9EF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95257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294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</Words>
  <Application>Microsoft Office PowerPoint</Application>
  <PresentationFormat>Widescreen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Sixteenth-century France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1</cp:revision>
  <dcterms:created xsi:type="dcterms:W3CDTF">2026-01-15T13:13:02Z</dcterms:created>
  <dcterms:modified xsi:type="dcterms:W3CDTF">2026-01-15T13:57:47Z</dcterms:modified>
</cp:coreProperties>
</file>