
<file path=[Content_Types].xml><?xml version="1.0" encoding="utf-8"?>
<Types xmlns="http://schemas.openxmlformats.org/package/2006/content-types">
  <Default Extension="gif" ContentType="image/gif"/>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 id="257" r:id="rId3"/>
    <p:sldId id="275" r:id="rId4"/>
    <p:sldId id="273" r:id="rId5"/>
    <p:sldId id="268" r:id="rId6"/>
    <p:sldId id="278" r:id="rId7"/>
    <p:sldId id="280" r:id="rId8"/>
    <p:sldId id="279" r:id="rId9"/>
    <p:sldId id="270" r:id="rId10"/>
    <p:sldId id="256" r:id="rId11"/>
    <p:sldId id="267" r:id="rId12"/>
    <p:sldId id="269" r:id="rId13"/>
    <p:sldId id="259" r:id="rId14"/>
    <p:sldId id="258" r:id="rId15"/>
    <p:sldId id="260" r:id="rId16"/>
    <p:sldId id="286" r:id="rId17"/>
    <p:sldId id="283" r:id="rId18"/>
    <p:sldId id="284" r:id="rId19"/>
    <p:sldId id="285" r:id="rId20"/>
    <p:sldId id="287" r:id="rId21"/>
    <p:sldId id="264" r:id="rId22"/>
    <p:sldId id="263" r:id="rId23"/>
    <p:sldId id="276" r:id="rId24"/>
    <p:sldId id="271" r:id="rId25"/>
    <p:sldId id="274" r:id="rId26"/>
    <p:sldId id="282" r:id="rId27"/>
    <p:sldId id="272" r:id="rId28"/>
    <p:sldId id="281"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6983C71-5074-4FAA-BDF4-E4ECB42E249A}" v="25" dt="2026-01-12T16:26:52.68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0" d="100"/>
          <a:sy n="60" d="100"/>
        </p:scale>
        <p:origin x="736"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erts, Penny" userId="ae04f916-d83e-4603-b28a-186fc90f4048" providerId="ADAL" clId="{AE0EF371-6D26-4022-B023-DDEA7729EF1D}"/>
    <pc:docChg chg="undo custSel addSld delSld modSld">
      <pc:chgData name="Roberts, Penny" userId="ae04f916-d83e-4603-b28a-186fc90f4048" providerId="ADAL" clId="{AE0EF371-6D26-4022-B023-DDEA7729EF1D}" dt="2026-01-12T16:28:51.742" v="141" actId="1076"/>
      <pc:docMkLst>
        <pc:docMk/>
      </pc:docMkLst>
      <pc:sldChg chg="setBg">
        <pc:chgData name="Roberts, Penny" userId="ae04f916-d83e-4603-b28a-186fc90f4048" providerId="ADAL" clId="{AE0EF371-6D26-4022-B023-DDEA7729EF1D}" dt="2026-01-12T16:12:25.934" v="8"/>
        <pc:sldMkLst>
          <pc:docMk/>
          <pc:sldMk cId="2203572844" sldId="257"/>
        </pc:sldMkLst>
      </pc:sldChg>
      <pc:sldChg chg="addSp delSp modSp mod">
        <pc:chgData name="Roberts, Penny" userId="ae04f916-d83e-4603-b28a-186fc90f4048" providerId="ADAL" clId="{AE0EF371-6D26-4022-B023-DDEA7729EF1D}" dt="2026-01-12T16:15:43.722" v="13" actId="14100"/>
        <pc:sldMkLst>
          <pc:docMk/>
          <pc:sldMk cId="1762187398" sldId="258"/>
        </pc:sldMkLst>
        <pc:picChg chg="del">
          <ac:chgData name="Roberts, Penny" userId="ae04f916-d83e-4603-b28a-186fc90f4048" providerId="ADAL" clId="{AE0EF371-6D26-4022-B023-DDEA7729EF1D}" dt="2026-01-12T16:15:34.816" v="11" actId="478"/>
          <ac:picMkLst>
            <pc:docMk/>
            <pc:sldMk cId="1762187398" sldId="258"/>
            <ac:picMk id="3" creationId="{00000000-0000-0000-0000-000000000000}"/>
          </ac:picMkLst>
        </pc:picChg>
        <pc:picChg chg="add mod">
          <ac:chgData name="Roberts, Penny" userId="ae04f916-d83e-4603-b28a-186fc90f4048" providerId="ADAL" clId="{AE0EF371-6D26-4022-B023-DDEA7729EF1D}" dt="2026-01-12T16:15:43.722" v="13" actId="14100"/>
          <ac:picMkLst>
            <pc:docMk/>
            <pc:sldMk cId="1762187398" sldId="258"/>
            <ac:picMk id="4" creationId="{F29F5E8F-75DB-C52E-36BA-85DCCE2CA22F}"/>
          </ac:picMkLst>
        </pc:picChg>
      </pc:sldChg>
      <pc:sldChg chg="del">
        <pc:chgData name="Roberts, Penny" userId="ae04f916-d83e-4603-b28a-186fc90f4048" providerId="ADAL" clId="{AE0EF371-6D26-4022-B023-DDEA7729EF1D}" dt="2026-01-12T16:21:35.544" v="48" actId="47"/>
        <pc:sldMkLst>
          <pc:docMk/>
          <pc:sldMk cId="3558427217" sldId="261"/>
        </pc:sldMkLst>
      </pc:sldChg>
      <pc:sldChg chg="setBg">
        <pc:chgData name="Roberts, Penny" userId="ae04f916-d83e-4603-b28a-186fc90f4048" providerId="ADAL" clId="{AE0EF371-6D26-4022-B023-DDEA7729EF1D}" dt="2026-01-12T16:12:32.585" v="9"/>
        <pc:sldMkLst>
          <pc:docMk/>
          <pc:sldMk cId="3321315425" sldId="262"/>
        </pc:sldMkLst>
      </pc:sldChg>
      <pc:sldChg chg="modSp mod">
        <pc:chgData name="Roberts, Penny" userId="ae04f916-d83e-4603-b28a-186fc90f4048" providerId="ADAL" clId="{AE0EF371-6D26-4022-B023-DDEA7729EF1D}" dt="2026-01-12T16:28:14.939" v="138" actId="1076"/>
        <pc:sldMkLst>
          <pc:docMk/>
          <pc:sldMk cId="1495335402" sldId="263"/>
        </pc:sldMkLst>
        <pc:picChg chg="mod">
          <ac:chgData name="Roberts, Penny" userId="ae04f916-d83e-4603-b28a-186fc90f4048" providerId="ADAL" clId="{AE0EF371-6D26-4022-B023-DDEA7729EF1D}" dt="2026-01-12T16:28:14.939" v="138" actId="1076"/>
          <ac:picMkLst>
            <pc:docMk/>
            <pc:sldMk cId="1495335402" sldId="263"/>
            <ac:picMk id="4" creationId="{00000000-0000-0000-0000-000000000000}"/>
          </ac:picMkLst>
        </pc:picChg>
      </pc:sldChg>
      <pc:sldChg chg="addSp delSp modSp mod">
        <pc:chgData name="Roberts, Penny" userId="ae04f916-d83e-4603-b28a-186fc90f4048" providerId="ADAL" clId="{AE0EF371-6D26-4022-B023-DDEA7729EF1D}" dt="2026-01-12T16:27:21.140" v="136" actId="1076"/>
        <pc:sldMkLst>
          <pc:docMk/>
          <pc:sldMk cId="484744567" sldId="264"/>
        </pc:sldMkLst>
        <pc:spChg chg="mod">
          <ac:chgData name="Roberts, Penny" userId="ae04f916-d83e-4603-b28a-186fc90f4048" providerId="ADAL" clId="{AE0EF371-6D26-4022-B023-DDEA7729EF1D}" dt="2026-01-12T16:27:16.916" v="135" actId="1076"/>
          <ac:spMkLst>
            <pc:docMk/>
            <pc:sldMk cId="484744567" sldId="264"/>
            <ac:spMk id="2" creationId="{00000000-0000-0000-0000-000000000000}"/>
          </ac:spMkLst>
        </pc:spChg>
        <pc:picChg chg="del mod">
          <ac:chgData name="Roberts, Penny" userId="ae04f916-d83e-4603-b28a-186fc90f4048" providerId="ADAL" clId="{AE0EF371-6D26-4022-B023-DDEA7729EF1D}" dt="2026-01-12T16:26:55.356" v="131" actId="478"/>
          <ac:picMkLst>
            <pc:docMk/>
            <pc:sldMk cId="484744567" sldId="264"/>
            <ac:picMk id="3" creationId="{00000000-0000-0000-0000-000000000000}"/>
          </ac:picMkLst>
        </pc:picChg>
        <pc:picChg chg="add mod">
          <ac:chgData name="Roberts, Penny" userId="ae04f916-d83e-4603-b28a-186fc90f4048" providerId="ADAL" clId="{AE0EF371-6D26-4022-B023-DDEA7729EF1D}" dt="2026-01-12T16:27:21.140" v="136" actId="1076"/>
          <ac:picMkLst>
            <pc:docMk/>
            <pc:sldMk cId="484744567" sldId="264"/>
            <ac:picMk id="4" creationId="{E6E1C3D4-BD25-1096-C9B8-FCF74B922386}"/>
          </ac:picMkLst>
        </pc:picChg>
      </pc:sldChg>
      <pc:sldChg chg="del">
        <pc:chgData name="Roberts, Penny" userId="ae04f916-d83e-4603-b28a-186fc90f4048" providerId="ADAL" clId="{AE0EF371-6D26-4022-B023-DDEA7729EF1D}" dt="2026-01-12T16:18:32.308" v="21" actId="47"/>
        <pc:sldMkLst>
          <pc:docMk/>
          <pc:sldMk cId="967940236" sldId="265"/>
        </pc:sldMkLst>
      </pc:sldChg>
      <pc:sldChg chg="del">
        <pc:chgData name="Roberts, Penny" userId="ae04f916-d83e-4603-b28a-186fc90f4048" providerId="ADAL" clId="{AE0EF371-6D26-4022-B023-DDEA7729EF1D}" dt="2026-01-12T16:19:31.391" v="27" actId="47"/>
        <pc:sldMkLst>
          <pc:docMk/>
          <pc:sldMk cId="508792274" sldId="266"/>
        </pc:sldMkLst>
      </pc:sldChg>
      <pc:sldChg chg="setBg">
        <pc:chgData name="Roberts, Penny" userId="ae04f916-d83e-4603-b28a-186fc90f4048" providerId="ADAL" clId="{AE0EF371-6D26-4022-B023-DDEA7729EF1D}" dt="2026-01-12T16:12:14.091" v="5"/>
        <pc:sldMkLst>
          <pc:docMk/>
          <pc:sldMk cId="680821701" sldId="268"/>
        </pc:sldMkLst>
      </pc:sldChg>
      <pc:sldChg chg="setBg">
        <pc:chgData name="Roberts, Penny" userId="ae04f916-d83e-4603-b28a-186fc90f4048" providerId="ADAL" clId="{AE0EF371-6D26-4022-B023-DDEA7729EF1D}" dt="2026-01-12T16:12:14.880" v="6"/>
        <pc:sldMkLst>
          <pc:docMk/>
          <pc:sldMk cId="2107228962" sldId="273"/>
        </pc:sldMkLst>
      </pc:sldChg>
      <pc:sldChg chg="setBg">
        <pc:chgData name="Roberts, Penny" userId="ae04f916-d83e-4603-b28a-186fc90f4048" providerId="ADAL" clId="{AE0EF371-6D26-4022-B023-DDEA7729EF1D}" dt="2026-01-12T16:12:16.230" v="7"/>
        <pc:sldMkLst>
          <pc:docMk/>
          <pc:sldMk cId="2721872181" sldId="275"/>
        </pc:sldMkLst>
      </pc:sldChg>
      <pc:sldChg chg="modSp mod">
        <pc:chgData name="Roberts, Penny" userId="ae04f916-d83e-4603-b28a-186fc90f4048" providerId="ADAL" clId="{AE0EF371-6D26-4022-B023-DDEA7729EF1D}" dt="2026-01-12T16:28:51.742" v="141" actId="1076"/>
        <pc:sldMkLst>
          <pc:docMk/>
          <pc:sldMk cId="3172676148" sldId="276"/>
        </pc:sldMkLst>
        <pc:spChg chg="mod">
          <ac:chgData name="Roberts, Penny" userId="ae04f916-d83e-4603-b28a-186fc90f4048" providerId="ADAL" clId="{AE0EF371-6D26-4022-B023-DDEA7729EF1D}" dt="2026-01-12T16:28:49.517" v="140" actId="1076"/>
          <ac:spMkLst>
            <pc:docMk/>
            <pc:sldMk cId="3172676148" sldId="276"/>
            <ac:spMk id="2" creationId="{00000000-0000-0000-0000-000000000000}"/>
          </ac:spMkLst>
        </pc:spChg>
        <pc:picChg chg="mod">
          <ac:chgData name="Roberts, Penny" userId="ae04f916-d83e-4603-b28a-186fc90f4048" providerId="ADAL" clId="{AE0EF371-6D26-4022-B023-DDEA7729EF1D}" dt="2026-01-12T16:28:51.742" v="141" actId="1076"/>
          <ac:picMkLst>
            <pc:docMk/>
            <pc:sldMk cId="3172676148" sldId="276"/>
            <ac:picMk id="3" creationId="{00000000-0000-0000-0000-000000000000}"/>
          </ac:picMkLst>
        </pc:picChg>
      </pc:sldChg>
      <pc:sldChg chg="add setBg">
        <pc:chgData name="Roberts, Penny" userId="ae04f916-d83e-4603-b28a-186fc90f4048" providerId="ADAL" clId="{AE0EF371-6D26-4022-B023-DDEA7729EF1D}" dt="2026-01-12T16:16:49.450" v="14"/>
        <pc:sldMkLst>
          <pc:docMk/>
          <pc:sldMk cId="3620956075" sldId="283"/>
        </pc:sldMkLst>
      </pc:sldChg>
      <pc:sldChg chg="modSp add mod setBg">
        <pc:chgData name="Roberts, Penny" userId="ae04f916-d83e-4603-b28a-186fc90f4048" providerId="ADAL" clId="{AE0EF371-6D26-4022-B023-DDEA7729EF1D}" dt="2026-01-12T16:18:17.919" v="20" actId="1076"/>
        <pc:sldMkLst>
          <pc:docMk/>
          <pc:sldMk cId="4271769631" sldId="284"/>
        </pc:sldMkLst>
        <pc:spChg chg="mod">
          <ac:chgData name="Roberts, Penny" userId="ae04f916-d83e-4603-b28a-186fc90f4048" providerId="ADAL" clId="{AE0EF371-6D26-4022-B023-DDEA7729EF1D}" dt="2026-01-12T16:18:13.780" v="19" actId="1076"/>
          <ac:spMkLst>
            <pc:docMk/>
            <pc:sldMk cId="4271769631" sldId="284"/>
            <ac:spMk id="2" creationId="{00000000-0000-0000-0000-000000000000}"/>
          </ac:spMkLst>
        </pc:spChg>
        <pc:picChg chg="mod">
          <ac:chgData name="Roberts, Penny" userId="ae04f916-d83e-4603-b28a-186fc90f4048" providerId="ADAL" clId="{AE0EF371-6D26-4022-B023-DDEA7729EF1D}" dt="2026-01-12T16:18:17.919" v="20" actId="1076"/>
          <ac:picMkLst>
            <pc:docMk/>
            <pc:sldMk cId="4271769631" sldId="284"/>
            <ac:picMk id="5" creationId="{FCFF0CEB-AC3F-184B-E8F8-48E2B2A72B56}"/>
          </ac:picMkLst>
        </pc:picChg>
      </pc:sldChg>
      <pc:sldChg chg="addSp delSp modSp add mod setBg">
        <pc:chgData name="Roberts, Penny" userId="ae04f916-d83e-4603-b28a-186fc90f4048" providerId="ADAL" clId="{AE0EF371-6D26-4022-B023-DDEA7729EF1D}" dt="2026-01-12T16:19:23.854" v="26" actId="1076"/>
        <pc:sldMkLst>
          <pc:docMk/>
          <pc:sldMk cId="1128332764" sldId="285"/>
        </pc:sldMkLst>
        <pc:spChg chg="mod">
          <ac:chgData name="Roberts, Penny" userId="ae04f916-d83e-4603-b28a-186fc90f4048" providerId="ADAL" clId="{AE0EF371-6D26-4022-B023-DDEA7729EF1D}" dt="2026-01-12T16:19:23.854" v="26" actId="1076"/>
          <ac:spMkLst>
            <pc:docMk/>
            <pc:sldMk cId="1128332764" sldId="285"/>
            <ac:spMk id="2" creationId="{00000000-0000-0000-0000-000000000000}"/>
          </ac:spMkLst>
        </pc:spChg>
        <pc:spChg chg="add del">
          <ac:chgData name="Roberts, Penny" userId="ae04f916-d83e-4603-b28a-186fc90f4048" providerId="ADAL" clId="{AE0EF371-6D26-4022-B023-DDEA7729EF1D}" dt="2026-01-12T16:19:12.941" v="24" actId="22"/>
          <ac:spMkLst>
            <pc:docMk/>
            <pc:sldMk cId="1128332764" sldId="285"/>
            <ac:spMk id="4" creationId="{210AD5C6-3204-B0CA-7D0F-6FC106043B22}"/>
          </ac:spMkLst>
        </pc:spChg>
      </pc:sldChg>
      <pc:sldChg chg="modSp add mod setBg">
        <pc:chgData name="Roberts, Penny" userId="ae04f916-d83e-4603-b28a-186fc90f4048" providerId="ADAL" clId="{AE0EF371-6D26-4022-B023-DDEA7729EF1D}" dt="2026-01-12T16:21:31.573" v="47" actId="14100"/>
        <pc:sldMkLst>
          <pc:docMk/>
          <pc:sldMk cId="4269547555" sldId="286"/>
        </pc:sldMkLst>
        <pc:spChg chg="mod">
          <ac:chgData name="Roberts, Penny" userId="ae04f916-d83e-4603-b28a-186fc90f4048" providerId="ADAL" clId="{AE0EF371-6D26-4022-B023-DDEA7729EF1D}" dt="2026-01-12T16:21:05.686" v="43" actId="1076"/>
          <ac:spMkLst>
            <pc:docMk/>
            <pc:sldMk cId="4269547555" sldId="286"/>
            <ac:spMk id="2" creationId="{00000000-0000-0000-0000-000000000000}"/>
          </ac:spMkLst>
        </pc:spChg>
        <pc:picChg chg="mod">
          <ac:chgData name="Roberts, Penny" userId="ae04f916-d83e-4603-b28a-186fc90f4048" providerId="ADAL" clId="{AE0EF371-6D26-4022-B023-DDEA7729EF1D}" dt="2026-01-12T16:21:31.573" v="47" actId="14100"/>
          <ac:picMkLst>
            <pc:docMk/>
            <pc:sldMk cId="4269547555" sldId="286"/>
            <ac:picMk id="5" creationId="{00000000-0000-0000-0000-000000000000}"/>
          </ac:picMkLst>
        </pc:picChg>
        <pc:picChg chg="mod">
          <ac:chgData name="Roberts, Penny" userId="ae04f916-d83e-4603-b28a-186fc90f4048" providerId="ADAL" clId="{AE0EF371-6D26-4022-B023-DDEA7729EF1D}" dt="2026-01-12T16:21:27.052" v="46" actId="1076"/>
          <ac:picMkLst>
            <pc:docMk/>
            <pc:sldMk cId="4269547555" sldId="286"/>
            <ac:picMk id="6" creationId="{0B581D4C-75C7-BB40-23D8-4D6686CF9222}"/>
          </ac:picMkLst>
        </pc:picChg>
      </pc:sldChg>
      <pc:sldChg chg="addSp delSp modSp add mod setBg modClrScheme chgLayout">
        <pc:chgData name="Roberts, Penny" userId="ae04f916-d83e-4603-b28a-186fc90f4048" providerId="ADAL" clId="{AE0EF371-6D26-4022-B023-DDEA7729EF1D}" dt="2026-01-12T16:26:21.342" v="129" actId="20577"/>
        <pc:sldMkLst>
          <pc:docMk/>
          <pc:sldMk cId="2842787764" sldId="287"/>
        </pc:sldMkLst>
        <pc:spChg chg="del mod">
          <ac:chgData name="Roberts, Penny" userId="ae04f916-d83e-4603-b28a-186fc90f4048" providerId="ADAL" clId="{AE0EF371-6D26-4022-B023-DDEA7729EF1D}" dt="2026-01-12T16:24:57.706" v="61" actId="700"/>
          <ac:spMkLst>
            <pc:docMk/>
            <pc:sldMk cId="2842787764" sldId="287"/>
            <ac:spMk id="2" creationId="{9288E6D4-A86D-4817-873C-0822E72B9B94}"/>
          </ac:spMkLst>
        </pc:spChg>
        <pc:spChg chg="add mod ord">
          <ac:chgData name="Roberts, Penny" userId="ae04f916-d83e-4603-b28a-186fc90f4048" providerId="ADAL" clId="{AE0EF371-6D26-4022-B023-DDEA7729EF1D}" dt="2026-01-12T16:26:21.342" v="129" actId="20577"/>
          <ac:spMkLst>
            <pc:docMk/>
            <pc:sldMk cId="2842787764" sldId="287"/>
            <ac:spMk id="3" creationId="{D3AD185B-C142-E590-EFF8-4D5EBD2314D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a:t>Click to edit Master title style</a:t>
            </a:r>
          </a:p>
        </p:txBody>
      </p:sp>
      <p:sp>
        <p:nvSpPr>
          <p:cNvPr id="28" name="Date Placeholder 27"/>
          <p:cNvSpPr>
            <a:spLocks noGrp="1"/>
          </p:cNvSpPr>
          <p:nvPr>
            <p:ph type="dt" sz="half" idx="10"/>
          </p:nvPr>
        </p:nvSpPr>
        <p:spPr/>
        <p:txBody>
          <a:bodyPr/>
          <a:lstStyle/>
          <a:p>
            <a:fld id="{01C11334-2854-493D-87F3-D9C5C610B473}" type="datetimeFigureOut">
              <a:rPr lang="en-GB" smtClean="0"/>
              <a:t>12/01/2026</a:t>
            </a:fld>
            <a:endParaRPr lang="en-GB"/>
          </a:p>
        </p:txBody>
      </p:sp>
      <p:sp>
        <p:nvSpPr>
          <p:cNvPr id="17" name="Footer Placeholder 16"/>
          <p:cNvSpPr>
            <a:spLocks noGrp="1"/>
          </p:cNvSpPr>
          <p:nvPr>
            <p:ph type="ftr" sz="quarter" idx="11"/>
          </p:nvPr>
        </p:nvSpPr>
        <p:spPr/>
        <p:txBody>
          <a:bodyPr/>
          <a:lstStyle/>
          <a:p>
            <a:endParaRPr lang="en-GB"/>
          </a:p>
        </p:txBody>
      </p:sp>
      <p:sp>
        <p:nvSpPr>
          <p:cNvPr id="29" name="Slide Number Placeholder 28"/>
          <p:cNvSpPr>
            <a:spLocks noGrp="1"/>
          </p:cNvSpPr>
          <p:nvPr>
            <p:ph type="sldNum" sz="quarter" idx="12"/>
          </p:nvPr>
        </p:nvSpPr>
        <p:spPr/>
        <p:txBody>
          <a:bodyPr/>
          <a:lstStyle/>
          <a:p>
            <a:fld id="{2A0D857E-9253-422D-851C-7EFA6EF350CF}" type="slidenum">
              <a:rPr lang="en-GB" smtClean="0"/>
              <a:t>‹#›</a:t>
            </a:fld>
            <a:endParaRPr lang="en-GB"/>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1C11334-2854-493D-87F3-D9C5C610B473}" type="datetimeFigureOut">
              <a:rPr lang="en-GB" smtClean="0"/>
              <a:t>12/01/2026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A0D857E-9253-422D-851C-7EFA6EF350CF}"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1C11334-2854-493D-87F3-D9C5C610B473}" type="datetimeFigureOut">
              <a:rPr lang="en-GB" smtClean="0"/>
              <a:t>12/01/2026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A0D857E-9253-422D-851C-7EFA6EF350CF}"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1C11334-2854-493D-87F3-D9C5C610B473}" type="datetimeFigureOut">
              <a:rPr lang="en-GB" smtClean="0"/>
              <a:t>12/01/2026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A0D857E-9253-422D-851C-7EFA6EF350CF}"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01C11334-2854-493D-87F3-D9C5C610B473}" type="datetimeFigureOut">
              <a:rPr lang="en-GB" smtClean="0"/>
              <a:t>12/01/2026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7924800" y="6416675"/>
            <a:ext cx="762000" cy="365125"/>
          </a:xfrm>
        </p:spPr>
        <p:txBody>
          <a:bodyPr/>
          <a:lstStyle/>
          <a:p>
            <a:fld id="{2A0D857E-9253-422D-851C-7EFA6EF350CF}" type="slidenum">
              <a:rPr lang="en-GB" smtClean="0"/>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01C11334-2854-493D-87F3-D9C5C610B473}" type="datetimeFigureOut">
              <a:rPr lang="en-GB" smtClean="0"/>
              <a:t>12/01/2026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A0D857E-9253-422D-851C-7EFA6EF350CF}"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a:t>Click to edit Master title style</a:t>
            </a:r>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01C11334-2854-493D-87F3-D9C5C610B473}" type="datetimeFigureOut">
              <a:rPr lang="en-GB" smtClean="0"/>
              <a:t>12/01/2026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A0D857E-9253-422D-851C-7EFA6EF350CF}"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01C11334-2854-493D-87F3-D9C5C610B473}" type="datetimeFigureOut">
              <a:rPr lang="en-GB" smtClean="0"/>
              <a:t>12/01/2026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A0D857E-9253-422D-851C-7EFA6EF350CF}"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C11334-2854-493D-87F3-D9C5C610B473}" type="datetimeFigureOut">
              <a:rPr lang="en-GB" smtClean="0"/>
              <a:t>12/01/2026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A0D857E-9253-422D-851C-7EFA6EF350CF}"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a:t>Click to edit Master title style</a:t>
            </a:r>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01C11334-2854-493D-87F3-D9C5C610B473}" type="datetimeFigureOut">
              <a:rPr lang="en-GB" smtClean="0"/>
              <a:t>12/01/2026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A0D857E-9253-422D-851C-7EFA6EF350CF}"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a:t>Click to edit Master title style</a:t>
            </a:r>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01C11334-2854-493D-87F3-D9C5C610B473}" type="datetimeFigureOut">
              <a:rPr lang="en-GB" smtClean="0"/>
              <a:t>12/01/2026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A0D857E-9253-422D-851C-7EFA6EF350CF}"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a:t>Click to edit Master title style</a:t>
            </a:r>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01C11334-2854-493D-87F3-D9C5C610B473}" type="datetimeFigureOut">
              <a:rPr lang="en-GB" smtClean="0"/>
              <a:t>12/01/2026</a:t>
            </a:fld>
            <a:endParaRPr lang="en-GB"/>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GB"/>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2A0D857E-9253-422D-851C-7EFA6EF350CF}" type="slidenum">
              <a:rPr lang="en-GB" smtClean="0"/>
              <a:t>‹#›</a:t>
            </a:fld>
            <a:endParaRPr lang="en-GB"/>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png"/><Relationship Id="rId1" Type="http://schemas.openxmlformats.org/officeDocument/2006/relationships/slideLayout" Target="../slideLayouts/slideLayout6.xml"/><Relationship Id="rId4" Type="http://schemas.openxmlformats.org/officeDocument/2006/relationships/image" Target="../media/image23.jfif"/></Relationships>
</file>

<file path=ppt/slides/_rels/slide17.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5.jfif"/><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23528" y="2130425"/>
            <a:ext cx="8208912" cy="1470025"/>
          </a:xfrm>
        </p:spPr>
        <p:txBody>
          <a:bodyPr>
            <a:noAutofit/>
          </a:bodyPr>
          <a:lstStyle/>
          <a:p>
            <a:br>
              <a:rPr lang="en-GB" sz="7200" dirty="0">
                <a:solidFill>
                  <a:srgbClr val="FF0000"/>
                </a:solidFill>
                <a:latin typeface="Baskerville Old Face" panose="02020602080505020303" pitchFamily="18" charset="0"/>
              </a:rPr>
            </a:br>
            <a:r>
              <a:rPr lang="en-GB" sz="7200" dirty="0">
                <a:solidFill>
                  <a:srgbClr val="FF0000"/>
                </a:solidFill>
                <a:latin typeface="Baskerville Old Face" panose="02020602080505020303" pitchFamily="18" charset="0"/>
              </a:rPr>
              <a:t>	The French Religious Wars </a:t>
            </a:r>
            <a:br>
              <a:rPr lang="en-GB" sz="7200" dirty="0">
                <a:solidFill>
                  <a:srgbClr val="FF0000"/>
                </a:solidFill>
                <a:latin typeface="Baskerville Old Face" panose="02020602080505020303" pitchFamily="18" charset="0"/>
              </a:rPr>
            </a:br>
            <a:r>
              <a:rPr lang="en-GB" sz="7200" dirty="0">
                <a:solidFill>
                  <a:srgbClr val="FF0000"/>
                </a:solidFill>
                <a:latin typeface="Baskerville Old Face" panose="02020602080505020303" pitchFamily="18" charset="0"/>
              </a:rPr>
              <a:t>c. 1562-1598</a:t>
            </a:r>
            <a:br>
              <a:rPr lang="en-GB" sz="7200" dirty="0">
                <a:solidFill>
                  <a:srgbClr val="FF0000"/>
                </a:solidFill>
                <a:latin typeface="Baskerville Old Face" panose="02020602080505020303" pitchFamily="18" charset="0"/>
              </a:rPr>
            </a:br>
            <a:r>
              <a:rPr lang="en-GB" sz="7200" dirty="0">
                <a:solidFill>
                  <a:schemeClr val="tx1"/>
                </a:solidFill>
                <a:latin typeface="Baskerville Old Face" panose="02020602080505020303" pitchFamily="18" charset="0"/>
              </a:rPr>
              <a:t>Recent Debates and the European Context</a:t>
            </a:r>
            <a:endParaRPr lang="en-GB" sz="7200" dirty="0">
              <a:solidFill>
                <a:srgbClr val="FF0000"/>
              </a:solidFill>
              <a:latin typeface="Baskerville Old Face" panose="02020602080505020303" pitchFamily="18" charset="0"/>
            </a:endParaRPr>
          </a:p>
        </p:txBody>
      </p:sp>
    </p:spTree>
    <p:extLst>
      <p:ext uri="{BB962C8B-B14F-4D97-AF65-F5344CB8AC3E}">
        <p14:creationId xmlns:p14="http://schemas.microsoft.com/office/powerpoint/2010/main" val="33213154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9512" y="29548"/>
            <a:ext cx="8229600" cy="1143000"/>
          </a:xfrm>
        </p:spPr>
        <p:txBody>
          <a:bodyPr/>
          <a:lstStyle/>
          <a:p>
            <a:r>
              <a:rPr lang="en-GB" dirty="0">
                <a:solidFill>
                  <a:schemeClr val="accent1">
                    <a:lumMod val="60000"/>
                    <a:lumOff val="40000"/>
                  </a:schemeClr>
                </a:solidFill>
                <a:latin typeface="Baskerville Old Face" panose="02020602080505020303" pitchFamily="18" charset="0"/>
              </a:rPr>
              <a:t>Massacre at </a:t>
            </a:r>
            <a:r>
              <a:rPr lang="en-GB" dirty="0" err="1">
                <a:solidFill>
                  <a:schemeClr val="accent1">
                    <a:lumMod val="60000"/>
                    <a:lumOff val="40000"/>
                  </a:schemeClr>
                </a:solidFill>
                <a:latin typeface="Baskerville Old Face" panose="02020602080505020303" pitchFamily="18" charset="0"/>
              </a:rPr>
              <a:t>Vassy</a:t>
            </a:r>
            <a:r>
              <a:rPr lang="en-GB" dirty="0">
                <a:solidFill>
                  <a:schemeClr val="accent1">
                    <a:lumMod val="60000"/>
                    <a:lumOff val="40000"/>
                  </a:schemeClr>
                </a:solidFill>
                <a:latin typeface="Baskerville Old Face" panose="02020602080505020303" pitchFamily="18" charset="0"/>
              </a:rPr>
              <a:t> 1562</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172548"/>
            <a:ext cx="8496944" cy="5424804"/>
          </a:xfrm>
          <a:prstGeom prst="rect">
            <a:avLst/>
          </a:prstGeom>
        </p:spPr>
      </p:pic>
    </p:spTree>
    <p:extLst>
      <p:ext uri="{BB962C8B-B14F-4D97-AF65-F5344CB8AC3E}">
        <p14:creationId xmlns:p14="http://schemas.microsoft.com/office/powerpoint/2010/main" val="461453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chemeClr val="accent1">
                    <a:lumMod val="60000"/>
                    <a:lumOff val="40000"/>
                  </a:schemeClr>
                </a:solidFill>
                <a:latin typeface="Baskerville Old Face" panose="02020602080505020303" pitchFamily="18" charset="0"/>
              </a:rPr>
              <a:t>Francis, Duke of Guise, d. 1563</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1570" y="1700808"/>
            <a:ext cx="5414209" cy="4248472"/>
          </a:xfrm>
          <a:prstGeom prst="rect">
            <a:avLst/>
          </a:prstGeom>
        </p:spPr>
      </p:pic>
    </p:spTree>
    <p:extLst>
      <p:ext uri="{BB962C8B-B14F-4D97-AF65-F5344CB8AC3E}">
        <p14:creationId xmlns:p14="http://schemas.microsoft.com/office/powerpoint/2010/main" val="8704415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6280"/>
            <a:ext cx="8229600" cy="1143000"/>
          </a:xfrm>
        </p:spPr>
        <p:txBody>
          <a:bodyPr>
            <a:normAutofit/>
          </a:bodyPr>
          <a:lstStyle/>
          <a:p>
            <a:r>
              <a:rPr lang="en-GB" dirty="0">
                <a:solidFill>
                  <a:schemeClr val="accent1">
                    <a:lumMod val="60000"/>
                    <a:lumOff val="40000"/>
                  </a:schemeClr>
                </a:solidFill>
              </a:rPr>
              <a:t>Making Peace, March 1563</a:t>
            </a: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43608" y="1340768"/>
            <a:ext cx="7272808" cy="5390952"/>
          </a:xfrm>
        </p:spPr>
      </p:pic>
    </p:spTree>
    <p:extLst>
      <p:ext uri="{BB962C8B-B14F-4D97-AF65-F5344CB8AC3E}">
        <p14:creationId xmlns:p14="http://schemas.microsoft.com/office/powerpoint/2010/main" val="27249094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088" y="56226"/>
            <a:ext cx="8229600" cy="1143000"/>
          </a:xfrm>
        </p:spPr>
        <p:txBody>
          <a:bodyPr/>
          <a:lstStyle/>
          <a:p>
            <a:r>
              <a:rPr lang="en-GB" dirty="0">
                <a:solidFill>
                  <a:schemeClr val="accent1">
                    <a:lumMod val="60000"/>
                    <a:lumOff val="40000"/>
                  </a:schemeClr>
                </a:solidFill>
                <a:latin typeface="Baskerville Old Face" panose="02020602080505020303" pitchFamily="18" charset="0"/>
              </a:rPr>
              <a:t>Massacre at </a:t>
            </a:r>
            <a:r>
              <a:rPr lang="en-GB" dirty="0" err="1">
                <a:solidFill>
                  <a:schemeClr val="accent1">
                    <a:lumMod val="60000"/>
                    <a:lumOff val="40000"/>
                  </a:schemeClr>
                </a:solidFill>
                <a:latin typeface="Baskerville Old Face" panose="02020602080505020303" pitchFamily="18" charset="0"/>
              </a:rPr>
              <a:t>Sens</a:t>
            </a:r>
            <a:r>
              <a:rPr lang="en-GB" dirty="0">
                <a:solidFill>
                  <a:schemeClr val="accent1">
                    <a:lumMod val="60000"/>
                    <a:lumOff val="40000"/>
                  </a:schemeClr>
                </a:solidFill>
                <a:latin typeface="Baskerville Old Face" panose="02020602080505020303" pitchFamily="18" charset="0"/>
              </a:rPr>
              <a:t>, April 1562</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1197370"/>
            <a:ext cx="7905120" cy="5292725"/>
          </a:xfrm>
          <a:prstGeom prst="rect">
            <a:avLst/>
          </a:prstGeom>
        </p:spPr>
      </p:pic>
    </p:spTree>
    <p:extLst>
      <p:ext uri="{BB962C8B-B14F-4D97-AF65-F5344CB8AC3E}">
        <p14:creationId xmlns:p14="http://schemas.microsoft.com/office/powerpoint/2010/main" val="9724198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GB" dirty="0">
                <a:solidFill>
                  <a:schemeClr val="accent1">
                    <a:lumMod val="60000"/>
                    <a:lumOff val="40000"/>
                  </a:schemeClr>
                </a:solidFill>
                <a:latin typeface="Baskerville Old Face" panose="02020602080505020303" pitchFamily="18" charset="0"/>
              </a:rPr>
              <a:t>Massacre at Tours, July 1562</a:t>
            </a:r>
          </a:p>
        </p:txBody>
      </p:sp>
      <p:pic>
        <p:nvPicPr>
          <p:cNvPr id="4" name="Picture 3" descr="A drawing of a group of people rowing boats&#10;&#10;Description automatically generated">
            <a:extLst>
              <a:ext uri="{FF2B5EF4-FFF2-40B4-BE49-F238E27FC236}">
                <a16:creationId xmlns:a16="http://schemas.microsoft.com/office/drawing/2014/main" id="{F29F5E8F-75DB-C52E-36BA-85DCCE2CA2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318" y="1268760"/>
            <a:ext cx="7918713" cy="5112568"/>
          </a:xfrm>
          <a:prstGeom prst="rect">
            <a:avLst/>
          </a:prstGeom>
        </p:spPr>
      </p:pic>
    </p:spTree>
    <p:extLst>
      <p:ext uri="{BB962C8B-B14F-4D97-AF65-F5344CB8AC3E}">
        <p14:creationId xmlns:p14="http://schemas.microsoft.com/office/powerpoint/2010/main" val="17621873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1040"/>
            <a:ext cx="8229600" cy="1143000"/>
          </a:xfrm>
        </p:spPr>
        <p:txBody>
          <a:bodyPr>
            <a:normAutofit/>
          </a:bodyPr>
          <a:lstStyle/>
          <a:p>
            <a:r>
              <a:rPr lang="en-GB" dirty="0">
                <a:solidFill>
                  <a:schemeClr val="accent1">
                    <a:lumMod val="60000"/>
                    <a:lumOff val="40000"/>
                  </a:schemeClr>
                </a:solidFill>
                <a:latin typeface="Baskerville Old Face" panose="02020602080505020303" pitchFamily="18" charset="0"/>
              </a:rPr>
              <a:t>Massacre of Catholics at </a:t>
            </a:r>
            <a:r>
              <a:rPr lang="en-GB" dirty="0" err="1">
                <a:solidFill>
                  <a:schemeClr val="accent1">
                    <a:lumMod val="60000"/>
                    <a:lumOff val="40000"/>
                  </a:schemeClr>
                </a:solidFill>
                <a:latin typeface="Baskerville Old Face" panose="02020602080505020303" pitchFamily="18" charset="0"/>
              </a:rPr>
              <a:t>Nîmes</a:t>
            </a:r>
            <a:r>
              <a:rPr lang="en-GB" dirty="0">
                <a:solidFill>
                  <a:schemeClr val="accent1">
                    <a:lumMod val="60000"/>
                    <a:lumOff val="40000"/>
                  </a:schemeClr>
                </a:solidFill>
                <a:latin typeface="Baskerville Old Face" panose="02020602080505020303" pitchFamily="18" charset="0"/>
              </a:rPr>
              <a:t>, 1567</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1309687"/>
            <a:ext cx="7452099" cy="4827051"/>
          </a:xfrm>
          <a:prstGeom prst="rect">
            <a:avLst/>
          </a:prstGeom>
        </p:spPr>
      </p:pic>
    </p:spTree>
    <p:extLst>
      <p:ext uri="{BB962C8B-B14F-4D97-AF65-F5344CB8AC3E}">
        <p14:creationId xmlns:p14="http://schemas.microsoft.com/office/powerpoint/2010/main" val="34689697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332656"/>
            <a:ext cx="7560840" cy="236620"/>
          </a:xfrm>
        </p:spPr>
        <p:txBody>
          <a:bodyPr>
            <a:normAutofit fontScale="90000"/>
          </a:bodyPr>
          <a:lstStyle/>
          <a:p>
            <a:r>
              <a:rPr lang="en-GB" dirty="0" err="1">
                <a:solidFill>
                  <a:schemeClr val="accent1">
                    <a:lumMod val="60000"/>
                    <a:lumOff val="40000"/>
                  </a:schemeClr>
                </a:solidFill>
                <a:latin typeface="Baskerville Old Face" panose="02020602080505020303" pitchFamily="18" charset="0"/>
              </a:rPr>
              <a:t>Verstegan</a:t>
            </a:r>
            <a:r>
              <a:rPr lang="en-GB" dirty="0">
                <a:solidFill>
                  <a:schemeClr val="accent1">
                    <a:lumMod val="60000"/>
                    <a:lumOff val="40000"/>
                  </a:schemeClr>
                </a:solidFill>
                <a:latin typeface="Baskerville Old Face" panose="02020602080505020303" pitchFamily="18" charset="0"/>
              </a:rPr>
              <a:t>, ‘Theatre of Cruelties’ 1587</a:t>
            </a:r>
            <a:endParaRPr lang="en-GB" dirty="0">
              <a:solidFill>
                <a:srgbClr val="FF0000"/>
              </a:solidFill>
              <a:latin typeface="Aptos" panose="020B0004020202020204" pitchFamily="34"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4427983" y="857249"/>
            <a:ext cx="3630025" cy="2576540"/>
          </a:xfrm>
          <a:prstGeom prst="rect">
            <a:avLst/>
          </a:prstGeom>
        </p:spPr>
      </p:pic>
      <p:pic>
        <p:nvPicPr>
          <p:cNvPr id="6" name="Picture 5" descr="A drawing of a group of people&#10;&#10;Description automatically generated">
            <a:extLst>
              <a:ext uri="{FF2B5EF4-FFF2-40B4-BE49-F238E27FC236}">
                <a16:creationId xmlns:a16="http://schemas.microsoft.com/office/drawing/2014/main" id="{0B581D4C-75C7-BB40-23D8-4D6686CF92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11960" y="3593344"/>
            <a:ext cx="4284230" cy="2932000"/>
          </a:xfrm>
          <a:prstGeom prst="rect">
            <a:avLst/>
          </a:prstGeom>
        </p:spPr>
      </p:pic>
      <p:pic>
        <p:nvPicPr>
          <p:cNvPr id="8" name="Picture 7" descr="A drawing of a person being held by a person&#10;&#10;Description automatically generated">
            <a:extLst>
              <a:ext uri="{FF2B5EF4-FFF2-40B4-BE49-F238E27FC236}">
                <a16:creationId xmlns:a16="http://schemas.microsoft.com/office/drawing/2014/main" id="{F5232C44-595B-19D6-A230-4FEF12FC48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112" y="1327742"/>
            <a:ext cx="3370658" cy="4494210"/>
          </a:xfrm>
          <a:prstGeom prst="rect">
            <a:avLst/>
          </a:prstGeom>
        </p:spPr>
      </p:pic>
    </p:spTree>
    <p:extLst>
      <p:ext uri="{BB962C8B-B14F-4D97-AF65-F5344CB8AC3E}">
        <p14:creationId xmlns:p14="http://schemas.microsoft.com/office/powerpoint/2010/main" val="42695475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drawing of a town with people in the street&#10;&#10;Description automatically generated with medium confidence">
            <a:extLst>
              <a:ext uri="{FF2B5EF4-FFF2-40B4-BE49-F238E27FC236}">
                <a16:creationId xmlns:a16="http://schemas.microsoft.com/office/drawing/2014/main" id="{E1BB134B-22C8-C914-FB2C-AB04A8AD21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989410"/>
            <a:ext cx="7315200" cy="4879181"/>
          </a:xfrm>
          <a:prstGeom prst="rect">
            <a:avLst/>
          </a:prstGeom>
        </p:spPr>
      </p:pic>
    </p:spTree>
    <p:extLst>
      <p:ext uri="{BB962C8B-B14F-4D97-AF65-F5344CB8AC3E}">
        <p14:creationId xmlns:p14="http://schemas.microsoft.com/office/powerpoint/2010/main" val="36209560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606188"/>
            <a:ext cx="7457411" cy="411956"/>
          </a:xfrm>
        </p:spPr>
        <p:txBody>
          <a:bodyPr>
            <a:normAutofit fontScale="90000"/>
          </a:bodyPr>
          <a:lstStyle/>
          <a:p>
            <a:r>
              <a:rPr lang="en-GB" dirty="0">
                <a:solidFill>
                  <a:schemeClr val="accent1">
                    <a:lumMod val="60000"/>
                    <a:lumOff val="40000"/>
                  </a:schemeClr>
                </a:solidFill>
                <a:latin typeface="Baskerville Old Face" panose="02020602080505020303" pitchFamily="18" charset="0"/>
              </a:rPr>
              <a:t>St Bartholomew’s Day Papal Medal</a:t>
            </a:r>
            <a:endParaRPr lang="en-GB" dirty="0">
              <a:solidFill>
                <a:srgbClr val="FF0000"/>
              </a:solidFill>
              <a:latin typeface="Aptos" panose="020B0004020202020204" pitchFamily="34" charset="0"/>
            </a:endParaRPr>
          </a:p>
        </p:txBody>
      </p:sp>
      <p:pic>
        <p:nvPicPr>
          <p:cNvPr id="5" name="Picture 4" descr="A close-up of a coin&#10;&#10;Description automatically generated">
            <a:extLst>
              <a:ext uri="{FF2B5EF4-FFF2-40B4-BE49-F238E27FC236}">
                <a16:creationId xmlns:a16="http://schemas.microsoft.com/office/drawing/2014/main" id="{FCFF0CEB-AC3F-184B-E8F8-48E2B2A72B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3150" y="1700808"/>
            <a:ext cx="8477699" cy="4322040"/>
          </a:xfrm>
          <a:prstGeom prst="rect">
            <a:avLst/>
          </a:prstGeom>
        </p:spPr>
      </p:pic>
    </p:spTree>
    <p:extLst>
      <p:ext uri="{BB962C8B-B14F-4D97-AF65-F5344CB8AC3E}">
        <p14:creationId xmlns:p14="http://schemas.microsoft.com/office/powerpoint/2010/main" val="42717696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418824"/>
            <a:ext cx="7297922" cy="427905"/>
          </a:xfrm>
        </p:spPr>
        <p:txBody>
          <a:bodyPr>
            <a:normAutofit fontScale="90000"/>
          </a:bodyPr>
          <a:lstStyle/>
          <a:p>
            <a:r>
              <a:rPr lang="en-GB" dirty="0">
                <a:solidFill>
                  <a:schemeClr val="accent1">
                    <a:lumMod val="60000"/>
                    <a:lumOff val="40000"/>
                  </a:schemeClr>
                </a:solidFill>
                <a:latin typeface="Baskerville Old Face" panose="02020602080505020303" pitchFamily="18" charset="0"/>
              </a:rPr>
              <a:t>Charles IX’s Medal re Massacre</a:t>
            </a:r>
            <a:endParaRPr lang="en-GB" dirty="0">
              <a:solidFill>
                <a:srgbClr val="FF0000"/>
              </a:solidFill>
              <a:latin typeface="Aptos" panose="020B0004020202020204" pitchFamily="34" charset="0"/>
            </a:endParaRPr>
          </a:p>
        </p:txBody>
      </p:sp>
      <p:pic>
        <p:nvPicPr>
          <p:cNvPr id="5" name="Picture 4" descr="A front and back view of a coin&#10;&#10;Description automatically generated">
            <a:extLst>
              <a:ext uri="{FF2B5EF4-FFF2-40B4-BE49-F238E27FC236}">
                <a16:creationId xmlns:a16="http://schemas.microsoft.com/office/drawing/2014/main" id="{DE6CB63C-864A-2360-6EE8-E6B0250BE0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21765"/>
            <a:ext cx="9144000" cy="4478986"/>
          </a:xfrm>
          <a:prstGeom prst="rect">
            <a:avLst/>
          </a:prstGeom>
        </p:spPr>
      </p:pic>
    </p:spTree>
    <p:extLst>
      <p:ext uri="{BB962C8B-B14F-4D97-AF65-F5344CB8AC3E}">
        <p14:creationId xmlns:p14="http://schemas.microsoft.com/office/powerpoint/2010/main" val="1128332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GB" dirty="0">
                <a:solidFill>
                  <a:srgbClr val="FF0000"/>
                </a:solidFill>
                <a:latin typeface="Baskerville Old Face" panose="02020602080505020303" pitchFamily="18" charset="0"/>
              </a:rPr>
              <a:t>St Bartholomew’s Day Massacre 1572</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1264973"/>
            <a:ext cx="8225564" cy="5260371"/>
          </a:xfrm>
          <a:prstGeom prst="rect">
            <a:avLst/>
          </a:prstGeom>
        </p:spPr>
      </p:pic>
    </p:spTree>
    <p:extLst>
      <p:ext uri="{BB962C8B-B14F-4D97-AF65-F5344CB8AC3E}">
        <p14:creationId xmlns:p14="http://schemas.microsoft.com/office/powerpoint/2010/main" val="22035728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text, fabric, picture frame&#10;&#10;Description automatically generated">
            <a:extLst>
              <a:ext uri="{FF2B5EF4-FFF2-40B4-BE49-F238E27FC236}">
                <a16:creationId xmlns:a16="http://schemas.microsoft.com/office/drawing/2014/main" id="{7802E773-83CF-4054-BAD9-B99F2B2D68B3}"/>
              </a:ext>
            </a:extLst>
          </p:cNvPr>
          <p:cNvPicPr>
            <a:picLocks noChangeAspect="1"/>
          </p:cNvPicPr>
          <p:nvPr/>
        </p:nvPicPr>
        <p:blipFill rotWithShape="1">
          <a:blip r:embed="rId2">
            <a:extLst>
              <a:ext uri="{28A0092B-C50C-407E-A947-70E740481C1C}">
                <a14:useLocalDpi xmlns:a14="http://schemas.microsoft.com/office/drawing/2010/main" val="0"/>
              </a:ext>
            </a:extLst>
          </a:blip>
          <a:srcRect t="686" r="-2" b="-2"/>
          <a:stretch/>
        </p:blipFill>
        <p:spPr>
          <a:xfrm>
            <a:off x="4481969" y="2889274"/>
            <a:ext cx="4527806" cy="2983668"/>
          </a:xfrm>
          <a:prstGeom prst="rect">
            <a:avLst/>
          </a:prstGeom>
        </p:spPr>
      </p:pic>
      <p:pic>
        <p:nvPicPr>
          <p:cNvPr id="8" name="Picture 7" descr="A group of people riding horses&#10;&#10;Description automatically generated with low confidence">
            <a:extLst>
              <a:ext uri="{FF2B5EF4-FFF2-40B4-BE49-F238E27FC236}">
                <a16:creationId xmlns:a16="http://schemas.microsoft.com/office/drawing/2014/main" id="{D85FF3CC-E52B-47B9-AD44-D058E9ACBEB7}"/>
              </a:ext>
            </a:extLst>
          </p:cNvPr>
          <p:cNvPicPr>
            <a:picLocks noChangeAspect="1"/>
          </p:cNvPicPr>
          <p:nvPr/>
        </p:nvPicPr>
        <p:blipFill rotWithShape="1">
          <a:blip r:embed="rId3">
            <a:extLst>
              <a:ext uri="{28A0092B-C50C-407E-A947-70E740481C1C}">
                <a14:useLocalDpi xmlns:a14="http://schemas.microsoft.com/office/drawing/2010/main" val="0"/>
              </a:ext>
            </a:extLst>
          </a:blip>
          <a:srcRect r="3785" b="1"/>
          <a:stretch/>
        </p:blipFill>
        <p:spPr>
          <a:xfrm>
            <a:off x="64738" y="1840312"/>
            <a:ext cx="4352492" cy="2917768"/>
          </a:xfrm>
          <a:prstGeom prst="rect">
            <a:avLst/>
          </a:prstGeom>
        </p:spPr>
      </p:pic>
      <p:sp>
        <p:nvSpPr>
          <p:cNvPr id="3" name="Title 2">
            <a:extLst>
              <a:ext uri="{FF2B5EF4-FFF2-40B4-BE49-F238E27FC236}">
                <a16:creationId xmlns:a16="http://schemas.microsoft.com/office/drawing/2014/main" id="{D3AD185B-C142-E590-EFF8-4D5EBD2314D0}"/>
              </a:ext>
            </a:extLst>
          </p:cNvPr>
          <p:cNvSpPr>
            <a:spLocks noGrp="1"/>
          </p:cNvSpPr>
          <p:nvPr>
            <p:ph type="title"/>
          </p:nvPr>
        </p:nvSpPr>
        <p:spPr/>
        <p:txBody>
          <a:bodyPr>
            <a:normAutofit fontScale="90000"/>
          </a:bodyPr>
          <a:lstStyle/>
          <a:p>
            <a:r>
              <a:rPr lang="en-GB" dirty="0"/>
              <a:t>Assassinations of duke of Guise (1563) &amp; prince of Condé (1569)</a:t>
            </a:r>
          </a:p>
        </p:txBody>
      </p:sp>
    </p:spTree>
    <p:extLst>
      <p:ext uri="{BB962C8B-B14F-4D97-AF65-F5344CB8AC3E}">
        <p14:creationId xmlns:p14="http://schemas.microsoft.com/office/powerpoint/2010/main" val="28427877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2372" y="-36739"/>
            <a:ext cx="8219256" cy="1143000"/>
          </a:xfrm>
        </p:spPr>
        <p:txBody>
          <a:bodyPr>
            <a:normAutofit fontScale="90000"/>
          </a:bodyPr>
          <a:lstStyle/>
          <a:p>
            <a:r>
              <a:rPr lang="en-GB" dirty="0">
                <a:solidFill>
                  <a:schemeClr val="accent1">
                    <a:lumMod val="60000"/>
                    <a:lumOff val="40000"/>
                  </a:schemeClr>
                </a:solidFill>
                <a:latin typeface="Baskerville Old Face" panose="02020602080505020303" pitchFamily="18" charset="0"/>
              </a:rPr>
              <a:t>‘Martyrdom’ of Cardinal of Guise, 1588</a:t>
            </a:r>
          </a:p>
        </p:txBody>
      </p:sp>
      <p:pic>
        <p:nvPicPr>
          <p:cNvPr id="4" name="Picture 3" descr="A group of men in clothing&#10;&#10;Description automatically generated">
            <a:extLst>
              <a:ext uri="{FF2B5EF4-FFF2-40B4-BE49-F238E27FC236}">
                <a16:creationId xmlns:a16="http://schemas.microsoft.com/office/drawing/2014/main" id="{E6E1C3D4-BD25-1096-C9B8-FCF74B9223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476" y="908720"/>
            <a:ext cx="7813048" cy="5733007"/>
          </a:xfrm>
          <a:prstGeom prst="rect">
            <a:avLst/>
          </a:prstGeom>
        </p:spPr>
      </p:pic>
    </p:spTree>
    <p:extLst>
      <p:ext uri="{BB962C8B-B14F-4D97-AF65-F5344CB8AC3E}">
        <p14:creationId xmlns:p14="http://schemas.microsoft.com/office/powerpoint/2010/main" val="4847445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444"/>
            <a:ext cx="8229600" cy="1143000"/>
          </a:xfrm>
        </p:spPr>
        <p:txBody>
          <a:bodyPr/>
          <a:lstStyle/>
          <a:p>
            <a:r>
              <a:rPr lang="en-GB" dirty="0">
                <a:solidFill>
                  <a:schemeClr val="accent1">
                    <a:lumMod val="60000"/>
                    <a:lumOff val="40000"/>
                  </a:schemeClr>
                </a:solidFill>
                <a:latin typeface="Baskerville Old Face" panose="02020602080505020303" pitchFamily="18" charset="0"/>
              </a:rPr>
              <a:t>Assassination of Henri III, 1589</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7533" y="1176444"/>
            <a:ext cx="8248934" cy="6151470"/>
          </a:xfrm>
          <a:prstGeom prst="rect">
            <a:avLst/>
          </a:prstGeom>
        </p:spPr>
      </p:pic>
    </p:spTree>
    <p:extLst>
      <p:ext uri="{BB962C8B-B14F-4D97-AF65-F5344CB8AC3E}">
        <p14:creationId xmlns:p14="http://schemas.microsoft.com/office/powerpoint/2010/main" val="14953354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243" y="0"/>
            <a:ext cx="8229600" cy="1143000"/>
          </a:xfrm>
        </p:spPr>
        <p:txBody>
          <a:bodyPr>
            <a:normAutofit fontScale="90000"/>
          </a:bodyPr>
          <a:lstStyle/>
          <a:p>
            <a:r>
              <a:rPr lang="en-GB" dirty="0">
                <a:solidFill>
                  <a:schemeClr val="accent1">
                    <a:lumMod val="20000"/>
                    <a:lumOff val="80000"/>
                  </a:schemeClr>
                </a:solidFill>
              </a:rPr>
              <a:t>Henry IV’s assassination, 1610</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7617" y="1144505"/>
            <a:ext cx="7984226" cy="5368642"/>
          </a:xfrm>
          <a:prstGeom prst="rect">
            <a:avLst/>
          </a:prstGeom>
        </p:spPr>
      </p:pic>
    </p:spTree>
    <p:extLst>
      <p:ext uri="{BB962C8B-B14F-4D97-AF65-F5344CB8AC3E}">
        <p14:creationId xmlns:p14="http://schemas.microsoft.com/office/powerpoint/2010/main" val="31726761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Elizabeth I &amp; Catherine de Medici</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16016" y="1600200"/>
            <a:ext cx="4176464" cy="4925144"/>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1556792"/>
            <a:ext cx="4104456" cy="5040560"/>
          </a:xfrm>
          <a:prstGeom prst="rect">
            <a:avLst/>
          </a:prstGeom>
        </p:spPr>
      </p:pic>
    </p:spTree>
    <p:extLst>
      <p:ext uri="{BB962C8B-B14F-4D97-AF65-F5344CB8AC3E}">
        <p14:creationId xmlns:p14="http://schemas.microsoft.com/office/powerpoint/2010/main" val="21499737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107504" y="274638"/>
            <a:ext cx="8928992" cy="994122"/>
          </a:xfrm>
        </p:spPr>
        <p:txBody>
          <a:bodyPr>
            <a:normAutofit fontScale="90000"/>
          </a:bodyPr>
          <a:lstStyle/>
          <a:p>
            <a:pPr eaLnBrk="1" hangingPunct="1"/>
            <a:r>
              <a:rPr lang="en-GB" altLang="en-US" dirty="0" err="1">
                <a:solidFill>
                  <a:schemeClr val="accent1">
                    <a:lumMod val="60000"/>
                    <a:lumOff val="40000"/>
                  </a:schemeClr>
                </a:solidFill>
                <a:latin typeface="Algerian" pitchFamily="82" charset="0"/>
              </a:rPr>
              <a:t>Odet</a:t>
            </a:r>
            <a:r>
              <a:rPr lang="en-GB" altLang="en-US" dirty="0">
                <a:solidFill>
                  <a:schemeClr val="accent1">
                    <a:lumMod val="60000"/>
                    <a:lumOff val="40000"/>
                  </a:schemeClr>
                </a:solidFill>
                <a:latin typeface="Algerian" pitchFamily="82" charset="0"/>
              </a:rPr>
              <a:t> de Coligny, cardinal of </a:t>
            </a:r>
            <a:r>
              <a:rPr lang="en-GB" altLang="en-US" dirty="0" err="1">
                <a:solidFill>
                  <a:schemeClr val="accent1">
                    <a:lumMod val="60000"/>
                    <a:lumOff val="40000"/>
                  </a:schemeClr>
                </a:solidFill>
                <a:latin typeface="Algerian" pitchFamily="82" charset="0"/>
              </a:rPr>
              <a:t>châtillon</a:t>
            </a:r>
            <a:r>
              <a:rPr lang="en-GB" altLang="en-US" dirty="0">
                <a:solidFill>
                  <a:schemeClr val="accent1">
                    <a:lumMod val="60000"/>
                    <a:lumOff val="40000"/>
                  </a:schemeClr>
                </a:solidFill>
                <a:latin typeface="Algerian" pitchFamily="82" charset="0"/>
              </a:rPr>
              <a:t> (1517-1571) &amp; his wife Isabelle de </a:t>
            </a:r>
            <a:r>
              <a:rPr lang="en-GB" altLang="en-US" dirty="0" err="1">
                <a:solidFill>
                  <a:schemeClr val="accent1">
                    <a:lumMod val="60000"/>
                    <a:lumOff val="40000"/>
                  </a:schemeClr>
                </a:solidFill>
                <a:latin typeface="Algerian" pitchFamily="82" charset="0"/>
              </a:rPr>
              <a:t>hauteville</a:t>
            </a:r>
            <a:endParaRPr lang="en-US" altLang="en-US" dirty="0">
              <a:solidFill>
                <a:schemeClr val="accent1">
                  <a:lumMod val="60000"/>
                  <a:lumOff val="40000"/>
                </a:schemeClr>
              </a:solidFill>
              <a:latin typeface="Algerian" pitchFamily="82" charset="0"/>
            </a:endParaRPr>
          </a:p>
        </p:txBody>
      </p:sp>
      <p:pic>
        <p:nvPicPr>
          <p:cNvPr id="9219" name="Picture 4" descr="Odet_de_Coligny.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256985" y="1772816"/>
            <a:ext cx="3429815" cy="4831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A portrait of a person&#10;&#10;Description automatically generated">
            <a:extLst>
              <a:ext uri="{FF2B5EF4-FFF2-40B4-BE49-F238E27FC236}">
                <a16:creationId xmlns:a16="http://schemas.microsoft.com/office/drawing/2014/main" id="{5F52DA15-3D15-8279-6B8C-7493A7D053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4153" y="1769914"/>
            <a:ext cx="3429816" cy="4878294"/>
          </a:xfrm>
          <a:prstGeom prst="rect">
            <a:avLst/>
          </a:prstGeom>
        </p:spPr>
      </p:pic>
      <p:sp>
        <p:nvSpPr>
          <p:cNvPr id="5" name="Content Placeholder 4">
            <a:extLst>
              <a:ext uri="{FF2B5EF4-FFF2-40B4-BE49-F238E27FC236}">
                <a16:creationId xmlns:a16="http://schemas.microsoft.com/office/drawing/2014/main" id="{24FDA05C-3EB9-C7EA-804B-887ECC620D57}"/>
              </a:ext>
            </a:extLst>
          </p:cNvPr>
          <p:cNvSpPr>
            <a:spLocks noGrp="1"/>
          </p:cNvSpPr>
          <p:nvPr>
            <p:ph idx="1"/>
          </p:nvPr>
        </p:nvSpPr>
        <p:spPr>
          <a:xfrm flipH="1">
            <a:off x="4427984" y="6237312"/>
            <a:ext cx="720080" cy="367488"/>
          </a:xfrm>
        </p:spPr>
        <p:txBody>
          <a:bodyPr>
            <a:normAutofit fontScale="70000" lnSpcReduction="20000"/>
          </a:bodyPr>
          <a:lstStyle/>
          <a:p>
            <a:endParaRPr lang="en-GB" dirty="0"/>
          </a:p>
        </p:txBody>
      </p:sp>
    </p:spTree>
    <p:extLst>
      <p:ext uri="{BB962C8B-B14F-4D97-AF65-F5344CB8AC3E}">
        <p14:creationId xmlns:p14="http://schemas.microsoft.com/office/powerpoint/2010/main" val="35483965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434" y="1417638"/>
            <a:ext cx="4113132" cy="5124558"/>
          </a:xfrm>
          <a:prstGeom prst="rect">
            <a:avLst/>
          </a:prstGeom>
        </p:spPr>
      </p:pic>
      <p:sp>
        <p:nvSpPr>
          <p:cNvPr id="2" name="Title 1">
            <a:extLst>
              <a:ext uri="{FF2B5EF4-FFF2-40B4-BE49-F238E27FC236}">
                <a16:creationId xmlns:a16="http://schemas.microsoft.com/office/drawing/2014/main" id="{0B6CED66-8623-6F5C-2905-7C72A5135633}"/>
              </a:ext>
            </a:extLst>
          </p:cNvPr>
          <p:cNvSpPr>
            <a:spLocks noGrp="1"/>
          </p:cNvSpPr>
          <p:nvPr>
            <p:ph type="title"/>
          </p:nvPr>
        </p:nvSpPr>
        <p:spPr>
          <a:xfrm>
            <a:off x="251520" y="44624"/>
            <a:ext cx="8507288" cy="1143000"/>
          </a:xfrm>
        </p:spPr>
        <p:txBody>
          <a:bodyPr>
            <a:normAutofit fontScale="90000"/>
          </a:bodyPr>
          <a:lstStyle/>
          <a:p>
            <a:r>
              <a:rPr lang="en-GB" dirty="0"/>
              <a:t>François, Duke of Anjou (1555-84)</a:t>
            </a:r>
          </a:p>
        </p:txBody>
      </p:sp>
    </p:spTree>
    <p:extLst>
      <p:ext uri="{BB962C8B-B14F-4D97-AF65-F5344CB8AC3E}">
        <p14:creationId xmlns:p14="http://schemas.microsoft.com/office/powerpoint/2010/main" val="29191541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Satirical Picture of Dutch Politics c. 1586</a:t>
            </a: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403648" y="1559369"/>
            <a:ext cx="6624736" cy="5109991"/>
          </a:xfrm>
        </p:spPr>
      </p:pic>
    </p:spTree>
    <p:extLst>
      <p:ext uri="{BB962C8B-B14F-4D97-AF65-F5344CB8AC3E}">
        <p14:creationId xmlns:p14="http://schemas.microsoft.com/office/powerpoint/2010/main" val="4449515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solidFill>
                  <a:schemeClr val="accent1">
                    <a:lumMod val="60000"/>
                    <a:lumOff val="40000"/>
                  </a:schemeClr>
                </a:solidFill>
                <a:latin typeface="Algerian" panose="04020705040A02060702" pitchFamily="82" charset="0"/>
              </a:rPr>
              <a:t>Michel de Montaigne</a:t>
            </a:r>
            <a:br>
              <a:rPr lang="en-GB" dirty="0">
                <a:solidFill>
                  <a:schemeClr val="accent1">
                    <a:lumMod val="60000"/>
                    <a:lumOff val="40000"/>
                  </a:schemeClr>
                </a:solidFill>
                <a:latin typeface="Algerian" panose="04020705040A02060702" pitchFamily="82" charset="0"/>
              </a:rPr>
            </a:br>
            <a:r>
              <a:rPr lang="en-GB" dirty="0">
                <a:solidFill>
                  <a:schemeClr val="accent1">
                    <a:lumMod val="60000"/>
                    <a:lumOff val="40000"/>
                  </a:schemeClr>
                </a:solidFill>
                <a:latin typeface="Algerian" panose="04020705040A02060702" pitchFamily="82" charset="0"/>
              </a:rPr>
              <a:t>(1533-1592)</a:t>
            </a:r>
          </a:p>
        </p:txBody>
      </p:sp>
      <p:sp>
        <p:nvSpPr>
          <p:cNvPr id="3" name="Content Placeholder 2"/>
          <p:cNvSpPr>
            <a:spLocks noGrp="1"/>
          </p:cNvSpPr>
          <p:nvPr>
            <p:ph idx="1"/>
          </p:nvPr>
        </p:nvSpPr>
        <p:spPr>
          <a:xfrm>
            <a:off x="91787" y="1628800"/>
            <a:ext cx="5307113" cy="3301315"/>
          </a:xfrm>
          <a:noFill/>
        </p:spPr>
        <p:txBody>
          <a:bodyPr>
            <a:noAutofit/>
          </a:bodyPr>
          <a:lstStyle/>
          <a:p>
            <a:pPr marL="0" indent="0">
              <a:buNone/>
            </a:pPr>
            <a:r>
              <a:rPr lang="en-GB" sz="2700" dirty="0"/>
              <a:t>‘Dissimulation is one of the most </a:t>
            </a:r>
          </a:p>
          <a:p>
            <a:pPr marL="0" indent="0">
              <a:buNone/>
            </a:pPr>
            <a:r>
              <a:rPr lang="en-GB" sz="2700" dirty="0"/>
              <a:t>striking characteristics of our age’ </a:t>
            </a:r>
          </a:p>
          <a:p>
            <a:pPr marL="0" indent="0">
              <a:buNone/>
            </a:pPr>
            <a:endParaRPr lang="en-GB" sz="2700" dirty="0"/>
          </a:p>
          <a:p>
            <a:pPr marL="0" indent="0">
              <a:buNone/>
            </a:pPr>
            <a:r>
              <a:rPr lang="en-GB" sz="2700" dirty="0"/>
              <a:t>‘Lying is an accursed vice’</a:t>
            </a:r>
          </a:p>
          <a:p>
            <a:pPr marL="0" indent="0">
              <a:buNone/>
            </a:pPr>
            <a:endParaRPr lang="en-GB" sz="2700" dirty="0"/>
          </a:p>
          <a:p>
            <a:pPr marL="0" indent="0">
              <a:buNone/>
            </a:pPr>
            <a:r>
              <a:rPr lang="en-GB" sz="2700" dirty="0"/>
              <a:t>‘What man are we to trust when he speaks of himself, seeing there are few, perhaps none, whom we can trust when they speak of others, where they have less to gain from lying?’ </a:t>
            </a:r>
          </a:p>
          <a:p>
            <a:pPr marL="0" indent="0">
              <a:buNone/>
            </a:pPr>
            <a:endParaRPr lang="en-GB" sz="27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81923" y="1908068"/>
            <a:ext cx="3653313" cy="3044428"/>
          </a:xfrm>
          <a:prstGeom prst="rect">
            <a:avLst/>
          </a:prstGeom>
        </p:spPr>
      </p:pic>
    </p:spTree>
    <p:extLst>
      <p:ext uri="{BB962C8B-B14F-4D97-AF65-F5344CB8AC3E}">
        <p14:creationId xmlns:p14="http://schemas.microsoft.com/office/powerpoint/2010/main" val="1339104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lstStyle/>
          <a:p>
            <a:r>
              <a:rPr lang="en-GB" dirty="0"/>
              <a:t>The Edict of Nantes 1598</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6500" y="1412776"/>
            <a:ext cx="4471764" cy="5328592"/>
          </a:xfrm>
          <a:prstGeom prst="rect">
            <a:avLst/>
          </a:prstGeom>
        </p:spPr>
      </p:pic>
    </p:spTree>
    <p:extLst>
      <p:ext uri="{BB962C8B-B14F-4D97-AF65-F5344CB8AC3E}">
        <p14:creationId xmlns:p14="http://schemas.microsoft.com/office/powerpoint/2010/main" val="27218721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900" dirty="0"/>
              <a:t>Bourbon Princes: </a:t>
            </a:r>
            <a:br>
              <a:rPr lang="en-GB" sz="4900" dirty="0"/>
            </a:br>
            <a:r>
              <a:rPr lang="en-GB" sz="2700" dirty="0"/>
              <a:t>Louis of Condé (1530-1569) &amp; </a:t>
            </a:r>
            <a:br>
              <a:rPr lang="en-GB" sz="2700" dirty="0"/>
            </a:br>
            <a:r>
              <a:rPr lang="en-GB" sz="2700" dirty="0"/>
              <a:t>Henri IV (of Navarre) (1553-1610)</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1377" y="1808179"/>
            <a:ext cx="3744416" cy="4775183"/>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62814" y="1896412"/>
            <a:ext cx="3744415" cy="4664118"/>
          </a:xfrm>
          <a:prstGeom prst="rect">
            <a:avLst/>
          </a:prstGeom>
        </p:spPr>
      </p:pic>
    </p:spTree>
    <p:extLst>
      <p:ext uri="{BB962C8B-B14F-4D97-AF65-F5344CB8AC3E}">
        <p14:creationId xmlns:p14="http://schemas.microsoft.com/office/powerpoint/2010/main" val="21072289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313184" y="31119"/>
            <a:ext cx="8229600" cy="1143000"/>
          </a:xfrm>
        </p:spPr>
        <p:txBody>
          <a:bodyPr/>
          <a:lstStyle/>
          <a:p>
            <a:r>
              <a:rPr lang="en-GB" dirty="0">
                <a:solidFill>
                  <a:schemeClr val="accent1">
                    <a:lumMod val="60000"/>
                    <a:lumOff val="40000"/>
                  </a:schemeClr>
                </a:solidFill>
                <a:latin typeface="Baskerville Old Face" panose="02020602080505020303" pitchFamily="18" charset="0"/>
              </a:rPr>
              <a:t>The Coligny brothers, d. 1569-72</a:t>
            </a:r>
            <a:endParaRPr lang="en-US" dirty="0">
              <a:solidFill>
                <a:schemeClr val="accent1">
                  <a:lumMod val="60000"/>
                  <a:lumOff val="40000"/>
                </a:schemeClr>
              </a:solidFill>
              <a:latin typeface="Baskerville Old Face" panose="02020602080505020303" pitchFamily="18" charset="0"/>
            </a:endParaRPr>
          </a:p>
        </p:txBody>
      </p:sp>
      <p:pic>
        <p:nvPicPr>
          <p:cNvPr id="10243" name="Content Placeholder 3" descr="colignys"/>
          <p:cNvPicPr>
            <a:picLocks noGrp="1" noChangeAspect="1"/>
          </p:cNvPicPr>
          <p:nvPr>
            <p:ph idx="1"/>
          </p:nvPr>
        </p:nvPicPr>
        <p:blipFill>
          <a:blip r:embed="rId2" cstate="print"/>
          <a:srcRect/>
          <a:stretch>
            <a:fillRect/>
          </a:stretch>
        </p:blipFill>
        <p:spPr>
          <a:xfrm>
            <a:off x="4427984" y="1444835"/>
            <a:ext cx="4095465" cy="4810546"/>
          </a:xfrm>
        </p:spPr>
      </p:pic>
      <p:pic>
        <p:nvPicPr>
          <p:cNvPr id="3" name="Picture 2" descr="A group of men wearing historical clothing&#10;&#10;Description automatically generated">
            <a:extLst>
              <a:ext uri="{FF2B5EF4-FFF2-40B4-BE49-F238E27FC236}">
                <a16:creationId xmlns:a16="http://schemas.microsoft.com/office/drawing/2014/main" id="{3D931F04-C2CA-B907-E54B-37500B5599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1379524"/>
            <a:ext cx="3704718" cy="4941168"/>
          </a:xfrm>
          <a:prstGeom prst="rect">
            <a:avLst/>
          </a:prstGeom>
        </p:spPr>
      </p:pic>
    </p:spTree>
    <p:extLst>
      <p:ext uri="{BB962C8B-B14F-4D97-AF65-F5344CB8AC3E}">
        <p14:creationId xmlns:p14="http://schemas.microsoft.com/office/powerpoint/2010/main" val="6808217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A1751-A77D-F6E8-2CFC-E90CE5313D87}"/>
              </a:ext>
            </a:extLst>
          </p:cNvPr>
          <p:cNvSpPr>
            <a:spLocks noGrp="1"/>
          </p:cNvSpPr>
          <p:nvPr>
            <p:ph type="title"/>
          </p:nvPr>
        </p:nvSpPr>
        <p:spPr/>
        <p:txBody>
          <a:bodyPr>
            <a:normAutofit fontScale="90000"/>
          </a:bodyPr>
          <a:lstStyle/>
          <a:p>
            <a:r>
              <a:rPr lang="en-GB" dirty="0"/>
              <a:t>Fran</a:t>
            </a:r>
            <a:r>
              <a:rPr lang="en-GB" dirty="0">
                <a:latin typeface="Aptos Narrow" panose="020B0004020202020204" pitchFamily="34" charset="0"/>
              </a:rPr>
              <a:t>ç</a:t>
            </a:r>
            <a:r>
              <a:rPr lang="en-GB" dirty="0"/>
              <a:t>ois (d.1563) and Henri (d.1588) de Guise</a:t>
            </a:r>
          </a:p>
        </p:txBody>
      </p:sp>
      <p:pic>
        <p:nvPicPr>
          <p:cNvPr id="5" name="Content Placeholder 4" descr="A portrait of a person&#10;&#10;Description automatically generated">
            <a:extLst>
              <a:ext uri="{FF2B5EF4-FFF2-40B4-BE49-F238E27FC236}">
                <a16:creationId xmlns:a16="http://schemas.microsoft.com/office/drawing/2014/main" id="{DC95383C-2853-619C-80CA-C04E36B0333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3568" y="1693862"/>
            <a:ext cx="3384376" cy="4635570"/>
          </a:xfrm>
        </p:spPr>
      </p:pic>
      <p:pic>
        <p:nvPicPr>
          <p:cNvPr id="7" name="Picture 6" descr="A painting of a person with a ruffled collar&#10;&#10;Description automatically generated">
            <a:extLst>
              <a:ext uri="{FF2B5EF4-FFF2-40B4-BE49-F238E27FC236}">
                <a16:creationId xmlns:a16="http://schemas.microsoft.com/office/drawing/2014/main" id="{14F754E5-50CA-2E34-804C-3A377192E8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1693862"/>
            <a:ext cx="3922406" cy="4635570"/>
          </a:xfrm>
          <a:prstGeom prst="rect">
            <a:avLst/>
          </a:prstGeom>
        </p:spPr>
      </p:pic>
    </p:spTree>
    <p:extLst>
      <p:ext uri="{BB962C8B-B14F-4D97-AF65-F5344CB8AC3E}">
        <p14:creationId xmlns:p14="http://schemas.microsoft.com/office/powerpoint/2010/main" val="22203620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8B46E9-3069-00DF-9972-F308C7D13F5C}"/>
              </a:ext>
            </a:extLst>
          </p:cNvPr>
          <p:cNvSpPr>
            <a:spLocks noGrp="1"/>
          </p:cNvSpPr>
          <p:nvPr>
            <p:ph type="title"/>
          </p:nvPr>
        </p:nvSpPr>
        <p:spPr/>
        <p:txBody>
          <a:bodyPr/>
          <a:lstStyle/>
          <a:p>
            <a:endParaRPr lang="en-GB"/>
          </a:p>
        </p:txBody>
      </p:sp>
      <p:pic>
        <p:nvPicPr>
          <p:cNvPr id="8" name="Content Placeholder 7" descr="A close-up of a family tree&#10;&#10;Description automatically generated">
            <a:extLst>
              <a:ext uri="{FF2B5EF4-FFF2-40B4-BE49-F238E27FC236}">
                <a16:creationId xmlns:a16="http://schemas.microsoft.com/office/drawing/2014/main" id="{2A21F85D-DE4B-49B8-5113-B032A40776E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bwMode="auto">
          <a:xfrm>
            <a:off x="249641" y="521706"/>
            <a:ext cx="8644718" cy="60480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11081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A999C7-FAC6-D601-864E-C3B00A8A82DF}"/>
              </a:ext>
            </a:extLst>
          </p:cNvPr>
          <p:cNvSpPr>
            <a:spLocks noGrp="1"/>
          </p:cNvSpPr>
          <p:nvPr>
            <p:ph type="title"/>
          </p:nvPr>
        </p:nvSpPr>
        <p:spPr/>
        <p:txBody>
          <a:bodyPr>
            <a:normAutofit fontScale="90000"/>
          </a:bodyPr>
          <a:lstStyle/>
          <a:p>
            <a:r>
              <a:rPr lang="en-GB" dirty="0"/>
              <a:t>Henri II (d. 1559) &amp; </a:t>
            </a:r>
            <a:br>
              <a:rPr lang="en-GB" dirty="0"/>
            </a:br>
            <a:r>
              <a:rPr lang="en-GB" dirty="0"/>
              <a:t>Catherine de Medici (d. 1589)</a:t>
            </a:r>
          </a:p>
        </p:txBody>
      </p:sp>
      <p:pic>
        <p:nvPicPr>
          <p:cNvPr id="4" name="Content Placeholder 3" descr="A person in a white shirt&#10;&#10;Description automatically generated">
            <a:extLst>
              <a:ext uri="{FF2B5EF4-FFF2-40B4-BE49-F238E27FC236}">
                <a16:creationId xmlns:a16="http://schemas.microsoft.com/office/drawing/2014/main" id="{B7D1B613-22A4-C7C7-74CC-DC4643947FF7}"/>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rot="5400000">
            <a:off x="34394" y="2269825"/>
            <a:ext cx="5017010" cy="3761996"/>
          </a:xfrm>
          <a:prstGeom prst="rect">
            <a:avLst/>
          </a:prstGeom>
        </p:spPr>
      </p:pic>
      <p:pic>
        <p:nvPicPr>
          <p:cNvPr id="6" name="Picture 5" descr="A portrait of a person in a hat&#10;&#10;Description automatically generated">
            <a:extLst>
              <a:ext uri="{FF2B5EF4-FFF2-40B4-BE49-F238E27FC236}">
                <a16:creationId xmlns:a16="http://schemas.microsoft.com/office/drawing/2014/main" id="{F9964112-412E-0765-5762-C680D91CA06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16016" y="1453923"/>
            <a:ext cx="3657760" cy="5224338"/>
          </a:xfrm>
          <a:prstGeom prst="rect">
            <a:avLst/>
          </a:prstGeom>
        </p:spPr>
      </p:pic>
    </p:spTree>
    <p:extLst>
      <p:ext uri="{BB962C8B-B14F-4D97-AF65-F5344CB8AC3E}">
        <p14:creationId xmlns:p14="http://schemas.microsoft.com/office/powerpoint/2010/main" val="38301329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75857"/>
            <a:ext cx="8435280" cy="1143000"/>
          </a:xfrm>
        </p:spPr>
        <p:txBody>
          <a:bodyPr>
            <a:normAutofit fontScale="90000"/>
          </a:bodyPr>
          <a:lstStyle/>
          <a:p>
            <a:r>
              <a:rPr lang="en-GB" dirty="0"/>
              <a:t>Charles IX (1550-1574) &amp; Henri III (of Anjou) (1551-1589)</a:t>
            </a:r>
          </a:p>
        </p:txBody>
      </p:sp>
      <p:pic>
        <p:nvPicPr>
          <p:cNvPr id="8" name="Picture 7" descr="A painting of a person in a black robe&#10;&#10;Description automatically generated">
            <a:extLst>
              <a:ext uri="{FF2B5EF4-FFF2-40B4-BE49-F238E27FC236}">
                <a16:creationId xmlns:a16="http://schemas.microsoft.com/office/drawing/2014/main" id="{7DB2C1B4-98E1-763E-8DE2-FBD47FC64D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4008" y="1412776"/>
            <a:ext cx="4145083" cy="5051820"/>
          </a:xfrm>
          <a:prstGeom prst="rect">
            <a:avLst/>
          </a:prstGeom>
        </p:spPr>
      </p:pic>
      <p:pic>
        <p:nvPicPr>
          <p:cNvPr id="10" name="Picture 9" descr="A painting of a person in a hat&#10;&#10;Description automatically generated">
            <a:extLst>
              <a:ext uri="{FF2B5EF4-FFF2-40B4-BE49-F238E27FC236}">
                <a16:creationId xmlns:a16="http://schemas.microsoft.com/office/drawing/2014/main" id="{085E60E9-9973-78CB-FACA-53F3F04440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851" y="1412776"/>
            <a:ext cx="4145083" cy="5051820"/>
          </a:xfrm>
          <a:prstGeom prst="rect">
            <a:avLst/>
          </a:prstGeom>
        </p:spPr>
      </p:pic>
    </p:spTree>
    <p:extLst>
      <p:ext uri="{BB962C8B-B14F-4D97-AF65-F5344CB8AC3E}">
        <p14:creationId xmlns:p14="http://schemas.microsoft.com/office/powerpoint/2010/main" val="335796986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3497</TotalTime>
  <Words>297</Words>
  <Application>Microsoft Office PowerPoint</Application>
  <PresentationFormat>On-screen Show (4:3)</PresentationFormat>
  <Paragraphs>32</Paragraphs>
  <Slides>28</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28</vt:i4>
      </vt:variant>
    </vt:vector>
  </HeadingPairs>
  <TitlesOfParts>
    <vt:vector size="38" baseType="lpstr">
      <vt:lpstr>Algerian</vt:lpstr>
      <vt:lpstr>Aptos</vt:lpstr>
      <vt:lpstr>Aptos Narrow</vt:lpstr>
      <vt:lpstr>Baskerville Old Face</vt:lpstr>
      <vt:lpstr>Book Antiqua</vt:lpstr>
      <vt:lpstr>Lucida Sans</vt:lpstr>
      <vt:lpstr>Wingdings</vt:lpstr>
      <vt:lpstr>Wingdings 2</vt:lpstr>
      <vt:lpstr>Wingdings 3</vt:lpstr>
      <vt:lpstr>Apex</vt:lpstr>
      <vt:lpstr>  The French Religious Wars  c. 1562-1598 Recent Debates and the European Context</vt:lpstr>
      <vt:lpstr>St Bartholomew’s Day Massacre 1572</vt:lpstr>
      <vt:lpstr>The Edict of Nantes 1598</vt:lpstr>
      <vt:lpstr>Bourbon Princes:  Louis of Condé (1530-1569) &amp;  Henri IV (of Navarre) (1553-1610)</vt:lpstr>
      <vt:lpstr>The Coligny brothers, d. 1569-72</vt:lpstr>
      <vt:lpstr>François (d.1563) and Henri (d.1588) de Guise</vt:lpstr>
      <vt:lpstr>PowerPoint Presentation</vt:lpstr>
      <vt:lpstr>Henri II (d. 1559) &amp;  Catherine de Medici (d. 1589)</vt:lpstr>
      <vt:lpstr>Charles IX (1550-1574) &amp; Henri III (of Anjou) (1551-1589)</vt:lpstr>
      <vt:lpstr>Massacre at Vassy 1562</vt:lpstr>
      <vt:lpstr>Francis, Duke of Guise, d. 1563</vt:lpstr>
      <vt:lpstr>Making Peace, March 1563</vt:lpstr>
      <vt:lpstr>Massacre at Sens, April 1562</vt:lpstr>
      <vt:lpstr>Massacre at Tours, July 1562</vt:lpstr>
      <vt:lpstr>Massacre of Catholics at Nîmes, 1567</vt:lpstr>
      <vt:lpstr>Verstegan, ‘Theatre of Cruelties’ 1587</vt:lpstr>
      <vt:lpstr>PowerPoint Presentation</vt:lpstr>
      <vt:lpstr>St Bartholomew’s Day Papal Medal</vt:lpstr>
      <vt:lpstr>Charles IX’s Medal re Massacre</vt:lpstr>
      <vt:lpstr>Assassinations of duke of Guise (1563) &amp; prince of Condé (1569)</vt:lpstr>
      <vt:lpstr>‘Martyrdom’ of Cardinal of Guise, 1588</vt:lpstr>
      <vt:lpstr>Assassination of Henri III, 1589</vt:lpstr>
      <vt:lpstr>Henry IV’s assassination, 1610</vt:lpstr>
      <vt:lpstr>Elizabeth I &amp; Catherine de Medici</vt:lpstr>
      <vt:lpstr>Odet de Coligny, cardinal of châtillon (1517-1571) &amp; his wife Isabelle de hauteville</vt:lpstr>
      <vt:lpstr>François, Duke of Anjou (1555-84)</vt:lpstr>
      <vt:lpstr>Satirical Picture of Dutch Politics c. 1586</vt:lpstr>
      <vt:lpstr>Michel de Montaigne (1533-1592)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Massacre at Vassy 1562</dc:title>
  <dc:creator>History 9C076617H</dc:creator>
  <cp:lastModifiedBy>Roberts, Penny</cp:lastModifiedBy>
  <cp:revision>18</cp:revision>
  <dcterms:created xsi:type="dcterms:W3CDTF">2013-11-08T11:51:41Z</dcterms:created>
  <dcterms:modified xsi:type="dcterms:W3CDTF">2026-01-12T16:28:59Z</dcterms:modified>
</cp:coreProperties>
</file>