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A63D6-460D-DAA1-6085-E78B9AFC9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C5DBE3-C95E-C853-70FC-63B129EDF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9522F-A99E-3B22-9F42-020FD67BC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18D15-731A-96CE-79B1-44967BB6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53D47-5779-27E0-9CDC-2CCE66345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68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72022-80D0-A3CF-B75B-BABBE2A20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E274B-CEFB-DCA8-39CC-10D05416D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19939-10FF-28D7-170A-107AAD99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C9543-B15A-29F6-0A31-7675BDB1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6AB49-354F-D6A3-244D-56934D98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1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8E4475-4D52-8FF1-08DF-6D1CA4BFB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4FC4E-C99A-FC7D-FF05-A4F9CF2F6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88B3D-BB15-B8D7-E823-08D64954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63AE4-F7A6-6AE4-3BD2-80DD0699C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EA2D0-3003-15A0-49F0-930D604DD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78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87C25-33E8-4BDE-FC31-E8E51DD9B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A8CEB-9026-AF65-36B4-FBCA7B938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97120-5355-E475-26EB-B15366378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812C1-2DFB-3207-07EF-7772C7D77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B6A1D-EE13-5D5D-B541-2854C493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981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3C19B-329F-4A6B-9C7D-1C432FDFC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9069E-CBBE-D189-704A-08922404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60515-0B25-64E5-C681-D33611854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9508E-CF2B-86D9-832B-4093B89AD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BBA41-F586-7EC6-93A9-D7FDB455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2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C7A06-2A54-10E2-C5DD-23A16E245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B0081-7E3B-ACEB-82A0-2308BE441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63EC4-1457-9D45-9239-8000A1364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A4CF1-D69B-E82D-0973-9ED74234E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4692A-0E5D-7E36-2B86-D4BC04DDE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C1645-1B55-92BA-BCB8-0F8A0A027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703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55938-2013-C3B7-06DB-E4EAEFA4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B211F-D039-0F3D-EB83-C713EE911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A09948-0A65-4DE8-F47F-BC405F6A5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983C53-A626-4C99-A9C1-5590634BF5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BB0764-8EF5-99B2-8E38-AACE6542A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07B9E4-6F36-6029-03CE-5407C30F5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50EAB7-552C-D2FA-E19F-7582A8969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0C2561-75DE-65D5-2761-F0F23C44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6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EB35A-7FF4-43CD-841A-0B71F8C95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429EBF-2FA3-EE27-E1DD-736B40BB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0E7A6E-7935-B8F4-0AAB-4C3F79AA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88E35-3D65-B670-DB3A-821D5F637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95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F97B16-9CF3-80E6-A33E-3B30B31A2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03B278-5A6D-E6F8-D382-C4A43841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DB328-78F1-2DF8-84D0-42098AED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51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C8E5D-26B6-7649-004C-F0EC02419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665CD-3BA4-59FA-BCCF-79214F8A1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A7925-E8AD-17D9-5CFE-52CD80B22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C6D07-5802-1064-4C96-2A5FA797F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82C94-A8FC-E723-3636-C13E58E32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BA9A1-78B0-5935-E12A-8BF3B5BB1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0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9068C-0D35-7C69-08A9-AD06FDA52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B6388-6AA2-9E20-8920-5A570A4E1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78AED-1541-51C6-7EBA-412BFA29B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C33BE-74C9-5A4A-8C38-AE92142F0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DB036B-F073-803E-879D-8552A11E8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15B7F-B06C-4C44-E233-F03268A4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94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BD056-FBF8-2AD4-3AC9-BE67A711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81122-B1F8-3295-8841-6366F70FA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824D-8E08-5279-FC70-9150EA73D6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B82D3-87A7-42DC-BDC9-E198B5B3E1B0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C3407-E497-0FF1-4391-8404B2B25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A4B36-3792-79AB-6719-EC10120BE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2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cambridge-org.pugwash.lib.warwick.ac.uk/core/books/frontiers-of-citizenship/fleeing-into-slavery/56224E0C6B0B40B6B22088E39C51C3EA" TargetMode="External"/><Relationship Id="rId2" Type="http://schemas.openxmlformats.org/officeDocument/2006/relationships/hyperlink" Target="https://ebookcentral.proquest.com/lib/warw/reader.action?docID=5494553&amp;ppg=4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0-academic-oup-com.pugwash.lib.warwick.ac.uk/book/41417" TargetMode="External"/><Relationship Id="rId4" Type="http://schemas.openxmlformats.org/officeDocument/2006/relationships/hyperlink" Target="https://warwick.summon.serialssolutions.com/#!/search/document?ho=t&amp;include.ft.matches=f&amp;fvf=ContentType,Book%20%2F%20eBook,f%7CContentType,Newspaper%20Article,t%7CContentType,Book%20Review,t&amp;l=en-UK&amp;q=kevin%20dawson&amp;id=FETCHMERGED-warwick_catalog_b34434902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ingbetweenhurricanes.org/the-book/" TargetMode="External"/><Relationship Id="rId2" Type="http://schemas.openxmlformats.org/officeDocument/2006/relationships/hyperlink" Target="https://www.livingbetweenhurricanes.org/the-film/film-in-3-par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006A-82C9-8D98-DF93-8696DDD6B5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Week 7: Slavery and Environmental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AB04E-0E1A-6BA4-0B84-4D83137635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2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1819-44C9-DE25-6837-B273AB1D0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Please complete your NSS survey!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4FCDE-5B22-2162-B9FD-80F46BE60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sz="4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Best mechanism for feedback; ha</a:t>
            </a:r>
            <a:r>
              <a:rPr lang="en-GB" sz="4400" b="1" dirty="0">
                <a:ea typeface="Times New Roman" panose="02020603050405020304" pitchFamily="18" charset="0"/>
                <a:cs typeface="Arial" panose="020B0604020202020204" pitchFamily="34" charset="0"/>
              </a:rPr>
              <a:t>s led to:</a:t>
            </a:r>
            <a:endParaRPr lang="en-GB" sz="44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Increased study spaces in the new building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Changes to assessment: more applied tasks, focus on research skills, spread workload over the year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Improved module allocation process so that finalists get their first or second choice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Projects to diversify and decolonise the curriculum 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New student engagement opportunities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Appointment of a Director of Student Experience for History and Politics</a:t>
            </a:r>
          </a:p>
          <a:p>
            <a:pPr marL="0" indent="0">
              <a:buNone/>
            </a:pPr>
            <a:endParaRPr lang="en-GB" sz="44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4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Incentives!</a:t>
            </a:r>
          </a:p>
          <a:p>
            <a:pPr marL="0" indent="0">
              <a:buNone/>
            </a:pPr>
            <a:r>
              <a:rPr lang="en-GB" sz="4400" b="1" dirty="0">
                <a:ea typeface="Times New Roman" panose="02020603050405020304" pitchFamily="18" charset="0"/>
                <a:cs typeface="Arial" panose="020B0604020202020204" pitchFamily="34" charset="0"/>
              </a:rPr>
              <a:t>* </a:t>
            </a: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University prize draw!</a:t>
            </a:r>
          </a:p>
          <a:p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History Department prize draw: Amazon Vouchers. The Department contribution per student will increase if we can get completion over the rates of 50% and then 75%. </a:t>
            </a:r>
          </a:p>
          <a:p>
            <a:endParaRPr lang="en-GB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48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4CAFC-6F7D-4563-6DD5-7D0ED441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DFE79-AF5A-464D-FB9B-94D059B7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Oscar de la Torre, </a:t>
            </a:r>
            <a:r>
              <a:rPr lang="en-GB" b="0" i="0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2"/>
              </a:rPr>
              <a:t>The People of the River: Nature and Identity in Black Amazonia, 1835-1945 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(UNC Press, 2018), chapter 2, "Killing the Big Snake: Myth and History in the 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Trombetas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River" (and the intro for context if you can)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Yuko Miki, </a:t>
            </a:r>
            <a:r>
              <a:rPr lang="en-GB" b="0" i="1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3"/>
              </a:rPr>
              <a:t>Frontiers of Citizenship: A Black and Indigenous History of Postcolonial Brazil</a:t>
            </a:r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. 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ch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5, "Fleeing into Slavery."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Kevin Dawson, </a:t>
            </a:r>
            <a:r>
              <a:rPr lang="en-GB" b="0" i="1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4"/>
              </a:rPr>
              <a:t>Undercurrents of Power: Aquatic Culture in the African Diaspora</a:t>
            </a:r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(University of Pennsylvania Press, 2018), Introduction (or whichever chapters take your interest)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David 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Silkenat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, </a:t>
            </a:r>
            <a:r>
              <a:rPr lang="en-GB" b="0" i="0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5"/>
              </a:rPr>
              <a:t>Scars on the Land: An environmental history of Slavery in the American South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(OUP 2022), Introduction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83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849A1-8E34-9A2E-1FD1-4734D5233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9E977-2389-17E1-A6AF-DF98B0450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What connections are historians drawing between slavery and environmental history?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did enslavers and enslaved interpret or ‘live’ natural or built environments differently?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might natural or built environmental features become tools of resistance?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might the kinds of sources used by environmental historians help shed light on enslaved lives?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541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037EB-74CD-1416-74E2-3CEB48401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Film: </a:t>
            </a:r>
            <a:r>
              <a:rPr lang="en-GB" i="1" dirty="0"/>
              <a:t>Living Between Hurricanes: Climate, Commodities, and Sustainability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8E0DC-571F-11F9-71AE-B83B91A2A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Dir. Michael Chanan, written by Jean Stubbs, Jonathan Curry-Machado </a:t>
            </a:r>
          </a:p>
          <a:p>
            <a:r>
              <a:rPr lang="en-GB" dirty="0">
                <a:hlinkClick r:id="rId2"/>
              </a:rPr>
              <a:t>https://www.livingbetweenhurricanes.org/the-film/film-in-3-parts/</a:t>
            </a:r>
            <a:r>
              <a:rPr lang="en-GB" dirty="0"/>
              <a:t> </a:t>
            </a:r>
          </a:p>
          <a:p>
            <a:r>
              <a:rPr lang="en-GB" dirty="0"/>
              <a:t>Film available online &amp; accompanying open-access book: </a:t>
            </a:r>
            <a:r>
              <a:rPr lang="en-GB" dirty="0">
                <a:hlinkClick r:id="rId3"/>
              </a:rPr>
              <a:t>https://www.livingbetweenhurricanes.org/the-book/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859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359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Lato</vt:lpstr>
      <vt:lpstr>Symbol</vt:lpstr>
      <vt:lpstr>Times New Roman</vt:lpstr>
      <vt:lpstr>Office Theme</vt:lpstr>
      <vt:lpstr>Week 7: Slavery and Environmental History</vt:lpstr>
      <vt:lpstr>Please complete your NSS survey!</vt:lpstr>
      <vt:lpstr>Reading</vt:lpstr>
      <vt:lpstr>Questions</vt:lpstr>
      <vt:lpstr>Film: Living Between Hurricanes: Climate, Commodities, and Sustainability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Slavery and Environmental History</dc:title>
  <dc:creator>camillia Cowling</dc:creator>
  <cp:lastModifiedBy>camillia Cowling</cp:lastModifiedBy>
  <cp:revision>6</cp:revision>
  <dcterms:created xsi:type="dcterms:W3CDTF">2024-02-19T08:49:09Z</dcterms:created>
  <dcterms:modified xsi:type="dcterms:W3CDTF">2024-02-21T15:20:13Z</dcterms:modified>
</cp:coreProperties>
</file>