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7" y="1119714"/>
            <a:ext cx="8361229" cy="2098226"/>
          </a:xfrm>
        </p:spPr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Theory</a:t>
            </a:r>
            <a:r>
              <a:rPr lang="en-GB" dirty="0"/>
              <a:t>, Skills and Methods</a:t>
            </a:r>
          </a:p>
          <a:p>
            <a:r>
              <a:rPr lang="en-GB" dirty="0"/>
              <a:t>Laura Schwartz</a:t>
            </a:r>
          </a:p>
          <a:p>
            <a:r>
              <a:rPr lang="en-GB" dirty="0"/>
              <a:t>Associate Professor of Modern British History</a:t>
            </a:r>
          </a:p>
        </p:txBody>
      </p:sp>
    </p:spTree>
    <p:extLst>
      <p:ext uri="{BB962C8B-B14F-4D97-AF65-F5344CB8AC3E}">
        <p14:creationId xmlns:p14="http://schemas.microsoft.com/office/powerpoint/2010/main" val="41401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theory?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‘making sense out of what was/is happening’, ‘to make sense of everyday life experiences’ </a:t>
            </a:r>
            <a:r>
              <a:rPr lang="en-GB" dirty="0"/>
              <a:t>(</a:t>
            </a:r>
            <a:r>
              <a:rPr lang="en-GB" dirty="0" smtClean="0"/>
              <a:t>bell hooks)</a:t>
            </a:r>
            <a:endParaRPr lang="en-GB" dirty="0"/>
          </a:p>
          <a:p>
            <a:r>
              <a:rPr lang="en-GB" dirty="0"/>
              <a:t>‘the hard work of abstraction</a:t>
            </a:r>
            <a:r>
              <a:rPr lang="en-GB" dirty="0" smtClean="0"/>
              <a:t>’, (Geoff </a:t>
            </a:r>
            <a:r>
              <a:rPr lang="en-GB" dirty="0" err="1" smtClean="0"/>
              <a:t>Eley</a:t>
            </a:r>
            <a:r>
              <a:rPr lang="en-GB" dirty="0"/>
              <a:t>)</a:t>
            </a:r>
          </a:p>
          <a:p>
            <a:r>
              <a:rPr lang="en-GB" dirty="0"/>
              <a:t>A way to 'de-naturalise'/ 'de-familiarise' the world we live in and the premises upon which our society is </a:t>
            </a:r>
            <a:r>
              <a:rPr lang="en-GB" dirty="0" smtClean="0"/>
              <a:t>organised.</a:t>
            </a:r>
          </a:p>
          <a:p>
            <a:r>
              <a:rPr lang="en-GB" dirty="0"/>
              <a:t>This also means being self-conscious/critically reflective about our own positionality, ideas and assumptions as historians.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20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politics of knowledge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Knowledge is never neutral but is shaped by the conditions under which it is produced.</a:t>
            </a:r>
          </a:p>
          <a:p>
            <a:r>
              <a:rPr lang="en-GB" dirty="0"/>
              <a:t>These conditions are material, and includes things such as a capitalist economy and how the University is situated within that economy.</a:t>
            </a:r>
          </a:p>
          <a:p>
            <a:r>
              <a:rPr lang="en-GB" dirty="0"/>
              <a:t>These conditions also operate at a more individual personal level – our gender, race and class (along with many other components of our position now to you within social and economic structures) will shape the way we think.</a:t>
            </a:r>
          </a:p>
          <a:p>
            <a:r>
              <a:rPr lang="en-GB" dirty="0"/>
              <a:t>Theory can help is to be more critically reflective and reflexive about the conditions under which we are producing knowledge/writing </a:t>
            </a:r>
            <a:r>
              <a:rPr lang="en-GB" dirty="0" smtClean="0"/>
              <a:t>history.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8019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345</TotalTime>
  <Words>198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Franklin Gothic Book</vt:lpstr>
      <vt:lpstr>Crop</vt:lpstr>
      <vt:lpstr>Theory</vt:lpstr>
      <vt:lpstr>What is theory?</vt:lpstr>
      <vt:lpstr>The politics of knowledge production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</dc:title>
  <dc:creator>Schwartz, Laura</dc:creator>
  <cp:lastModifiedBy>Schwartz, Laura</cp:lastModifiedBy>
  <cp:revision>5</cp:revision>
  <dcterms:created xsi:type="dcterms:W3CDTF">2019-09-26T11:23:03Z</dcterms:created>
  <dcterms:modified xsi:type="dcterms:W3CDTF">2019-09-26T17:08:36Z</dcterms:modified>
</cp:coreProperties>
</file>