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2.xml" ContentType="application/vnd.openxmlformats-officedocument.theme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3.xml" ContentType="application/vnd.openxmlformats-officedocument.theme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theme/theme4.xml" ContentType="application/vnd.openxmlformats-officedocument.theme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theme/theme5.xml" ContentType="application/vnd.openxmlformats-officedocument.theme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theme/theme6.xml" ContentType="application/vnd.openxmlformats-officedocument.theme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9.xml" ContentType="application/vnd.openxmlformats-officedocument.them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 saveSubsetFonts="1" autoCompressPictures="0">
  <p:sldMasterIdLst>
    <p:sldMasterId id="2147483798" r:id="rId4"/>
    <p:sldMasterId id="2147483813" r:id="rId5"/>
    <p:sldMasterId id="2147483828" r:id="rId6"/>
    <p:sldMasterId id="2147483843" r:id="rId7"/>
    <p:sldMasterId id="2147483858" r:id="rId8"/>
    <p:sldMasterId id="2147483873" r:id="rId9"/>
    <p:sldMasterId id="2147483888" r:id="rId10"/>
  </p:sldMasterIdLst>
  <p:notesMasterIdLst>
    <p:notesMasterId r:id="rId19"/>
  </p:notesMasterIdLst>
  <p:handoutMasterIdLst>
    <p:handoutMasterId r:id="rId20"/>
  </p:handoutMasterIdLst>
  <p:sldIdLst>
    <p:sldId id="263" r:id="rId11"/>
    <p:sldId id="385" r:id="rId12"/>
    <p:sldId id="405" r:id="rId13"/>
    <p:sldId id="400" r:id="rId14"/>
    <p:sldId id="401" r:id="rId15"/>
    <p:sldId id="402" r:id="rId16"/>
    <p:sldId id="403" r:id="rId17"/>
    <p:sldId id="404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Coral" id="{6F808D31-5624-5543-A22F-BFDC3869E295}">
          <p14:sldIdLst>
            <p14:sldId id="263"/>
            <p14:sldId id="385"/>
            <p14:sldId id="405"/>
            <p14:sldId id="400"/>
            <p14:sldId id="401"/>
            <p14:sldId id="402"/>
            <p14:sldId id="403"/>
            <p14:sldId id="404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42B6F1D-ED99-5349-7F51-0CB9D3AA4303}" name="Kelleher, Lucy" initials="KL" userId="S::u1774172@live.warwick.ac.uk::a7d460b6-a904-4b89-9e64-58119e2e7618" providerId="AD"/>
  <p188:author id="{FC9FCF26-F0F8-4972-3715-BDE043EC4023}" name="Lawson, Holly" initials="LH" userId="S::u2271473@live.warwick.ac.uk::0de7dddd-20ce-43a4-8d85-02704f67e7b2" providerId="AD"/>
  <p188:author id="{F73A01AF-3AAF-8A96-B34A-4ECD0F6DD2D2}" name="Bodely, Ana" initials="BA" userId="S::u2172734@live.warwick.ac.uk::08ec00ae-aea7-4bf9-9869-9b75fae083f6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00000"/>
    <a:srgbClr val="0C0C0C"/>
    <a:srgbClr val="FDFCF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012ECD-51FC-41F1-AA8D-1B2483CD663E}" styleName="Light Style 2 –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2833802-FEF1-4C79-8D5D-14CF1EAF98D9}" styleName="Light Style 2 –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0E3FDE45-AF77-4B5C-9715-49D594BDF05E}" styleName="Light Style 1 –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–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–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Themed Style 1 –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B301B821-A1FF-4177-AEE7-76D212191A09}" styleName="Medium Style 1 –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–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CAF9ED-07DC-4A11-8D7F-57B35C25682E}" styleName="Medium Style 1 –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85BE263C-DBD7-4A20-BB59-AAB30ACAA65A}" styleName="Medium Style 3 –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DA37D80-6434-44D0-A028-1B22A696006F}" styleName="Light Style 3 –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0660B408-B3CF-4A94-85FC-2B1E0A45F4A2}" styleName="Dark Style 2 –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69CF1AB2-1976-4502-BF36-3FF5EA218861}" styleName="Medium Style 4 –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8A107856-5554-42FB-B03E-39F5DBC370BA}" styleName="Medium Style 4 –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BC89EF96-8CEA-46FF-86C4-4CE0E7609802}" styleName="Light Style 3 –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18603FDC-E32A-4AB5-989C-0864C3EAD2B8}" styleName="Themed Style 2 –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D113A9D2-9D6B-4929-AA2D-F23B5EE8CBE7}" styleName="Themed Style 2 –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06799F8-075E-4A3A-A7F6-7FBC6576F1A4}" styleName="Themed Style 2 – Ac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E269D01E-BC32-4049-B463-5C60D7B0CCD2}" styleName="Themed Style 2 – Accent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27F97BB-C833-4FB7-BDE5-3F7075034690}" styleName="Themed Style 2 – Accent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38B1855-1B75-4FBE-930C-398BA8C253C6}" styleName="Themed Style 2 – Accent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719"/>
  </p:normalViewPr>
  <p:slideViewPr>
    <p:cSldViewPr snapToGrid="0">
      <p:cViewPr varScale="1">
        <p:scale>
          <a:sx n="106" d="100"/>
          <a:sy n="106" d="100"/>
        </p:scale>
        <p:origin x="79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6.xml"/><Relationship Id="rId20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1.xml"/><Relationship Id="rId24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5.xml"/><Relationship Id="rId23" Type="http://schemas.openxmlformats.org/officeDocument/2006/relationships/theme" Target="theme/theme1.xml"/><Relationship Id="rId10" Type="http://schemas.openxmlformats.org/officeDocument/2006/relationships/slideMaster" Target="slideMasters/slideMaster7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" Target="slides/slide4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1166225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66818258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6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6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6.xml"/></Relationships>
</file>

<file path=ppt/slideLayouts/_rels/slideLayout1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6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6.xml"/></Relationships>
</file>

<file path=ppt/slideLayouts/_rels/slideLayout1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6.xml"/></Relationships>
</file>

<file path=ppt/slideLayouts/_rels/slideLayout1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6.xml"/></Relationships>
</file>

<file path=ppt/slideLayouts/_rels/slideLayout1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6.xml"/></Relationships>
</file>

<file path=ppt/slideLayouts/_rels/slideLayout1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6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7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7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7.xml"/></Relationships>
</file>

<file path=ppt/slideLayouts/_rels/slideLayout1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7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7.xml"/></Relationships>
</file>

<file path=ppt/slideLayouts/_rels/slideLayout1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7.xml"/></Relationships>
</file>

<file path=ppt/slideLayouts/_rels/slideLayout1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7.xml"/></Relationships>
</file>

<file path=ppt/slideLayouts/_rels/slideLayout1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7.xml"/></Relationships>
</file>

<file path=ppt/slideLayouts/_rels/slideLayout1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7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4.xml"/></Relationships>
</file>

<file path=ppt/slideLayouts/_rels/slideLayout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4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4.xml"/></Relationships>
</file>

<file path=ppt/slideLayouts/_rels/slideLayout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4.xml"/></Relationships>
</file>

<file path=ppt/slideLayouts/_rels/slideLayout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4.xml"/></Relationships>
</file>

<file path=ppt/slideLayouts/_rels/slideLayout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4.xml"/></Relationships>
</file>

<file path=ppt/slideLayouts/_rels/slideLayout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5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5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5.xml"/></Relationships>
</file>

<file path=ppt/slideLayouts/_rels/slideLayout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5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5.xml"/></Relationships>
</file>

<file path=ppt/slideLayouts/_rels/slideLayout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5.xml"/></Relationships>
</file>

<file path=ppt/slideLayouts/_rels/slideLayout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5.xml"/></Relationships>
</file>

<file path=ppt/slideLayouts/_rels/slideLayout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5.xml"/></Relationships>
</file>

<file path=ppt/slideLayouts/_rels/slideLayout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4F440B6D-D8EA-328C-0E0A-0927EB44B7D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99733" y="3779224"/>
            <a:ext cx="6541200" cy="855299"/>
          </a:xfrm>
          <a:prstGeom prst="rect">
            <a:avLst/>
          </a:prstGeom>
        </p:spPr>
        <p:txBody>
          <a:bodyPr wrap="square">
            <a:noAutofit/>
          </a:bodyPr>
          <a:lstStyle>
            <a:lvl1pPr>
              <a:lnSpc>
                <a:spcPct val="104000"/>
              </a:lnSpc>
              <a:defRPr sz="1800" b="0" i="0" kern="1800" spc="-30" baseline="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endParaRPr lang="en-US"/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1A2B6932-246C-2F4B-B897-29B44C1D882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9732" y="1889950"/>
            <a:ext cx="6542513" cy="1806905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>
              <a:lnSpc>
                <a:spcPct val="80000"/>
              </a:lnSpc>
              <a:defRPr sz="7200" b="1" i="0">
                <a:solidFill>
                  <a:schemeClr val="tx1"/>
                </a:solidFill>
                <a:latin typeface="Aptos" panose="020B0004020202020204" pitchFamily="34" charset="0"/>
              </a:defRPr>
            </a:lvl1pPr>
          </a:lstStyle>
          <a:p>
            <a:r>
              <a:rPr lang="en-GB"/>
              <a:t>Click here </a:t>
            </a:r>
            <a:br>
              <a:rPr lang="en-GB"/>
            </a:br>
            <a:r>
              <a:rPr lang="en-GB"/>
              <a:t>to insert title</a:t>
            </a: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09D3A070-4BD2-ECCB-D736-EBBF239055B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7678168" y="0"/>
            <a:ext cx="4014099" cy="6354450"/>
          </a:xfrm>
          <a:custGeom>
            <a:avLst/>
            <a:gdLst>
              <a:gd name="connsiteX0" fmla="*/ 0 w 3959504"/>
              <a:gd name="connsiteY0" fmla="*/ 0 h 6289040"/>
              <a:gd name="connsiteX1" fmla="*/ 3959504 w 3959504"/>
              <a:gd name="connsiteY1" fmla="*/ 0 h 6289040"/>
              <a:gd name="connsiteX2" fmla="*/ 3959504 w 3959504"/>
              <a:gd name="connsiteY2" fmla="*/ 6289040 h 6289040"/>
              <a:gd name="connsiteX3" fmla="*/ 0 w 3959504"/>
              <a:gd name="connsiteY3" fmla="*/ 6289040 h 6289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59504" h="6289040">
                <a:moveTo>
                  <a:pt x="0" y="0"/>
                </a:moveTo>
                <a:lnTo>
                  <a:pt x="3959504" y="0"/>
                </a:lnTo>
                <a:lnTo>
                  <a:pt x="3959504" y="6289040"/>
                </a:lnTo>
                <a:lnTo>
                  <a:pt x="0" y="6289040"/>
                </a:lnTo>
                <a:close/>
              </a:path>
            </a:pathLst>
          </a:custGeom>
        </p:spPr>
        <p:txBody>
          <a:bodyPr wrap="square" bIns="648000" anchor="ctr">
            <a:noAutofit/>
          </a:bodyPr>
          <a:lstStyle>
            <a:lvl1pPr algn="ctr">
              <a:defRPr sz="1200" b="0" i="0"/>
            </a:lvl1pPr>
          </a:lstStyle>
          <a:p>
            <a:r>
              <a:rPr lang="en-GB"/>
              <a:t>Click icon to insert image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C7892703-6721-2E42-D1D5-E3F3D9E6E70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502038" y="5813459"/>
            <a:ext cx="2047718" cy="540991"/>
          </a:xfrm>
          <a:prstGeom prst="rect">
            <a:avLst/>
          </a:prstGeom>
        </p:spPr>
      </p:pic>
      <p:pic>
        <p:nvPicPr>
          <p:cNvPr id="2" name="Graphic 1">
            <a:extLst>
              <a:ext uri="{FF2B5EF4-FFF2-40B4-BE49-F238E27FC236}">
                <a16:creationId xmlns:a16="http://schemas.microsoft.com/office/drawing/2014/main" id="{12D959CA-205F-61E0-E849-0515F946BCD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499732" y="503550"/>
            <a:ext cx="642655" cy="93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84148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page image or vide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5">
            <a:extLst>
              <a:ext uri="{FF2B5EF4-FFF2-40B4-BE49-F238E27FC236}">
                <a16:creationId xmlns:a16="http://schemas.microsoft.com/office/drawing/2014/main" id="{2BF3D1E0-7FC9-4E89-DFE7-5165B59500DE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anchor="ctr"/>
          <a:lstStyle>
            <a:lvl1pPr algn="ctr">
              <a:lnSpc>
                <a:spcPct val="104000"/>
              </a:lnSpc>
              <a:defRPr sz="1400" b="0" i="0">
                <a:noFill/>
              </a:defRPr>
            </a:lvl1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7535180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4767556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4F440B6D-D8EA-328C-0E0A-0927EB44B7D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99733" y="3779224"/>
            <a:ext cx="6541200" cy="855299"/>
          </a:xfrm>
          <a:prstGeom prst="rect">
            <a:avLst/>
          </a:prstGeom>
        </p:spPr>
        <p:txBody>
          <a:bodyPr wrap="square">
            <a:noAutofit/>
          </a:bodyPr>
          <a:lstStyle>
            <a:lvl1pPr>
              <a:lnSpc>
                <a:spcPct val="104000"/>
              </a:lnSpc>
              <a:defRPr sz="1800" b="0" i="0" kern="1800" spc="-30" baseline="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endParaRPr lang="en-US"/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1A2B6932-246C-2F4B-B897-29B44C1D882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9732" y="1889950"/>
            <a:ext cx="6542513" cy="1806905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>
              <a:lnSpc>
                <a:spcPct val="80000"/>
              </a:lnSpc>
              <a:defRPr sz="7200" b="1" i="0">
                <a:solidFill>
                  <a:schemeClr val="tx1"/>
                </a:solidFill>
                <a:latin typeface="Aptos" panose="020B0004020202020204" pitchFamily="34" charset="0"/>
              </a:defRPr>
            </a:lvl1pPr>
          </a:lstStyle>
          <a:p>
            <a:r>
              <a:rPr lang="en-GB"/>
              <a:t>Click here </a:t>
            </a:r>
            <a:br>
              <a:rPr lang="en-GB"/>
            </a:br>
            <a:r>
              <a:rPr lang="en-GB"/>
              <a:t>to insert title</a:t>
            </a: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09D3A070-4BD2-ECCB-D736-EBBF239055B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7678168" y="0"/>
            <a:ext cx="4014099" cy="6354450"/>
          </a:xfrm>
          <a:custGeom>
            <a:avLst/>
            <a:gdLst>
              <a:gd name="connsiteX0" fmla="*/ 0 w 3959504"/>
              <a:gd name="connsiteY0" fmla="*/ 0 h 6289040"/>
              <a:gd name="connsiteX1" fmla="*/ 3959504 w 3959504"/>
              <a:gd name="connsiteY1" fmla="*/ 0 h 6289040"/>
              <a:gd name="connsiteX2" fmla="*/ 3959504 w 3959504"/>
              <a:gd name="connsiteY2" fmla="*/ 6289040 h 6289040"/>
              <a:gd name="connsiteX3" fmla="*/ 0 w 3959504"/>
              <a:gd name="connsiteY3" fmla="*/ 6289040 h 6289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59504" h="6289040">
                <a:moveTo>
                  <a:pt x="0" y="0"/>
                </a:moveTo>
                <a:lnTo>
                  <a:pt x="3959504" y="0"/>
                </a:lnTo>
                <a:lnTo>
                  <a:pt x="3959504" y="6289040"/>
                </a:lnTo>
                <a:lnTo>
                  <a:pt x="0" y="6289040"/>
                </a:lnTo>
                <a:close/>
              </a:path>
            </a:pathLst>
          </a:custGeom>
        </p:spPr>
        <p:txBody>
          <a:bodyPr wrap="square" bIns="648000" anchor="ctr">
            <a:noAutofit/>
          </a:bodyPr>
          <a:lstStyle>
            <a:lvl1pPr algn="ctr">
              <a:defRPr sz="1200" b="0" i="0"/>
            </a:lvl1pPr>
          </a:lstStyle>
          <a:p>
            <a:r>
              <a:rPr lang="en-GB"/>
              <a:t>Click icon to insert image</a:t>
            </a: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48D9EEB7-B7AB-1C64-A605-EF36D3FFBBF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502038" y="5813459"/>
            <a:ext cx="2047718" cy="540991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98ACCD27-71CC-F356-2FBD-08588D559CB9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499732" y="503550"/>
            <a:ext cx="651959" cy="93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4264666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19">
            <a:extLst>
              <a:ext uri="{FF2B5EF4-FFF2-40B4-BE49-F238E27FC236}">
                <a16:creationId xmlns:a16="http://schemas.microsoft.com/office/drawing/2014/main" id="{079E73F8-37B5-57EE-3B98-2EA71E263B1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99733" y="1408773"/>
            <a:ext cx="496800" cy="493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4000"/>
              </a:lnSpc>
              <a:defRPr sz="1800" b="1" i="0"/>
            </a:lvl1pPr>
          </a:lstStyle>
          <a:p>
            <a:r>
              <a:rPr lang="en-GB"/>
              <a:t>01</a:t>
            </a:r>
          </a:p>
        </p:txBody>
      </p:sp>
      <p:sp>
        <p:nvSpPr>
          <p:cNvPr id="5" name="Text Placeholder 20">
            <a:extLst>
              <a:ext uri="{FF2B5EF4-FFF2-40B4-BE49-F238E27FC236}">
                <a16:creationId xmlns:a16="http://schemas.microsoft.com/office/drawing/2014/main" id="{C4E74264-E44F-0797-6D9B-9719118A5B4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337481" y="1408772"/>
            <a:ext cx="10354781" cy="493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4000"/>
              </a:lnSpc>
              <a:defRPr sz="1800" b="0" i="0"/>
            </a:lvl1pPr>
          </a:lstStyle>
          <a:p>
            <a:r>
              <a:rPr lang="en-GB"/>
              <a:t>Add section title</a:t>
            </a:r>
          </a:p>
        </p:txBody>
      </p:sp>
      <p:sp>
        <p:nvSpPr>
          <p:cNvPr id="6" name="Text Placeholder 21">
            <a:extLst>
              <a:ext uri="{FF2B5EF4-FFF2-40B4-BE49-F238E27FC236}">
                <a16:creationId xmlns:a16="http://schemas.microsoft.com/office/drawing/2014/main" id="{474BFACF-A065-5599-4DA5-5613F6DC25E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99733" y="2113799"/>
            <a:ext cx="496800" cy="493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 b="1" i="0"/>
            </a:lvl1pPr>
          </a:lstStyle>
          <a:p>
            <a:r>
              <a:rPr lang="en-GB"/>
              <a:t>02</a:t>
            </a:r>
          </a:p>
        </p:txBody>
      </p:sp>
      <p:sp>
        <p:nvSpPr>
          <p:cNvPr id="9" name="Text Placeholder 23">
            <a:extLst>
              <a:ext uri="{FF2B5EF4-FFF2-40B4-BE49-F238E27FC236}">
                <a16:creationId xmlns:a16="http://schemas.microsoft.com/office/drawing/2014/main" id="{5691CC70-8DF2-EE6F-C40B-B6A831DFB18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99733" y="2818825"/>
            <a:ext cx="496800" cy="493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4000"/>
              </a:lnSpc>
              <a:defRPr sz="1800" b="1" i="0"/>
            </a:lvl1pPr>
          </a:lstStyle>
          <a:p>
            <a:r>
              <a:rPr lang="en-GB"/>
              <a:t>03</a:t>
            </a:r>
          </a:p>
        </p:txBody>
      </p:sp>
      <p:sp>
        <p:nvSpPr>
          <p:cNvPr id="11" name="Text Placeholder 25">
            <a:extLst>
              <a:ext uri="{FF2B5EF4-FFF2-40B4-BE49-F238E27FC236}">
                <a16:creationId xmlns:a16="http://schemas.microsoft.com/office/drawing/2014/main" id="{81241517-A93B-C884-00F7-1D76B026E7DE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99733" y="3523851"/>
            <a:ext cx="496800" cy="493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4000"/>
              </a:lnSpc>
              <a:defRPr sz="1800" b="1" i="0"/>
            </a:lvl1pPr>
          </a:lstStyle>
          <a:p>
            <a:r>
              <a:rPr lang="en-GB"/>
              <a:t>04</a:t>
            </a:r>
          </a:p>
        </p:txBody>
      </p:sp>
      <p:sp>
        <p:nvSpPr>
          <p:cNvPr id="14" name="Text Placeholder 27">
            <a:extLst>
              <a:ext uri="{FF2B5EF4-FFF2-40B4-BE49-F238E27FC236}">
                <a16:creationId xmlns:a16="http://schemas.microsoft.com/office/drawing/2014/main" id="{623F1BAB-65D9-A5B4-E25B-18ED21C1E93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99733" y="4228877"/>
            <a:ext cx="496800" cy="493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4000"/>
              </a:lnSpc>
              <a:defRPr sz="1800" b="1" i="0"/>
            </a:lvl1pPr>
          </a:lstStyle>
          <a:p>
            <a:r>
              <a:rPr lang="en-GB"/>
              <a:t>05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9A622FF6-9443-30AD-C876-90BBC09B5850}"/>
              </a:ext>
            </a:extLst>
          </p:cNvPr>
          <p:cNvCxnSpPr>
            <a:cxnSpLocks/>
          </p:cNvCxnSpPr>
          <p:nvPr userDrawn="1"/>
        </p:nvCxnSpPr>
        <p:spPr>
          <a:xfrm>
            <a:off x="1139588" y="1431102"/>
            <a:ext cx="0" cy="399600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itle Placeholder 1">
            <a:extLst>
              <a:ext uri="{FF2B5EF4-FFF2-40B4-BE49-F238E27FC236}">
                <a16:creationId xmlns:a16="http://schemas.microsoft.com/office/drawing/2014/main" id="{D325DC9D-2AA9-80B0-59CB-EB2A231584D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9733" y="538538"/>
            <a:ext cx="11192534" cy="383567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>
              <a:defRPr b="1" i="0"/>
            </a:lvl1pPr>
          </a:lstStyle>
          <a:p>
            <a:r>
              <a:rPr lang="en-GB"/>
              <a:t>Agenda slide</a:t>
            </a:r>
          </a:p>
        </p:txBody>
      </p:sp>
      <p:sp>
        <p:nvSpPr>
          <p:cNvPr id="38" name="Text Placeholder 20">
            <a:extLst>
              <a:ext uri="{FF2B5EF4-FFF2-40B4-BE49-F238E27FC236}">
                <a16:creationId xmlns:a16="http://schemas.microsoft.com/office/drawing/2014/main" id="{94FB1512-536B-3C06-8758-3BF64A3DF58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337481" y="2113798"/>
            <a:ext cx="10354781" cy="493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4000"/>
              </a:lnSpc>
              <a:defRPr sz="1800" b="0" i="0"/>
            </a:lvl1pPr>
          </a:lstStyle>
          <a:p>
            <a:r>
              <a:rPr lang="en-GB"/>
              <a:t>Add section title</a:t>
            </a:r>
          </a:p>
        </p:txBody>
      </p:sp>
      <p:sp>
        <p:nvSpPr>
          <p:cNvPr id="39" name="Text Placeholder 20">
            <a:extLst>
              <a:ext uri="{FF2B5EF4-FFF2-40B4-BE49-F238E27FC236}">
                <a16:creationId xmlns:a16="http://schemas.microsoft.com/office/drawing/2014/main" id="{E73858A2-79B0-D494-4400-BA3171AC2533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337481" y="2818824"/>
            <a:ext cx="10354781" cy="493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4000"/>
              </a:lnSpc>
              <a:defRPr sz="1800" b="0" i="0"/>
            </a:lvl1pPr>
          </a:lstStyle>
          <a:p>
            <a:r>
              <a:rPr lang="en-GB"/>
              <a:t>Add section title</a:t>
            </a:r>
          </a:p>
        </p:txBody>
      </p:sp>
      <p:sp>
        <p:nvSpPr>
          <p:cNvPr id="40" name="Text Placeholder 20">
            <a:extLst>
              <a:ext uri="{FF2B5EF4-FFF2-40B4-BE49-F238E27FC236}">
                <a16:creationId xmlns:a16="http://schemas.microsoft.com/office/drawing/2014/main" id="{316DF11A-F375-2621-E425-D254C2BFBDC2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337481" y="3523850"/>
            <a:ext cx="10354781" cy="493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4000"/>
              </a:lnSpc>
              <a:defRPr sz="1800" b="0" i="0"/>
            </a:lvl1pPr>
          </a:lstStyle>
          <a:p>
            <a:r>
              <a:rPr lang="en-GB"/>
              <a:t>Add section title</a:t>
            </a:r>
          </a:p>
        </p:txBody>
      </p:sp>
      <p:sp>
        <p:nvSpPr>
          <p:cNvPr id="41" name="Text Placeholder 20">
            <a:extLst>
              <a:ext uri="{FF2B5EF4-FFF2-40B4-BE49-F238E27FC236}">
                <a16:creationId xmlns:a16="http://schemas.microsoft.com/office/drawing/2014/main" id="{FB045E71-4D6C-C476-D364-81DB443EDF23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337481" y="4228876"/>
            <a:ext cx="10354781" cy="493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4000"/>
              </a:lnSpc>
              <a:defRPr sz="1800" b="0" i="0"/>
            </a:lvl1pPr>
          </a:lstStyle>
          <a:p>
            <a:r>
              <a:rPr lang="en-GB"/>
              <a:t>Add section title</a:t>
            </a:r>
          </a:p>
        </p:txBody>
      </p:sp>
      <p:sp>
        <p:nvSpPr>
          <p:cNvPr id="44" name="Text Placeholder 20">
            <a:extLst>
              <a:ext uri="{FF2B5EF4-FFF2-40B4-BE49-F238E27FC236}">
                <a16:creationId xmlns:a16="http://schemas.microsoft.com/office/drawing/2014/main" id="{6ACC28C5-8646-3B2E-4FDA-90CAAD6437E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1337481" y="4933902"/>
            <a:ext cx="10354781" cy="493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4000"/>
              </a:lnSpc>
              <a:defRPr sz="1800" b="0" i="0"/>
            </a:lvl1pPr>
          </a:lstStyle>
          <a:p>
            <a:r>
              <a:rPr lang="en-GB"/>
              <a:t>Add section title</a:t>
            </a:r>
          </a:p>
        </p:txBody>
      </p:sp>
      <p:sp>
        <p:nvSpPr>
          <p:cNvPr id="49" name="Text Placeholder 29">
            <a:extLst>
              <a:ext uri="{FF2B5EF4-FFF2-40B4-BE49-F238E27FC236}">
                <a16:creationId xmlns:a16="http://schemas.microsoft.com/office/drawing/2014/main" id="{CE07A932-8579-47D4-C90C-297D44DE4342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99733" y="4933903"/>
            <a:ext cx="496800" cy="493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 b="1" i="0"/>
            </a:lvl1pPr>
          </a:lstStyle>
          <a:p>
            <a:r>
              <a:rPr lang="en-GB"/>
              <a:t>06</a:t>
            </a:r>
          </a:p>
        </p:txBody>
      </p:sp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917D1B03-4E4C-6186-9FF9-B3CE964321A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39733" y="5994450"/>
            <a:ext cx="10652534" cy="360000"/>
          </a:xfrm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defRPr sz="1100" b="0" i="0">
                <a:solidFill>
                  <a:schemeClr val="tx1"/>
                </a:solidFill>
                <a:latin typeface="Aptos" panose="020B0004020202020204" pitchFamily="34" charset="0"/>
                <a:cs typeface="Calibri" panose="020F0502020204030204" pitchFamily="34" charset="0"/>
              </a:defRPr>
            </a:lvl1pPr>
          </a:lstStyle>
          <a:p>
            <a:endParaRPr lang="en-GB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4E928B4F-3265-2263-5059-1418E9ED8E4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99733" y="5994450"/>
            <a:ext cx="360000" cy="360000"/>
          </a:xfrm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defRPr sz="1200" b="1" i="0">
                <a:solidFill>
                  <a:schemeClr val="tx1"/>
                </a:solidFill>
                <a:latin typeface="Aptos" panose="020B0004020202020204" pitchFamily="34" charset="0"/>
                <a:cs typeface="Calibri" panose="020F0502020204030204" pitchFamily="34" charset="0"/>
              </a:defRPr>
            </a:lvl1pPr>
          </a:lstStyle>
          <a:p>
            <a:fld id="{E8F1A65C-595C-4736-BF40-F7D31E78946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2619625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09D3A070-4BD2-ECCB-D736-EBBF239055B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12192000" cy="3445200"/>
          </a:xfrm>
          <a:custGeom>
            <a:avLst/>
            <a:gdLst>
              <a:gd name="connsiteX0" fmla="*/ 0 w 3959504"/>
              <a:gd name="connsiteY0" fmla="*/ 0 h 6289040"/>
              <a:gd name="connsiteX1" fmla="*/ 3959504 w 3959504"/>
              <a:gd name="connsiteY1" fmla="*/ 0 h 6289040"/>
              <a:gd name="connsiteX2" fmla="*/ 3959504 w 3959504"/>
              <a:gd name="connsiteY2" fmla="*/ 6289040 h 6289040"/>
              <a:gd name="connsiteX3" fmla="*/ 0 w 3959504"/>
              <a:gd name="connsiteY3" fmla="*/ 6289040 h 6289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59504" h="6289040">
                <a:moveTo>
                  <a:pt x="0" y="0"/>
                </a:moveTo>
                <a:lnTo>
                  <a:pt x="3959504" y="0"/>
                </a:lnTo>
                <a:lnTo>
                  <a:pt x="3959504" y="6289040"/>
                </a:lnTo>
                <a:lnTo>
                  <a:pt x="0" y="6289040"/>
                </a:lnTo>
                <a:close/>
              </a:path>
            </a:pathLst>
          </a:custGeom>
        </p:spPr>
        <p:txBody>
          <a:bodyPr wrap="square" bIns="648000" anchor="ctr">
            <a:noAutofit/>
          </a:bodyPr>
          <a:lstStyle>
            <a:lvl1pPr algn="ctr">
              <a:defRPr sz="1200" b="0" i="0"/>
            </a:lvl1pPr>
          </a:lstStyle>
          <a:p>
            <a:r>
              <a:rPr lang="en-GB"/>
              <a:t>Click icon to insert image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4F440B6D-D8EA-328C-0E0A-0927EB44B7D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99733" y="1580118"/>
            <a:ext cx="8208000" cy="855299"/>
          </a:xfrm>
          <a:prstGeom prst="rect">
            <a:avLst/>
          </a:prstGeom>
        </p:spPr>
        <p:txBody>
          <a:bodyPr wrap="square">
            <a:noAutofit/>
          </a:bodyPr>
          <a:lstStyle>
            <a:lvl1pPr>
              <a:lnSpc>
                <a:spcPct val="105000"/>
              </a:lnSpc>
              <a:defRPr sz="6000" b="1" i="0" kern="1800" spc="-30" baseline="0">
                <a:effectLst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Chapter #</a:t>
            </a: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8FCD2B1-D684-AD84-2649-CD4B7D8A9D7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9733" y="2791790"/>
            <a:ext cx="8208000" cy="1743682"/>
          </a:xfrm>
          <a:prstGeom prst="rect">
            <a:avLst/>
          </a:prstGeom>
        </p:spPr>
        <p:txBody>
          <a:bodyPr vert="horz" wrap="square" lIns="0" tIns="0" rIns="0" bIns="0" rtlCol="0" anchor="t">
            <a:noAutofit/>
          </a:bodyPr>
          <a:lstStyle>
            <a:lvl1pPr>
              <a:lnSpc>
                <a:spcPct val="80000"/>
              </a:lnSpc>
              <a:defRPr sz="7200" b="1" i="0">
                <a:solidFill>
                  <a:schemeClr val="tx1"/>
                </a:solidFill>
                <a:effectLst/>
                <a:latin typeface="Aptos" panose="020B0004020202020204" pitchFamily="34" charset="0"/>
              </a:defRPr>
            </a:lvl1pPr>
          </a:lstStyle>
          <a:p>
            <a:r>
              <a:rPr lang="en-GB"/>
              <a:t>Click here </a:t>
            </a:r>
            <a:br>
              <a:rPr lang="en-GB"/>
            </a:br>
            <a:r>
              <a:rPr lang="en-GB"/>
              <a:t>to insert title</a:t>
            </a:r>
          </a:p>
        </p:txBody>
      </p:sp>
      <p:pic>
        <p:nvPicPr>
          <p:cNvPr id="90" name="Graphic 89">
            <a:extLst>
              <a:ext uri="{FF2B5EF4-FFF2-40B4-BE49-F238E27FC236}">
                <a16:creationId xmlns:a16="http://schemas.microsoft.com/office/drawing/2014/main" id="{DEABD41F-F2D1-68DD-A891-4162D21E5E59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500065" y="5418450"/>
            <a:ext cx="651959" cy="936000"/>
          </a:xfrm>
          <a:prstGeom prst="rect">
            <a:avLst/>
          </a:prstGeom>
        </p:spPr>
      </p:pic>
      <p:pic>
        <p:nvPicPr>
          <p:cNvPr id="3" name="Graphic 2">
            <a:extLst>
              <a:ext uri="{FF2B5EF4-FFF2-40B4-BE49-F238E27FC236}">
                <a16:creationId xmlns:a16="http://schemas.microsoft.com/office/drawing/2014/main" id="{B91F82F2-0A6F-6A9F-373C-171253D5E9A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 rot="16200000">
            <a:off x="10397913" y="5057790"/>
            <a:ext cx="2047718" cy="540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6685042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157C52-1CB5-33E3-B149-EAB12729175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/>
              <a:t>Click here to insert title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784F17C-6E19-B547-2E5A-436DE8D943B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499733" y="5994450"/>
            <a:ext cx="360000" cy="360000"/>
          </a:xfrm>
          <a:prstGeom prst="rect">
            <a:avLst/>
          </a:prstGeom>
        </p:spPr>
        <p:txBody>
          <a:bodyPr/>
          <a:lstStyle/>
          <a:p>
            <a:fld id="{E8F1A65C-595C-4736-BF40-F7D31E789466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DEB4A28-AC6D-EC48-BC79-45434858BA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39733" y="5994450"/>
            <a:ext cx="10652534" cy="360000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8838053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only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766BFCA1-3D8D-4284-C24E-E3DA1F69957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99733" y="1077065"/>
            <a:ext cx="11192534" cy="564450"/>
          </a:xfrm>
          <a:prstGeom prst="rect">
            <a:avLst/>
          </a:prstGeom>
        </p:spPr>
        <p:txBody>
          <a:bodyPr wrap="square">
            <a:noAutofit/>
          </a:bodyPr>
          <a:lstStyle>
            <a:lvl1pPr>
              <a:lnSpc>
                <a:spcPct val="104000"/>
              </a:lnSpc>
              <a:defRPr sz="1800" b="0" i="0"/>
            </a:lvl1pPr>
          </a:lstStyle>
          <a:p>
            <a:pPr marL="0" marR="0" lvl="0" indent="0" algn="l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Add subheading</a:t>
            </a:r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310189C7-0533-C5A5-2053-64B64A4AE60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9733" y="538538"/>
            <a:ext cx="11192534" cy="383567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>
              <a:defRPr b="1" i="0"/>
            </a:lvl1pPr>
          </a:lstStyle>
          <a:p>
            <a:r>
              <a:rPr lang="en-GB"/>
              <a:t>Click here to insert title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AFBC0A28-AEB8-D9B8-A0EC-71E62E2710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9733" y="1888476"/>
            <a:ext cx="11192534" cy="35676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defRPr sz="1600" b="0" i="0"/>
            </a:lvl1pPr>
          </a:lstStyle>
          <a:p>
            <a:pPr lvl="0"/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FD773E-2150-96AA-393D-A238DD62DBD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39733" y="5994450"/>
            <a:ext cx="10652534" cy="360000"/>
          </a:xfrm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defRPr sz="1100" b="0" i="0">
                <a:solidFill>
                  <a:schemeClr val="tx1"/>
                </a:solidFill>
                <a:latin typeface="Aptos" panose="020B0004020202020204" pitchFamily="34" charset="0"/>
                <a:cs typeface="Calibri" panose="020F0502020204030204" pitchFamily="34" charset="0"/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B4E834-52E2-2CB9-48D2-3F87AFD2BE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99733" y="5994450"/>
            <a:ext cx="360000" cy="360000"/>
          </a:xfrm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defRPr sz="1200" b="1" i="0">
                <a:solidFill>
                  <a:schemeClr val="tx1"/>
                </a:solidFill>
                <a:latin typeface="Aptos" panose="020B0004020202020204" pitchFamily="34" charset="0"/>
                <a:cs typeface="Calibri" panose="020F0502020204030204" pitchFamily="34" charset="0"/>
              </a:defRPr>
            </a:lvl1pPr>
          </a:lstStyle>
          <a:p>
            <a:fld id="{E8F1A65C-595C-4736-BF40-F7D31E78946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1901490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2">
            <a:extLst>
              <a:ext uri="{FF2B5EF4-FFF2-40B4-BE49-F238E27FC236}">
                <a16:creationId xmlns:a16="http://schemas.microsoft.com/office/drawing/2014/main" id="{8901B2BF-B146-18AA-D1AC-C11BF13456D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99733" y="1077065"/>
            <a:ext cx="11192534" cy="564450"/>
          </a:xfrm>
          <a:prstGeom prst="rect">
            <a:avLst/>
          </a:prstGeom>
        </p:spPr>
        <p:txBody>
          <a:bodyPr wrap="square">
            <a:noAutofit/>
          </a:bodyPr>
          <a:lstStyle>
            <a:lvl1pPr>
              <a:lnSpc>
                <a:spcPct val="104000"/>
              </a:lnSpc>
              <a:defRPr sz="1800" b="0" i="0"/>
            </a:lvl1pPr>
          </a:lstStyle>
          <a:p>
            <a:pPr marL="0" marR="0" lvl="0" indent="0" algn="l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Add subheading</a:t>
            </a:r>
          </a:p>
        </p:txBody>
      </p:sp>
      <p:sp>
        <p:nvSpPr>
          <p:cNvPr id="8" name="Content Placeholder 15">
            <a:extLst>
              <a:ext uri="{FF2B5EF4-FFF2-40B4-BE49-F238E27FC236}">
                <a16:creationId xmlns:a16="http://schemas.microsoft.com/office/drawing/2014/main" id="{36F623F4-4EF9-C441-6445-BE83736EA377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499733" y="2589800"/>
            <a:ext cx="5076000" cy="2866276"/>
          </a:xfrm>
          <a:prstGeom prst="rect">
            <a:avLst/>
          </a:prstGeom>
        </p:spPr>
        <p:txBody>
          <a:bodyPr/>
          <a:lstStyle>
            <a:lvl1pPr>
              <a:lnSpc>
                <a:spcPct val="104000"/>
              </a:lnSpc>
              <a:defRPr sz="1400" b="0" i="0"/>
            </a:lvl1pPr>
          </a:lstStyle>
          <a:p>
            <a:endParaRPr lang="en-GB"/>
          </a:p>
        </p:txBody>
      </p:sp>
      <p:sp>
        <p:nvSpPr>
          <p:cNvPr id="12" name="Text Placeholder 13">
            <a:extLst>
              <a:ext uri="{FF2B5EF4-FFF2-40B4-BE49-F238E27FC236}">
                <a16:creationId xmlns:a16="http://schemas.microsoft.com/office/drawing/2014/main" id="{A80B7B62-049F-CC9E-9B73-4108CEF5DEF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99731" y="1888476"/>
            <a:ext cx="5076000" cy="564450"/>
          </a:xfrm>
          <a:prstGeom prst="rect">
            <a:avLst/>
          </a:prstGeom>
        </p:spPr>
        <p:txBody>
          <a:bodyPr anchor="t">
            <a:noAutofit/>
          </a:bodyPr>
          <a:lstStyle>
            <a:lvl1pPr>
              <a:lnSpc>
                <a:spcPct val="104000"/>
              </a:lnSpc>
              <a:defRPr sz="1600" b="1" i="0"/>
            </a:lvl1pPr>
          </a:lstStyle>
          <a:p>
            <a:r>
              <a:rPr lang="en-GB"/>
              <a:t>Add heading (two lines max)</a:t>
            </a:r>
          </a:p>
        </p:txBody>
      </p:sp>
      <p:sp>
        <p:nvSpPr>
          <p:cNvPr id="26" name="Content Placeholder 15">
            <a:extLst>
              <a:ext uri="{FF2B5EF4-FFF2-40B4-BE49-F238E27FC236}">
                <a16:creationId xmlns:a16="http://schemas.microsoft.com/office/drawing/2014/main" id="{1E648676-8FD7-02E8-7716-297A4F374120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6619166" y="2589800"/>
            <a:ext cx="5073091" cy="2866276"/>
          </a:xfrm>
          <a:prstGeom prst="rect">
            <a:avLst/>
          </a:prstGeom>
        </p:spPr>
        <p:txBody>
          <a:bodyPr/>
          <a:lstStyle>
            <a:lvl1pPr>
              <a:lnSpc>
                <a:spcPct val="104000"/>
              </a:lnSpc>
              <a:defRPr sz="1400" b="0" i="0"/>
            </a:lvl1pPr>
          </a:lstStyle>
          <a:p>
            <a:endParaRPr lang="en-GB"/>
          </a:p>
        </p:txBody>
      </p:sp>
      <p:sp>
        <p:nvSpPr>
          <p:cNvPr id="27" name="Text Placeholder 13">
            <a:extLst>
              <a:ext uri="{FF2B5EF4-FFF2-40B4-BE49-F238E27FC236}">
                <a16:creationId xmlns:a16="http://schemas.microsoft.com/office/drawing/2014/main" id="{5854E95A-9CE6-D1AA-8A64-A9F487ACB88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619167" y="1888476"/>
            <a:ext cx="5073099" cy="564450"/>
          </a:xfrm>
          <a:prstGeom prst="rect">
            <a:avLst/>
          </a:prstGeom>
        </p:spPr>
        <p:txBody>
          <a:bodyPr anchor="t">
            <a:noAutofit/>
          </a:bodyPr>
          <a:lstStyle>
            <a:lvl1pPr>
              <a:lnSpc>
                <a:spcPct val="104000"/>
              </a:lnSpc>
              <a:defRPr sz="1600" b="1" i="0"/>
            </a:lvl1pPr>
          </a:lstStyle>
          <a:p>
            <a:r>
              <a:rPr lang="en-GB"/>
              <a:t>Add heading(two lines max)</a:t>
            </a:r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C2664B76-E093-0A2A-B5BC-50B49610644F}"/>
              </a:ext>
            </a:extLst>
          </p:cNvPr>
          <p:cNvCxnSpPr>
            <a:cxnSpLocks/>
          </p:cNvCxnSpPr>
          <p:nvPr userDrawn="1"/>
        </p:nvCxnSpPr>
        <p:spPr>
          <a:xfrm>
            <a:off x="6096000" y="1830466"/>
            <a:ext cx="0" cy="363600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itle Placeholder 1">
            <a:extLst>
              <a:ext uri="{FF2B5EF4-FFF2-40B4-BE49-F238E27FC236}">
                <a16:creationId xmlns:a16="http://schemas.microsoft.com/office/drawing/2014/main" id="{1E67C38B-51DC-8901-ABF7-E4536FB081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9733" y="538538"/>
            <a:ext cx="11192534" cy="383567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>
              <a:defRPr b="1" i="0"/>
            </a:lvl1pPr>
          </a:lstStyle>
          <a:p>
            <a:r>
              <a:rPr lang="en-GB"/>
              <a:t>Click here to insert title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77387A-CEA4-C08B-EBCD-990ADDEEAEE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39733" y="5994450"/>
            <a:ext cx="10652534" cy="360000"/>
          </a:xfrm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defRPr sz="1100" b="0" i="0">
                <a:solidFill>
                  <a:schemeClr val="tx1"/>
                </a:solidFill>
                <a:latin typeface="Aptos" panose="020B0004020202020204" pitchFamily="34" charset="0"/>
                <a:cs typeface="Calibri" panose="020F0502020204030204" pitchFamily="34" charset="0"/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0FB76A-7C7D-A6E7-84B4-B4D0176FE5F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99733" y="5994450"/>
            <a:ext cx="360000" cy="360000"/>
          </a:xfrm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defRPr sz="1200" b="1" i="0">
                <a:solidFill>
                  <a:schemeClr val="tx1"/>
                </a:solidFill>
                <a:latin typeface="Aptos" panose="020B0004020202020204" pitchFamily="34" charset="0"/>
                <a:cs typeface="Calibri" panose="020F0502020204030204" pitchFamily="34" charset="0"/>
              </a:defRPr>
            </a:lvl1pPr>
          </a:lstStyle>
          <a:p>
            <a:fld id="{E8F1A65C-595C-4736-BF40-F7D31E78946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6021688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char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ontent Placeholder 15">
            <a:extLst>
              <a:ext uri="{FF2B5EF4-FFF2-40B4-BE49-F238E27FC236}">
                <a16:creationId xmlns:a16="http://schemas.microsoft.com/office/drawing/2014/main" id="{6B843F2C-A45A-02E0-0AFF-23B4732E852F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7667466" y="1408770"/>
            <a:ext cx="4024801" cy="4047306"/>
          </a:xfrm>
          <a:prstGeom prst="rect">
            <a:avLst/>
          </a:prstGeom>
        </p:spPr>
        <p:txBody>
          <a:bodyPr/>
          <a:lstStyle>
            <a:lvl1pPr>
              <a:defRPr sz="1400" b="0" i="0"/>
            </a:lvl1pPr>
          </a:lstStyle>
          <a:p>
            <a:endParaRPr lang="en-GB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064F26B-8803-9659-C0F8-9ABB6BA873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9733" y="538538"/>
            <a:ext cx="11192534" cy="383567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>
              <a:defRPr b="1" i="0"/>
            </a:lvl1pPr>
          </a:lstStyle>
          <a:p>
            <a:r>
              <a:rPr lang="en-GB"/>
              <a:t>Click here to insert title</a:t>
            </a:r>
          </a:p>
        </p:txBody>
      </p:sp>
      <p:sp>
        <p:nvSpPr>
          <p:cNvPr id="8" name="Content Placeholder 15">
            <a:extLst>
              <a:ext uri="{FF2B5EF4-FFF2-40B4-BE49-F238E27FC236}">
                <a16:creationId xmlns:a16="http://schemas.microsoft.com/office/drawing/2014/main" id="{6F560808-D843-CD45-7AB0-37D202E7B9F2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499733" y="2138376"/>
            <a:ext cx="6542090" cy="3317700"/>
          </a:xfrm>
          <a:prstGeom prst="rect">
            <a:avLst/>
          </a:prstGeom>
        </p:spPr>
        <p:txBody>
          <a:bodyPr/>
          <a:lstStyle>
            <a:lvl1pPr>
              <a:lnSpc>
                <a:spcPct val="104000"/>
              </a:lnSpc>
              <a:defRPr sz="1400" b="0" i="0"/>
            </a:lvl1pPr>
          </a:lstStyle>
          <a:p>
            <a:endParaRPr lang="en-GB"/>
          </a:p>
        </p:txBody>
      </p:sp>
      <p:sp>
        <p:nvSpPr>
          <p:cNvPr id="9" name="Text Placeholder 13">
            <a:extLst>
              <a:ext uri="{FF2B5EF4-FFF2-40B4-BE49-F238E27FC236}">
                <a16:creationId xmlns:a16="http://schemas.microsoft.com/office/drawing/2014/main" id="{B75E58B9-86FE-9082-F516-B5221DE85A4E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9731" y="1408771"/>
            <a:ext cx="6542090" cy="564450"/>
          </a:xfrm>
          <a:prstGeom prst="rect">
            <a:avLst/>
          </a:prstGeom>
        </p:spPr>
        <p:txBody>
          <a:bodyPr anchor="t">
            <a:noAutofit/>
          </a:bodyPr>
          <a:lstStyle>
            <a:lvl1pPr>
              <a:lnSpc>
                <a:spcPct val="104000"/>
              </a:lnSpc>
              <a:defRPr sz="1600" b="1" i="0"/>
            </a:lvl1pPr>
          </a:lstStyle>
          <a:p>
            <a:r>
              <a:rPr lang="en-GB"/>
              <a:t>Add heading (two lines max)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FE00DE-C468-A7DC-57DA-3D7B609B9F2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39733" y="5994450"/>
            <a:ext cx="10652534" cy="360000"/>
          </a:xfrm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defRPr sz="1100" b="0" i="0">
                <a:solidFill>
                  <a:schemeClr val="tx1"/>
                </a:solidFill>
                <a:latin typeface="Aptos" panose="020B0004020202020204" pitchFamily="34" charset="0"/>
                <a:cs typeface="Calibri" panose="020F0502020204030204" pitchFamily="34" charset="0"/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836C09-33F0-7683-FC8A-7E3AA4F1094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99733" y="5994450"/>
            <a:ext cx="360000" cy="360000"/>
          </a:xfrm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defRPr sz="1200" b="1" i="0">
                <a:solidFill>
                  <a:schemeClr val="tx1"/>
                </a:solidFill>
                <a:latin typeface="Aptos" panose="020B0004020202020204" pitchFamily="34" charset="0"/>
                <a:cs typeface="Calibri" panose="020F0502020204030204" pitchFamily="34" charset="0"/>
              </a:defRPr>
            </a:lvl1pPr>
          </a:lstStyle>
          <a:p>
            <a:fld id="{E8F1A65C-595C-4736-BF40-F7D31E78946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8250369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graph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AE7A2C40-535F-5F7E-F1C3-491FC395045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9733" y="538538"/>
            <a:ext cx="11192534" cy="383567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>
              <a:defRPr b="1" i="0"/>
            </a:lvl1pPr>
          </a:lstStyle>
          <a:p>
            <a:r>
              <a:rPr lang="en-GB"/>
              <a:t>Click here to insert title</a:t>
            </a:r>
          </a:p>
        </p:txBody>
      </p:sp>
      <p:sp>
        <p:nvSpPr>
          <p:cNvPr id="9" name="Content Placeholder 15">
            <a:extLst>
              <a:ext uri="{FF2B5EF4-FFF2-40B4-BE49-F238E27FC236}">
                <a16:creationId xmlns:a16="http://schemas.microsoft.com/office/drawing/2014/main" id="{761E740E-CE5D-3F96-EF1B-74C269D86486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499733" y="2138376"/>
            <a:ext cx="5269471" cy="3317700"/>
          </a:xfrm>
          <a:prstGeom prst="rect">
            <a:avLst/>
          </a:prstGeom>
        </p:spPr>
        <p:txBody>
          <a:bodyPr/>
          <a:lstStyle>
            <a:lvl1pPr>
              <a:lnSpc>
                <a:spcPct val="104000"/>
              </a:lnSpc>
              <a:defRPr sz="1400" b="0" i="0"/>
            </a:lvl1pPr>
          </a:lstStyle>
          <a:p>
            <a:endParaRPr lang="en-GB"/>
          </a:p>
        </p:txBody>
      </p:sp>
      <p:sp>
        <p:nvSpPr>
          <p:cNvPr id="10" name="Text Placeholder 13">
            <a:extLst>
              <a:ext uri="{FF2B5EF4-FFF2-40B4-BE49-F238E27FC236}">
                <a16:creationId xmlns:a16="http://schemas.microsoft.com/office/drawing/2014/main" id="{6EE7FA59-16CE-C00E-EC88-A43E3E27FD7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9731" y="1408771"/>
            <a:ext cx="5269470" cy="564450"/>
          </a:xfrm>
          <a:prstGeom prst="rect">
            <a:avLst/>
          </a:prstGeom>
        </p:spPr>
        <p:txBody>
          <a:bodyPr anchor="t">
            <a:noAutofit/>
          </a:bodyPr>
          <a:lstStyle>
            <a:lvl1pPr>
              <a:lnSpc>
                <a:spcPct val="104000"/>
              </a:lnSpc>
              <a:defRPr sz="1600" b="1" i="0"/>
            </a:lvl1pPr>
          </a:lstStyle>
          <a:p>
            <a:r>
              <a:rPr lang="en-GB"/>
              <a:t>Add heading (two lines max)</a:t>
            </a:r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D4650F6D-1E8E-4387-3E83-A43623850CE6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6422796" y="1408770"/>
            <a:ext cx="5269471" cy="4047306"/>
          </a:xfrm>
          <a:prstGeom prst="rect">
            <a:avLst/>
          </a:prstGeom>
        </p:spPr>
        <p:txBody>
          <a:bodyPr/>
          <a:lstStyle>
            <a:lvl1pPr>
              <a:defRPr sz="1400" b="0" i="0"/>
            </a:lvl1pPr>
          </a:lstStyle>
          <a:p>
            <a:endParaRPr lang="en-GB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068BB6DF-82DA-20B1-861B-A213B26A05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39733" y="5994450"/>
            <a:ext cx="10652534" cy="360000"/>
          </a:xfrm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defRPr sz="1100" b="0" i="0">
                <a:solidFill>
                  <a:schemeClr val="tx1"/>
                </a:solidFill>
                <a:latin typeface="Aptos" panose="020B0004020202020204" pitchFamily="34" charset="0"/>
                <a:cs typeface="Calibri" panose="020F0502020204030204" pitchFamily="34" charset="0"/>
              </a:defRPr>
            </a:lvl1pPr>
          </a:lstStyle>
          <a:p>
            <a:endParaRPr lang="en-GB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4D5341A7-FDFF-1392-D929-D43A7017E5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99733" y="5994450"/>
            <a:ext cx="360000" cy="360000"/>
          </a:xfrm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defRPr sz="1200" b="1" i="0">
                <a:solidFill>
                  <a:schemeClr val="tx1"/>
                </a:solidFill>
                <a:latin typeface="Aptos" panose="020B0004020202020204" pitchFamily="34" charset="0"/>
                <a:cs typeface="Calibri" panose="020F0502020204030204" pitchFamily="34" charset="0"/>
              </a:defRPr>
            </a:lvl1pPr>
          </a:lstStyle>
          <a:p>
            <a:fld id="{E8F1A65C-595C-4736-BF40-F7D31E78946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63780524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tab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FE7F2E16-67F1-F1D0-06B5-F587DD51CE6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9733" y="538538"/>
            <a:ext cx="11192534" cy="383567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>
              <a:defRPr b="1" i="0"/>
            </a:lvl1pPr>
          </a:lstStyle>
          <a:p>
            <a:r>
              <a:rPr lang="en-GB"/>
              <a:t>Click here to insert title</a:t>
            </a:r>
          </a:p>
        </p:txBody>
      </p:sp>
      <p:sp>
        <p:nvSpPr>
          <p:cNvPr id="10" name="Content Placeholder 15">
            <a:extLst>
              <a:ext uri="{FF2B5EF4-FFF2-40B4-BE49-F238E27FC236}">
                <a16:creationId xmlns:a16="http://schemas.microsoft.com/office/drawing/2014/main" id="{56ECBFE5-B633-02D4-A1CC-32F1A77792C4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499733" y="2138376"/>
            <a:ext cx="2950477" cy="3317700"/>
          </a:xfrm>
          <a:prstGeom prst="rect">
            <a:avLst/>
          </a:prstGeom>
        </p:spPr>
        <p:txBody>
          <a:bodyPr/>
          <a:lstStyle>
            <a:lvl1pPr>
              <a:lnSpc>
                <a:spcPct val="104000"/>
              </a:lnSpc>
              <a:defRPr sz="1400" b="0" i="0"/>
            </a:lvl1pPr>
          </a:lstStyle>
          <a:p>
            <a:endParaRPr lang="en-GB"/>
          </a:p>
        </p:txBody>
      </p:sp>
      <p:sp>
        <p:nvSpPr>
          <p:cNvPr id="11" name="Text Placeholder 13">
            <a:extLst>
              <a:ext uri="{FF2B5EF4-FFF2-40B4-BE49-F238E27FC236}">
                <a16:creationId xmlns:a16="http://schemas.microsoft.com/office/drawing/2014/main" id="{B3A3145E-319C-A021-10D8-F9A8ADC5ED1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9731" y="1408771"/>
            <a:ext cx="2950477" cy="564450"/>
          </a:xfrm>
          <a:prstGeom prst="rect">
            <a:avLst/>
          </a:prstGeom>
        </p:spPr>
        <p:txBody>
          <a:bodyPr anchor="t">
            <a:noAutofit/>
          </a:bodyPr>
          <a:lstStyle>
            <a:lvl1pPr>
              <a:lnSpc>
                <a:spcPct val="104000"/>
              </a:lnSpc>
              <a:defRPr sz="1600" b="1" i="0"/>
            </a:lvl1pPr>
          </a:lstStyle>
          <a:p>
            <a:r>
              <a:rPr lang="en-GB"/>
              <a:t>Add heading (two lines max)</a:t>
            </a:r>
          </a:p>
        </p:txBody>
      </p:sp>
      <p:sp>
        <p:nvSpPr>
          <p:cNvPr id="15" name="Content Placeholder 15">
            <a:extLst>
              <a:ext uri="{FF2B5EF4-FFF2-40B4-BE49-F238E27FC236}">
                <a16:creationId xmlns:a16="http://schemas.microsoft.com/office/drawing/2014/main" id="{C6BED69E-9C6C-0FCA-B691-851E4ECE40E4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4091234" y="1408770"/>
            <a:ext cx="7601034" cy="4047306"/>
          </a:xfrm>
          <a:prstGeom prst="rect">
            <a:avLst/>
          </a:prstGeom>
        </p:spPr>
        <p:txBody>
          <a:bodyPr/>
          <a:lstStyle>
            <a:lvl1pPr>
              <a:defRPr sz="1400" b="0" i="0"/>
            </a:lvl1pPr>
          </a:lstStyle>
          <a:p>
            <a:endParaRPr lang="en-GB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67CA6640-69D1-E70A-2655-F0B4DAED05F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39733" y="5994450"/>
            <a:ext cx="10652534" cy="360000"/>
          </a:xfrm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defRPr sz="1100" b="0" i="0">
                <a:solidFill>
                  <a:schemeClr val="tx1"/>
                </a:solidFill>
                <a:latin typeface="Aptos" panose="020B0004020202020204" pitchFamily="34" charset="0"/>
                <a:cs typeface="Calibri" panose="020F0502020204030204" pitchFamily="34" charset="0"/>
              </a:defRPr>
            </a:lvl1pPr>
          </a:lstStyle>
          <a:p>
            <a:endParaRPr lang="en-GB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3EF20949-F19A-616C-68AF-17C31119633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99733" y="5994450"/>
            <a:ext cx="360000" cy="360000"/>
          </a:xfrm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defRPr sz="1200" b="1" i="0">
                <a:solidFill>
                  <a:schemeClr val="tx1"/>
                </a:solidFill>
                <a:latin typeface="Aptos" panose="020B0004020202020204" pitchFamily="34" charset="0"/>
                <a:cs typeface="Calibri" panose="020F0502020204030204" pitchFamily="34" charset="0"/>
              </a:defRPr>
            </a:lvl1pPr>
          </a:lstStyle>
          <a:p>
            <a:fld id="{E8F1A65C-595C-4736-BF40-F7D31E78946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16092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text_v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1">
            <a:extLst>
              <a:ext uri="{FF2B5EF4-FFF2-40B4-BE49-F238E27FC236}">
                <a16:creationId xmlns:a16="http://schemas.microsoft.com/office/drawing/2014/main" id="{3D467372-F32E-DE9A-90D5-43011C637B4E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5981999" y="0"/>
            <a:ext cx="4554000" cy="6858000"/>
          </a:xfrm>
          <a:custGeom>
            <a:avLst/>
            <a:gdLst>
              <a:gd name="connsiteX0" fmla="*/ 0 w 3959504"/>
              <a:gd name="connsiteY0" fmla="*/ 0 h 6289040"/>
              <a:gd name="connsiteX1" fmla="*/ 3959504 w 3959504"/>
              <a:gd name="connsiteY1" fmla="*/ 0 h 6289040"/>
              <a:gd name="connsiteX2" fmla="*/ 3959504 w 3959504"/>
              <a:gd name="connsiteY2" fmla="*/ 6289040 h 6289040"/>
              <a:gd name="connsiteX3" fmla="*/ 0 w 3959504"/>
              <a:gd name="connsiteY3" fmla="*/ 6289040 h 6289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59504" h="6289040">
                <a:moveTo>
                  <a:pt x="0" y="0"/>
                </a:moveTo>
                <a:lnTo>
                  <a:pt x="3959504" y="0"/>
                </a:lnTo>
                <a:lnTo>
                  <a:pt x="3959504" y="6289040"/>
                </a:lnTo>
                <a:lnTo>
                  <a:pt x="0" y="6289040"/>
                </a:lnTo>
                <a:close/>
              </a:path>
            </a:pathLst>
          </a:custGeom>
        </p:spPr>
        <p:txBody>
          <a:bodyPr wrap="square" bIns="648000" anchor="ctr">
            <a:noAutofit/>
          </a:bodyPr>
          <a:lstStyle>
            <a:lvl1pPr algn="ctr">
              <a:defRPr sz="1200" b="0" i="0"/>
            </a:lvl1pPr>
          </a:lstStyle>
          <a:p>
            <a:r>
              <a:rPr lang="en-GB"/>
              <a:t>Click icon to insert image</a:t>
            </a:r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9AF3E014-79B3-303B-9C48-044DCEB17D2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9734" y="538538"/>
            <a:ext cx="4860000" cy="383567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>
              <a:defRPr b="1" i="0"/>
            </a:lvl1pPr>
          </a:lstStyle>
          <a:p>
            <a:r>
              <a:rPr lang="en-GB"/>
              <a:t>Click here to insert title</a:t>
            </a: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A628D210-0C84-971E-A26F-3B2FE440CD8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11044628" y="503550"/>
            <a:ext cx="642655" cy="936000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40909806-D6C8-D851-C1D5-EB899EC0915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 rot="16200000">
            <a:off x="10397913" y="5057790"/>
            <a:ext cx="2047718" cy="540991"/>
          </a:xfrm>
          <a:prstGeom prst="rect">
            <a:avLst/>
          </a:prstGeom>
        </p:spPr>
      </p:pic>
      <p:sp>
        <p:nvSpPr>
          <p:cNvPr id="13" name="Content Placeholder 15">
            <a:extLst>
              <a:ext uri="{FF2B5EF4-FFF2-40B4-BE49-F238E27FC236}">
                <a16:creationId xmlns:a16="http://schemas.microsoft.com/office/drawing/2014/main" id="{D4F384C1-07C3-D90A-BDA7-8B66B59C618A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499734" y="2138376"/>
            <a:ext cx="4860000" cy="3317700"/>
          </a:xfrm>
          <a:prstGeom prst="rect">
            <a:avLst/>
          </a:prstGeom>
        </p:spPr>
        <p:txBody>
          <a:bodyPr/>
          <a:lstStyle>
            <a:lvl1pPr>
              <a:lnSpc>
                <a:spcPct val="104000"/>
              </a:lnSpc>
              <a:defRPr sz="1400" b="0" i="0"/>
            </a:lvl1pPr>
          </a:lstStyle>
          <a:p>
            <a:endParaRPr lang="en-GB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235E5D7F-8A7C-6EE9-409A-E74DEE1CEBD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9732" y="1408771"/>
            <a:ext cx="4860000" cy="564450"/>
          </a:xfrm>
          <a:prstGeom prst="rect">
            <a:avLst/>
          </a:prstGeom>
        </p:spPr>
        <p:txBody>
          <a:bodyPr anchor="t">
            <a:noAutofit/>
          </a:bodyPr>
          <a:lstStyle>
            <a:lvl1pPr>
              <a:lnSpc>
                <a:spcPct val="104000"/>
              </a:lnSpc>
              <a:defRPr sz="1600" b="1" i="0"/>
            </a:lvl1pPr>
          </a:lstStyle>
          <a:p>
            <a:r>
              <a:rPr lang="en-GB"/>
              <a:t>Add heading (two lines max)</a:t>
            </a:r>
          </a:p>
        </p:txBody>
      </p:sp>
      <p:sp>
        <p:nvSpPr>
          <p:cNvPr id="17" name="Footer Placeholder 4">
            <a:extLst>
              <a:ext uri="{FF2B5EF4-FFF2-40B4-BE49-F238E27FC236}">
                <a16:creationId xmlns:a16="http://schemas.microsoft.com/office/drawing/2014/main" id="{4CC3C885-19BC-3E17-8A93-2B1A7E5C25B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39733" y="5994450"/>
            <a:ext cx="4319999" cy="360000"/>
          </a:xfrm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defRPr sz="1100" b="0" i="0">
                <a:solidFill>
                  <a:schemeClr val="tx1"/>
                </a:solidFill>
                <a:latin typeface="Aptos" panose="020B0004020202020204" pitchFamily="34" charset="0"/>
                <a:cs typeface="Calibri" panose="020F0502020204030204" pitchFamily="34" charset="0"/>
              </a:defRPr>
            </a:lvl1pPr>
          </a:lstStyle>
          <a:p>
            <a:endParaRPr lang="en-GB"/>
          </a:p>
        </p:txBody>
      </p:sp>
      <p:sp>
        <p:nvSpPr>
          <p:cNvPr id="18" name="Slide Number Placeholder 5">
            <a:extLst>
              <a:ext uri="{FF2B5EF4-FFF2-40B4-BE49-F238E27FC236}">
                <a16:creationId xmlns:a16="http://schemas.microsoft.com/office/drawing/2014/main" id="{5BD7BD88-0848-5288-8AA9-8D97F76E2B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99733" y="5994450"/>
            <a:ext cx="360000" cy="360000"/>
          </a:xfrm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defRPr sz="1200" b="1" i="0">
                <a:solidFill>
                  <a:schemeClr val="tx1"/>
                </a:solidFill>
                <a:latin typeface="Aptos" panose="020B0004020202020204" pitchFamily="34" charset="0"/>
                <a:cs typeface="Calibri" panose="020F0502020204030204" pitchFamily="34" charset="0"/>
              </a:defRPr>
            </a:lvl1pPr>
          </a:lstStyle>
          <a:p>
            <a:fld id="{E8F1A65C-595C-4736-BF40-F7D31E78946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11047524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page image or 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5">
            <a:extLst>
              <a:ext uri="{FF2B5EF4-FFF2-40B4-BE49-F238E27FC236}">
                <a16:creationId xmlns:a16="http://schemas.microsoft.com/office/drawing/2014/main" id="{9F8F3E0F-50EB-D7D9-1094-CBFCDE3AA38F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anchor="ctr"/>
          <a:lstStyle>
            <a:lvl1pPr algn="ctr">
              <a:lnSpc>
                <a:spcPct val="104000"/>
              </a:lnSpc>
              <a:defRPr sz="1400" b="0" i="0">
                <a:noFill/>
              </a:defRPr>
            </a:lvl1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662988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text v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1">
            <a:extLst>
              <a:ext uri="{FF2B5EF4-FFF2-40B4-BE49-F238E27FC236}">
                <a16:creationId xmlns:a16="http://schemas.microsoft.com/office/drawing/2014/main" id="{46FD188F-21FA-C8C6-3224-86E0C1A0984E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5981999" y="0"/>
            <a:ext cx="4554000" cy="6858000"/>
          </a:xfrm>
          <a:custGeom>
            <a:avLst/>
            <a:gdLst>
              <a:gd name="connsiteX0" fmla="*/ 0 w 3959504"/>
              <a:gd name="connsiteY0" fmla="*/ 0 h 6289040"/>
              <a:gd name="connsiteX1" fmla="*/ 3959504 w 3959504"/>
              <a:gd name="connsiteY1" fmla="*/ 0 h 6289040"/>
              <a:gd name="connsiteX2" fmla="*/ 3959504 w 3959504"/>
              <a:gd name="connsiteY2" fmla="*/ 6289040 h 6289040"/>
              <a:gd name="connsiteX3" fmla="*/ 0 w 3959504"/>
              <a:gd name="connsiteY3" fmla="*/ 6289040 h 6289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59504" h="6289040">
                <a:moveTo>
                  <a:pt x="0" y="0"/>
                </a:moveTo>
                <a:lnTo>
                  <a:pt x="3959504" y="0"/>
                </a:lnTo>
                <a:lnTo>
                  <a:pt x="3959504" y="6289040"/>
                </a:lnTo>
                <a:lnTo>
                  <a:pt x="0" y="6289040"/>
                </a:lnTo>
                <a:close/>
              </a:path>
            </a:pathLst>
          </a:custGeom>
        </p:spPr>
        <p:txBody>
          <a:bodyPr wrap="square" bIns="648000" anchor="ctr">
            <a:noAutofit/>
          </a:bodyPr>
          <a:lstStyle>
            <a:lvl1pPr algn="ctr">
              <a:defRPr sz="1200" b="0" i="0"/>
            </a:lvl1pPr>
          </a:lstStyle>
          <a:p>
            <a:r>
              <a:rPr lang="en-GB"/>
              <a:t>Click icon to insert image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CC7FA05C-26C0-ABC7-F829-9277AFCB4F5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11040309" y="503550"/>
            <a:ext cx="651959" cy="936000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D9449682-B281-CE89-4793-ABF5A537F33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 rot="16200000">
            <a:off x="10397913" y="5057790"/>
            <a:ext cx="2047718" cy="540991"/>
          </a:xfrm>
          <a:prstGeom prst="rect">
            <a:avLst/>
          </a:prstGeom>
        </p:spPr>
      </p:pic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B16841A6-ADBE-FF46-5903-3F2515996B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9733" y="538538"/>
            <a:ext cx="4860001" cy="383567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>
              <a:defRPr b="1" i="0"/>
            </a:lvl1pPr>
          </a:lstStyle>
          <a:p>
            <a:r>
              <a:rPr lang="en-GB"/>
              <a:t>Click here to insert title</a:t>
            </a:r>
          </a:p>
        </p:txBody>
      </p:sp>
      <p:sp>
        <p:nvSpPr>
          <p:cNvPr id="12" name="Content Placeholder 15">
            <a:extLst>
              <a:ext uri="{FF2B5EF4-FFF2-40B4-BE49-F238E27FC236}">
                <a16:creationId xmlns:a16="http://schemas.microsoft.com/office/drawing/2014/main" id="{500C2E1B-96D9-6987-FD2D-4DD6C85E6B78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499733" y="2138376"/>
            <a:ext cx="4860001" cy="3317700"/>
          </a:xfrm>
          <a:prstGeom prst="rect">
            <a:avLst/>
          </a:prstGeom>
        </p:spPr>
        <p:txBody>
          <a:bodyPr/>
          <a:lstStyle>
            <a:lvl1pPr>
              <a:lnSpc>
                <a:spcPct val="104000"/>
              </a:lnSpc>
              <a:defRPr sz="1400" b="0" i="0"/>
            </a:lvl1pPr>
          </a:lstStyle>
          <a:p>
            <a:endParaRPr lang="en-GB"/>
          </a:p>
        </p:txBody>
      </p:sp>
      <p:sp>
        <p:nvSpPr>
          <p:cNvPr id="13" name="Text Placeholder 13">
            <a:extLst>
              <a:ext uri="{FF2B5EF4-FFF2-40B4-BE49-F238E27FC236}">
                <a16:creationId xmlns:a16="http://schemas.microsoft.com/office/drawing/2014/main" id="{1FE950B5-7673-85AA-4B5D-328A2464DAFE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99732" y="1408771"/>
            <a:ext cx="4860002" cy="564450"/>
          </a:xfrm>
          <a:prstGeom prst="rect">
            <a:avLst/>
          </a:prstGeom>
        </p:spPr>
        <p:txBody>
          <a:bodyPr anchor="t">
            <a:noAutofit/>
          </a:bodyPr>
          <a:lstStyle>
            <a:lvl1pPr>
              <a:lnSpc>
                <a:spcPct val="104000"/>
              </a:lnSpc>
              <a:defRPr sz="1600" b="1" i="0"/>
            </a:lvl1pPr>
          </a:lstStyle>
          <a:p>
            <a:r>
              <a:rPr lang="en-GB"/>
              <a:t>Add heading (two lines max)</a:t>
            </a:r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id="{9ABC8A8A-E3E4-EAE3-E338-CA0EC14D710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39733" y="5994450"/>
            <a:ext cx="4320000" cy="360000"/>
          </a:xfrm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defRPr sz="1100" b="0" i="0">
                <a:solidFill>
                  <a:schemeClr val="tx1"/>
                </a:solidFill>
                <a:latin typeface="Aptos" panose="020B0004020202020204" pitchFamily="34" charset="0"/>
                <a:cs typeface="Calibri" panose="020F0502020204030204" pitchFamily="34" charset="0"/>
              </a:defRPr>
            </a:lvl1pPr>
          </a:lstStyle>
          <a:p>
            <a:endParaRPr lang="en-GB"/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C74A7B0C-79A2-5881-24CD-81CB8D23A52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99733" y="5994450"/>
            <a:ext cx="360000" cy="360000"/>
          </a:xfrm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defRPr sz="1200" b="1" i="0">
                <a:solidFill>
                  <a:schemeClr val="tx1"/>
                </a:solidFill>
                <a:latin typeface="Aptos" panose="020B0004020202020204" pitchFamily="34" charset="0"/>
                <a:cs typeface="Calibri" panose="020F0502020204030204" pitchFamily="34" charset="0"/>
              </a:defRPr>
            </a:lvl1pPr>
          </a:lstStyle>
          <a:p>
            <a:fld id="{E8F1A65C-595C-4736-BF40-F7D31E78946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8498289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text v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2A2BBA4F-C36D-F323-4D63-166E891C695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9734" y="538538"/>
            <a:ext cx="4860000" cy="383567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>
              <a:defRPr b="1" i="0"/>
            </a:lvl1pPr>
          </a:lstStyle>
          <a:p>
            <a:r>
              <a:rPr lang="en-GB"/>
              <a:t>Click here to insert title</a:t>
            </a:r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3EF9C6BA-D1C2-C4AA-F310-A6CF2F03783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99733" y="1077065"/>
            <a:ext cx="4860000" cy="564450"/>
          </a:xfrm>
          <a:prstGeom prst="rect">
            <a:avLst/>
          </a:prstGeom>
        </p:spPr>
        <p:txBody>
          <a:bodyPr wrap="square">
            <a:noAutofit/>
          </a:bodyPr>
          <a:lstStyle>
            <a:lvl1pPr>
              <a:lnSpc>
                <a:spcPct val="104000"/>
              </a:lnSpc>
              <a:defRPr sz="1800" b="0" i="0"/>
            </a:lvl1pPr>
          </a:lstStyle>
          <a:p>
            <a:pPr marL="0" marR="0" lvl="0" indent="0" algn="l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Add subheading</a:t>
            </a:r>
          </a:p>
        </p:txBody>
      </p:sp>
      <p:sp>
        <p:nvSpPr>
          <p:cNvPr id="12" name="Content Placeholder 15">
            <a:extLst>
              <a:ext uri="{FF2B5EF4-FFF2-40B4-BE49-F238E27FC236}">
                <a16:creationId xmlns:a16="http://schemas.microsoft.com/office/drawing/2014/main" id="{F4A69417-9EB9-4AB5-1760-4866F51D6699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499733" y="1888476"/>
            <a:ext cx="4860000" cy="3567600"/>
          </a:xfrm>
          <a:prstGeom prst="rect">
            <a:avLst/>
          </a:prstGeom>
        </p:spPr>
        <p:txBody>
          <a:bodyPr/>
          <a:lstStyle>
            <a:lvl1pPr>
              <a:lnSpc>
                <a:spcPct val="104000"/>
              </a:lnSpc>
              <a:defRPr sz="1400" b="0" i="0"/>
            </a:lvl1pPr>
          </a:lstStyle>
          <a:p>
            <a:endParaRPr lang="en-GB"/>
          </a:p>
        </p:txBody>
      </p:sp>
      <p:sp>
        <p:nvSpPr>
          <p:cNvPr id="13" name="Picture Placeholder 11">
            <a:extLst>
              <a:ext uri="{FF2B5EF4-FFF2-40B4-BE49-F238E27FC236}">
                <a16:creationId xmlns:a16="http://schemas.microsoft.com/office/drawing/2014/main" id="{349A9E11-872C-1A48-5919-42AD1003B991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5981999" y="0"/>
            <a:ext cx="4554000" cy="6858000"/>
          </a:xfrm>
          <a:custGeom>
            <a:avLst/>
            <a:gdLst>
              <a:gd name="connsiteX0" fmla="*/ 0 w 3959504"/>
              <a:gd name="connsiteY0" fmla="*/ 0 h 6289040"/>
              <a:gd name="connsiteX1" fmla="*/ 3959504 w 3959504"/>
              <a:gd name="connsiteY1" fmla="*/ 0 h 6289040"/>
              <a:gd name="connsiteX2" fmla="*/ 3959504 w 3959504"/>
              <a:gd name="connsiteY2" fmla="*/ 6289040 h 6289040"/>
              <a:gd name="connsiteX3" fmla="*/ 0 w 3959504"/>
              <a:gd name="connsiteY3" fmla="*/ 6289040 h 6289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59504" h="6289040">
                <a:moveTo>
                  <a:pt x="0" y="0"/>
                </a:moveTo>
                <a:lnTo>
                  <a:pt x="3959504" y="0"/>
                </a:lnTo>
                <a:lnTo>
                  <a:pt x="3959504" y="6289040"/>
                </a:lnTo>
                <a:lnTo>
                  <a:pt x="0" y="6289040"/>
                </a:lnTo>
                <a:close/>
              </a:path>
            </a:pathLst>
          </a:custGeom>
        </p:spPr>
        <p:txBody>
          <a:bodyPr wrap="square" bIns="648000" anchor="ctr">
            <a:noAutofit/>
          </a:bodyPr>
          <a:lstStyle>
            <a:lvl1pPr algn="ctr">
              <a:defRPr sz="1200" b="0" i="0"/>
            </a:lvl1pPr>
          </a:lstStyle>
          <a:p>
            <a:r>
              <a:rPr lang="en-GB"/>
              <a:t>Click icon to insert image</a:t>
            </a: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88527B8A-DFCB-809E-5EF8-489A4F74AF6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11040309" y="503550"/>
            <a:ext cx="651959" cy="936000"/>
          </a:xfrm>
          <a:prstGeom prst="rect">
            <a:avLst/>
          </a:prstGeom>
        </p:spPr>
      </p:pic>
      <p:pic>
        <p:nvPicPr>
          <p:cNvPr id="15" name="Graphic 14">
            <a:extLst>
              <a:ext uri="{FF2B5EF4-FFF2-40B4-BE49-F238E27FC236}">
                <a16:creationId xmlns:a16="http://schemas.microsoft.com/office/drawing/2014/main" id="{6578ED61-F222-E36E-4434-172A03EA82D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 rot="16200000">
            <a:off x="10397913" y="5057790"/>
            <a:ext cx="2047718" cy="540991"/>
          </a:xfrm>
          <a:prstGeom prst="rect">
            <a:avLst/>
          </a:prstGeom>
        </p:spPr>
      </p:pic>
      <p:sp>
        <p:nvSpPr>
          <p:cNvPr id="16" name="Footer Placeholder 4">
            <a:extLst>
              <a:ext uri="{FF2B5EF4-FFF2-40B4-BE49-F238E27FC236}">
                <a16:creationId xmlns:a16="http://schemas.microsoft.com/office/drawing/2014/main" id="{2E7AE6D1-96FE-506D-672C-C342A426D8D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39733" y="5994450"/>
            <a:ext cx="4320000" cy="360000"/>
          </a:xfrm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defRPr sz="1100" b="0" i="0">
                <a:solidFill>
                  <a:schemeClr val="tx1"/>
                </a:solidFill>
                <a:latin typeface="Aptos" panose="020B0004020202020204" pitchFamily="34" charset="0"/>
                <a:cs typeface="Calibri" panose="020F0502020204030204" pitchFamily="34" charset="0"/>
              </a:defRPr>
            </a:lvl1pPr>
          </a:lstStyle>
          <a:p>
            <a:endParaRPr lang="en-GB"/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30AF7C1B-AF7C-0268-014E-B3408A9580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99733" y="5994450"/>
            <a:ext cx="360000" cy="360000"/>
          </a:xfrm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defRPr sz="1200" b="1" i="0">
                <a:solidFill>
                  <a:schemeClr val="tx1"/>
                </a:solidFill>
                <a:latin typeface="Aptos" panose="020B0004020202020204" pitchFamily="34" charset="0"/>
                <a:cs typeface="Calibri" panose="020F0502020204030204" pitchFamily="34" charset="0"/>
              </a:defRPr>
            </a:lvl1pPr>
          </a:lstStyle>
          <a:p>
            <a:fld id="{E8F1A65C-595C-4736-BF40-F7D31E78946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7095284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and text slide v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652A05B-734C-023B-C15D-942D9867BA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9733" y="538538"/>
            <a:ext cx="4860001" cy="383567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>
              <a:defRPr b="1" i="0"/>
            </a:lvl1pPr>
          </a:lstStyle>
          <a:p>
            <a:r>
              <a:rPr lang="en-GB"/>
              <a:t>Click here to insert title</a:t>
            </a:r>
          </a:p>
        </p:txBody>
      </p:sp>
      <p:sp>
        <p:nvSpPr>
          <p:cNvPr id="7" name="Content Placeholder 15">
            <a:extLst>
              <a:ext uri="{FF2B5EF4-FFF2-40B4-BE49-F238E27FC236}">
                <a16:creationId xmlns:a16="http://schemas.microsoft.com/office/drawing/2014/main" id="{67BD0C26-0FB8-E001-81BA-5EA844A0C914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499733" y="2138376"/>
            <a:ext cx="4860001" cy="3317700"/>
          </a:xfrm>
          <a:prstGeom prst="rect">
            <a:avLst/>
          </a:prstGeom>
        </p:spPr>
        <p:txBody>
          <a:bodyPr/>
          <a:lstStyle>
            <a:lvl1pPr>
              <a:lnSpc>
                <a:spcPct val="104000"/>
              </a:lnSpc>
              <a:defRPr sz="1400" b="0" i="0"/>
            </a:lvl1pPr>
          </a:lstStyle>
          <a:p>
            <a:endParaRPr lang="en-GB"/>
          </a:p>
        </p:txBody>
      </p:sp>
      <p:sp>
        <p:nvSpPr>
          <p:cNvPr id="8" name="Text Placeholder 13">
            <a:extLst>
              <a:ext uri="{FF2B5EF4-FFF2-40B4-BE49-F238E27FC236}">
                <a16:creationId xmlns:a16="http://schemas.microsoft.com/office/drawing/2014/main" id="{548710A7-36AA-7701-8CF8-E2BC3CD3543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99732" y="1408771"/>
            <a:ext cx="4860002" cy="564450"/>
          </a:xfrm>
          <a:prstGeom prst="rect">
            <a:avLst/>
          </a:prstGeom>
        </p:spPr>
        <p:txBody>
          <a:bodyPr anchor="t">
            <a:noAutofit/>
          </a:bodyPr>
          <a:lstStyle>
            <a:lvl1pPr>
              <a:lnSpc>
                <a:spcPct val="104000"/>
              </a:lnSpc>
              <a:defRPr sz="1600" b="1" i="0"/>
            </a:lvl1pPr>
          </a:lstStyle>
          <a:p>
            <a:r>
              <a:rPr lang="en-GB"/>
              <a:t>Add heading (two lines max)</a:t>
            </a:r>
          </a:p>
        </p:txBody>
      </p:sp>
      <p:sp>
        <p:nvSpPr>
          <p:cNvPr id="9" name="Picture Placeholder 11">
            <a:extLst>
              <a:ext uri="{FF2B5EF4-FFF2-40B4-BE49-F238E27FC236}">
                <a16:creationId xmlns:a16="http://schemas.microsoft.com/office/drawing/2014/main" id="{A79BFDA6-F32E-B996-4892-27B8AF51E8DB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9144000" y="0"/>
            <a:ext cx="2548267" cy="6858000"/>
          </a:xfrm>
          <a:custGeom>
            <a:avLst/>
            <a:gdLst>
              <a:gd name="connsiteX0" fmla="*/ 0 w 3959504"/>
              <a:gd name="connsiteY0" fmla="*/ 0 h 6289040"/>
              <a:gd name="connsiteX1" fmla="*/ 3959504 w 3959504"/>
              <a:gd name="connsiteY1" fmla="*/ 0 h 6289040"/>
              <a:gd name="connsiteX2" fmla="*/ 3959504 w 3959504"/>
              <a:gd name="connsiteY2" fmla="*/ 6289040 h 6289040"/>
              <a:gd name="connsiteX3" fmla="*/ 0 w 3959504"/>
              <a:gd name="connsiteY3" fmla="*/ 6289040 h 6289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59504" h="6289040">
                <a:moveTo>
                  <a:pt x="0" y="0"/>
                </a:moveTo>
                <a:lnTo>
                  <a:pt x="3959504" y="0"/>
                </a:lnTo>
                <a:lnTo>
                  <a:pt x="3959504" y="6289040"/>
                </a:lnTo>
                <a:lnTo>
                  <a:pt x="0" y="6289040"/>
                </a:lnTo>
                <a:close/>
              </a:path>
            </a:pathLst>
          </a:custGeom>
        </p:spPr>
        <p:txBody>
          <a:bodyPr wrap="square" bIns="648000" anchor="ctr">
            <a:noAutofit/>
          </a:bodyPr>
          <a:lstStyle>
            <a:lvl1pPr algn="ctr">
              <a:defRPr sz="1200" b="0" i="0"/>
            </a:lvl1pPr>
          </a:lstStyle>
          <a:p>
            <a:r>
              <a:rPr lang="en-GB"/>
              <a:t>Click icon to insert image</a:t>
            </a:r>
          </a:p>
        </p:txBody>
      </p:sp>
      <p:sp>
        <p:nvSpPr>
          <p:cNvPr id="10" name="Picture Placeholder 11">
            <a:extLst>
              <a:ext uri="{FF2B5EF4-FFF2-40B4-BE49-F238E27FC236}">
                <a16:creationId xmlns:a16="http://schemas.microsoft.com/office/drawing/2014/main" id="{4D64FC78-7634-6352-7B43-68A85F785653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5986020" y="1895900"/>
            <a:ext cx="3157977" cy="4962099"/>
          </a:xfrm>
          <a:custGeom>
            <a:avLst/>
            <a:gdLst>
              <a:gd name="connsiteX0" fmla="*/ 0 w 3959504"/>
              <a:gd name="connsiteY0" fmla="*/ 0 h 6289040"/>
              <a:gd name="connsiteX1" fmla="*/ 3959504 w 3959504"/>
              <a:gd name="connsiteY1" fmla="*/ 0 h 6289040"/>
              <a:gd name="connsiteX2" fmla="*/ 3959504 w 3959504"/>
              <a:gd name="connsiteY2" fmla="*/ 6289040 h 6289040"/>
              <a:gd name="connsiteX3" fmla="*/ 0 w 3959504"/>
              <a:gd name="connsiteY3" fmla="*/ 6289040 h 6289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59504" h="6289040">
                <a:moveTo>
                  <a:pt x="0" y="0"/>
                </a:moveTo>
                <a:lnTo>
                  <a:pt x="3959504" y="0"/>
                </a:lnTo>
                <a:lnTo>
                  <a:pt x="3959504" y="6289040"/>
                </a:lnTo>
                <a:lnTo>
                  <a:pt x="0" y="6289040"/>
                </a:lnTo>
                <a:close/>
              </a:path>
            </a:pathLst>
          </a:custGeom>
        </p:spPr>
        <p:txBody>
          <a:bodyPr wrap="square" bIns="648000" anchor="ctr">
            <a:noAutofit/>
          </a:bodyPr>
          <a:lstStyle>
            <a:lvl1pPr algn="ctr">
              <a:defRPr sz="1200" b="0" i="0"/>
            </a:lvl1pPr>
          </a:lstStyle>
          <a:p>
            <a:r>
              <a:rPr lang="en-GB"/>
              <a:t>Click icon to insert image</a:t>
            </a:r>
          </a:p>
        </p:txBody>
      </p:sp>
      <p:sp>
        <p:nvSpPr>
          <p:cNvPr id="4" name="Picture Placeholder 11">
            <a:extLst>
              <a:ext uri="{FF2B5EF4-FFF2-40B4-BE49-F238E27FC236}">
                <a16:creationId xmlns:a16="http://schemas.microsoft.com/office/drawing/2014/main" id="{234864E0-2D0C-04DE-49AD-1E08E6C28070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5986016" y="0"/>
            <a:ext cx="3157977" cy="1897200"/>
          </a:xfrm>
          <a:custGeom>
            <a:avLst/>
            <a:gdLst>
              <a:gd name="connsiteX0" fmla="*/ 0 w 3959504"/>
              <a:gd name="connsiteY0" fmla="*/ 0 h 6289040"/>
              <a:gd name="connsiteX1" fmla="*/ 3959504 w 3959504"/>
              <a:gd name="connsiteY1" fmla="*/ 0 h 6289040"/>
              <a:gd name="connsiteX2" fmla="*/ 3959504 w 3959504"/>
              <a:gd name="connsiteY2" fmla="*/ 6289040 h 6289040"/>
              <a:gd name="connsiteX3" fmla="*/ 0 w 3959504"/>
              <a:gd name="connsiteY3" fmla="*/ 6289040 h 6289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59504" h="6289040">
                <a:moveTo>
                  <a:pt x="0" y="0"/>
                </a:moveTo>
                <a:lnTo>
                  <a:pt x="3959504" y="0"/>
                </a:lnTo>
                <a:lnTo>
                  <a:pt x="3959504" y="6289040"/>
                </a:lnTo>
                <a:lnTo>
                  <a:pt x="0" y="6289040"/>
                </a:lnTo>
                <a:close/>
              </a:path>
            </a:pathLst>
          </a:custGeom>
        </p:spPr>
        <p:txBody>
          <a:bodyPr wrap="square" bIns="648000" anchor="ctr">
            <a:noAutofit/>
          </a:bodyPr>
          <a:lstStyle>
            <a:lvl1pPr algn="ctr">
              <a:defRPr sz="1200" b="0" i="0"/>
            </a:lvl1pPr>
          </a:lstStyle>
          <a:p>
            <a:r>
              <a:rPr lang="en-GB"/>
              <a:t>Click icon to insert image</a:t>
            </a: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86C77142-FD44-791C-459E-0233791EEC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39733" y="5994450"/>
            <a:ext cx="4320000" cy="360000"/>
          </a:xfrm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defRPr sz="1100" b="0" i="0">
                <a:solidFill>
                  <a:schemeClr val="tx1"/>
                </a:solidFill>
                <a:latin typeface="Aptos" panose="020B0004020202020204" pitchFamily="34" charset="0"/>
                <a:cs typeface="Calibri" panose="020F0502020204030204" pitchFamily="34" charset="0"/>
              </a:defRPr>
            </a:lvl1pPr>
          </a:lstStyle>
          <a:p>
            <a:endParaRPr lang="en-GB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A412CDE-5708-F6B5-F4F8-FE0BC50FCA3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99733" y="5994450"/>
            <a:ext cx="360000" cy="360000"/>
          </a:xfrm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defRPr sz="1200" b="1" i="0">
                <a:solidFill>
                  <a:schemeClr val="tx1"/>
                </a:solidFill>
                <a:latin typeface="Aptos" panose="020B0004020202020204" pitchFamily="34" charset="0"/>
                <a:cs typeface="Calibri" panose="020F0502020204030204" pitchFamily="34" charset="0"/>
              </a:defRPr>
            </a:lvl1pPr>
          </a:lstStyle>
          <a:p>
            <a:fld id="{E8F1A65C-595C-4736-BF40-F7D31E78946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9484678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and text slide v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icture Placeholder 11">
            <a:extLst>
              <a:ext uri="{FF2B5EF4-FFF2-40B4-BE49-F238E27FC236}">
                <a16:creationId xmlns:a16="http://schemas.microsoft.com/office/drawing/2014/main" id="{6219DC3A-1FF1-7859-D599-6F9DCD54E59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9144000" y="0"/>
            <a:ext cx="2548267" cy="6858000"/>
          </a:xfrm>
          <a:custGeom>
            <a:avLst/>
            <a:gdLst>
              <a:gd name="connsiteX0" fmla="*/ 0 w 3959504"/>
              <a:gd name="connsiteY0" fmla="*/ 0 h 6289040"/>
              <a:gd name="connsiteX1" fmla="*/ 3959504 w 3959504"/>
              <a:gd name="connsiteY1" fmla="*/ 0 h 6289040"/>
              <a:gd name="connsiteX2" fmla="*/ 3959504 w 3959504"/>
              <a:gd name="connsiteY2" fmla="*/ 6289040 h 6289040"/>
              <a:gd name="connsiteX3" fmla="*/ 0 w 3959504"/>
              <a:gd name="connsiteY3" fmla="*/ 6289040 h 6289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59504" h="6289040">
                <a:moveTo>
                  <a:pt x="0" y="0"/>
                </a:moveTo>
                <a:lnTo>
                  <a:pt x="3959504" y="0"/>
                </a:lnTo>
                <a:lnTo>
                  <a:pt x="3959504" y="6289040"/>
                </a:lnTo>
                <a:lnTo>
                  <a:pt x="0" y="6289040"/>
                </a:lnTo>
                <a:close/>
              </a:path>
            </a:pathLst>
          </a:custGeom>
        </p:spPr>
        <p:txBody>
          <a:bodyPr wrap="square" bIns="648000" anchor="ctr">
            <a:noAutofit/>
          </a:bodyPr>
          <a:lstStyle>
            <a:lvl1pPr algn="ctr">
              <a:defRPr sz="1200" b="0" i="0"/>
            </a:lvl1pPr>
          </a:lstStyle>
          <a:p>
            <a:r>
              <a:rPr lang="en-GB"/>
              <a:t>Click icon to insert image</a:t>
            </a:r>
          </a:p>
        </p:txBody>
      </p:sp>
      <p:sp>
        <p:nvSpPr>
          <p:cNvPr id="23" name="Picture Placeholder 11">
            <a:extLst>
              <a:ext uri="{FF2B5EF4-FFF2-40B4-BE49-F238E27FC236}">
                <a16:creationId xmlns:a16="http://schemas.microsoft.com/office/drawing/2014/main" id="{34A33B83-0498-6D8B-C355-16BE0BBD49C8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5986020" y="1895900"/>
            <a:ext cx="3157977" cy="4962099"/>
          </a:xfrm>
          <a:custGeom>
            <a:avLst/>
            <a:gdLst>
              <a:gd name="connsiteX0" fmla="*/ 0 w 3959504"/>
              <a:gd name="connsiteY0" fmla="*/ 0 h 6289040"/>
              <a:gd name="connsiteX1" fmla="*/ 3959504 w 3959504"/>
              <a:gd name="connsiteY1" fmla="*/ 0 h 6289040"/>
              <a:gd name="connsiteX2" fmla="*/ 3959504 w 3959504"/>
              <a:gd name="connsiteY2" fmla="*/ 6289040 h 6289040"/>
              <a:gd name="connsiteX3" fmla="*/ 0 w 3959504"/>
              <a:gd name="connsiteY3" fmla="*/ 6289040 h 6289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59504" h="6289040">
                <a:moveTo>
                  <a:pt x="0" y="0"/>
                </a:moveTo>
                <a:lnTo>
                  <a:pt x="3959504" y="0"/>
                </a:lnTo>
                <a:lnTo>
                  <a:pt x="3959504" y="6289040"/>
                </a:lnTo>
                <a:lnTo>
                  <a:pt x="0" y="6289040"/>
                </a:lnTo>
                <a:close/>
              </a:path>
            </a:pathLst>
          </a:custGeom>
        </p:spPr>
        <p:txBody>
          <a:bodyPr wrap="square" bIns="648000" anchor="ctr">
            <a:noAutofit/>
          </a:bodyPr>
          <a:lstStyle>
            <a:lvl1pPr algn="ctr">
              <a:defRPr sz="1200" b="0" i="0"/>
            </a:lvl1pPr>
          </a:lstStyle>
          <a:p>
            <a:r>
              <a:rPr lang="en-GB"/>
              <a:t>Click icon to insert image</a:t>
            </a:r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D7993DE8-5ABE-40D9-B897-DAF1B33287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9733" y="538538"/>
            <a:ext cx="4860000" cy="383567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>
              <a:defRPr b="1" i="0"/>
            </a:lvl1pPr>
          </a:lstStyle>
          <a:p>
            <a:r>
              <a:rPr lang="en-GB"/>
              <a:t>Click here to insert title</a:t>
            </a:r>
          </a:p>
        </p:txBody>
      </p:sp>
      <p:sp>
        <p:nvSpPr>
          <p:cNvPr id="10" name="Text Placeholder 12">
            <a:extLst>
              <a:ext uri="{FF2B5EF4-FFF2-40B4-BE49-F238E27FC236}">
                <a16:creationId xmlns:a16="http://schemas.microsoft.com/office/drawing/2014/main" id="{1F382238-B715-064C-9E79-D94A425E35B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99733" y="1077065"/>
            <a:ext cx="4860000" cy="564450"/>
          </a:xfrm>
          <a:prstGeom prst="rect">
            <a:avLst/>
          </a:prstGeom>
        </p:spPr>
        <p:txBody>
          <a:bodyPr wrap="square">
            <a:noAutofit/>
          </a:bodyPr>
          <a:lstStyle>
            <a:lvl1pPr>
              <a:lnSpc>
                <a:spcPct val="104000"/>
              </a:lnSpc>
              <a:defRPr sz="1800" b="0" i="0"/>
            </a:lvl1pPr>
          </a:lstStyle>
          <a:p>
            <a:pPr marL="0" marR="0" lvl="0" indent="0" algn="l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Add subheading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78D2F36A-F968-C38D-8923-0F341E76FA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9734" y="1888476"/>
            <a:ext cx="4860000" cy="35676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defRPr sz="1600" b="0" i="0"/>
            </a:lvl1pPr>
          </a:lstStyle>
          <a:p>
            <a:pPr lvl="0"/>
            <a:endParaRPr lang="en-GB"/>
          </a:p>
        </p:txBody>
      </p:sp>
      <p:sp>
        <p:nvSpPr>
          <p:cNvPr id="2" name="Picture Placeholder 11">
            <a:extLst>
              <a:ext uri="{FF2B5EF4-FFF2-40B4-BE49-F238E27FC236}">
                <a16:creationId xmlns:a16="http://schemas.microsoft.com/office/drawing/2014/main" id="{2AFA8F0D-AE72-0FE4-8BB8-4E4CE972E7E1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5986016" y="0"/>
            <a:ext cx="3157977" cy="1897200"/>
          </a:xfrm>
          <a:custGeom>
            <a:avLst/>
            <a:gdLst>
              <a:gd name="connsiteX0" fmla="*/ 0 w 3959504"/>
              <a:gd name="connsiteY0" fmla="*/ 0 h 6289040"/>
              <a:gd name="connsiteX1" fmla="*/ 3959504 w 3959504"/>
              <a:gd name="connsiteY1" fmla="*/ 0 h 6289040"/>
              <a:gd name="connsiteX2" fmla="*/ 3959504 w 3959504"/>
              <a:gd name="connsiteY2" fmla="*/ 6289040 h 6289040"/>
              <a:gd name="connsiteX3" fmla="*/ 0 w 3959504"/>
              <a:gd name="connsiteY3" fmla="*/ 6289040 h 6289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59504" h="6289040">
                <a:moveTo>
                  <a:pt x="0" y="0"/>
                </a:moveTo>
                <a:lnTo>
                  <a:pt x="3959504" y="0"/>
                </a:lnTo>
                <a:lnTo>
                  <a:pt x="3959504" y="6289040"/>
                </a:lnTo>
                <a:lnTo>
                  <a:pt x="0" y="6289040"/>
                </a:lnTo>
                <a:close/>
              </a:path>
            </a:pathLst>
          </a:custGeom>
        </p:spPr>
        <p:txBody>
          <a:bodyPr wrap="square" bIns="648000" anchor="ctr">
            <a:noAutofit/>
          </a:bodyPr>
          <a:lstStyle>
            <a:lvl1pPr algn="ctr">
              <a:defRPr sz="1200" b="0" i="0"/>
            </a:lvl1pPr>
          </a:lstStyle>
          <a:p>
            <a:r>
              <a:rPr lang="en-GB"/>
              <a:t>Click icon to insert image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BF7C28-6C88-F213-D23A-E4C9BF929CB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39733" y="5994450"/>
            <a:ext cx="4320000" cy="360000"/>
          </a:xfrm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defRPr sz="1100" b="0" i="0">
                <a:solidFill>
                  <a:schemeClr val="tx1"/>
                </a:solidFill>
                <a:latin typeface="Aptos" panose="020B0004020202020204" pitchFamily="34" charset="0"/>
                <a:cs typeface="Calibri" panose="020F0502020204030204" pitchFamily="34" charset="0"/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F81DB3-B63A-FF1F-74C0-2D30FDEDAAE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99733" y="5994450"/>
            <a:ext cx="360000" cy="360000"/>
          </a:xfrm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defRPr sz="1200" b="1" i="0">
                <a:solidFill>
                  <a:schemeClr val="tx1"/>
                </a:solidFill>
                <a:latin typeface="Aptos" panose="020B0004020202020204" pitchFamily="34" charset="0"/>
                <a:cs typeface="Calibri" panose="020F0502020204030204" pitchFamily="34" charset="0"/>
              </a:defRPr>
            </a:lvl1pPr>
          </a:lstStyle>
          <a:p>
            <a:fld id="{E8F1A65C-595C-4736-BF40-F7D31E78946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8887720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ement or quot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1">
            <a:extLst>
              <a:ext uri="{FF2B5EF4-FFF2-40B4-BE49-F238E27FC236}">
                <a16:creationId xmlns:a16="http://schemas.microsoft.com/office/drawing/2014/main" id="{06DF862D-15E0-ACDB-80CE-697EB1AC1CE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9734" y="2539978"/>
            <a:ext cx="4860000" cy="2235622"/>
          </a:xfrm>
          <a:prstGeom prst="rect">
            <a:avLst/>
          </a:prstGeom>
        </p:spPr>
        <p:txBody>
          <a:bodyPr vert="horz" wrap="square" lIns="0" tIns="0" rIns="0" bIns="0" rtlCol="0" anchor="t">
            <a:noAutofit/>
          </a:bodyPr>
          <a:lstStyle>
            <a:lvl1pPr>
              <a:defRPr sz="2400" b="0" i="0"/>
            </a:lvl1pPr>
          </a:lstStyle>
          <a:p>
            <a:r>
              <a:rPr lang="en-GB"/>
              <a:t>Add quote</a:t>
            </a:r>
          </a:p>
        </p:txBody>
      </p:sp>
      <p:sp>
        <p:nvSpPr>
          <p:cNvPr id="23" name="Text Placeholder 12">
            <a:extLst>
              <a:ext uri="{FF2B5EF4-FFF2-40B4-BE49-F238E27FC236}">
                <a16:creationId xmlns:a16="http://schemas.microsoft.com/office/drawing/2014/main" id="{A9898A81-6C3F-17C9-B449-3FE9B4C929F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99734" y="4866805"/>
            <a:ext cx="4859999" cy="501740"/>
          </a:xfrm>
          <a:prstGeom prst="rect">
            <a:avLst/>
          </a:prstGeom>
        </p:spPr>
        <p:txBody>
          <a:bodyPr wrap="square">
            <a:noAutofit/>
          </a:bodyPr>
          <a:lstStyle>
            <a:lvl1pPr>
              <a:defRPr sz="1200" b="0" i="0"/>
            </a:lvl1pPr>
          </a:lstStyle>
          <a:p>
            <a:pPr marL="0" marR="0" lvl="0" indent="0" algn="l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Add source</a:t>
            </a:r>
          </a:p>
        </p:txBody>
      </p:sp>
      <p:sp>
        <p:nvSpPr>
          <p:cNvPr id="24" name="Picture Placeholder 11">
            <a:extLst>
              <a:ext uri="{FF2B5EF4-FFF2-40B4-BE49-F238E27FC236}">
                <a16:creationId xmlns:a16="http://schemas.microsoft.com/office/drawing/2014/main" id="{1E8A19FE-64F8-6DAE-5D3D-84BA47F1582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5986021" y="-1"/>
            <a:ext cx="4549978" cy="5368546"/>
          </a:xfrm>
          <a:custGeom>
            <a:avLst/>
            <a:gdLst>
              <a:gd name="connsiteX0" fmla="*/ 0 w 3959504"/>
              <a:gd name="connsiteY0" fmla="*/ 0 h 6289040"/>
              <a:gd name="connsiteX1" fmla="*/ 3959504 w 3959504"/>
              <a:gd name="connsiteY1" fmla="*/ 0 h 6289040"/>
              <a:gd name="connsiteX2" fmla="*/ 3959504 w 3959504"/>
              <a:gd name="connsiteY2" fmla="*/ 6289040 h 6289040"/>
              <a:gd name="connsiteX3" fmla="*/ 0 w 3959504"/>
              <a:gd name="connsiteY3" fmla="*/ 6289040 h 6289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59504" h="6289040">
                <a:moveTo>
                  <a:pt x="0" y="0"/>
                </a:moveTo>
                <a:lnTo>
                  <a:pt x="3959504" y="0"/>
                </a:lnTo>
                <a:lnTo>
                  <a:pt x="3959504" y="6289040"/>
                </a:lnTo>
                <a:lnTo>
                  <a:pt x="0" y="6289040"/>
                </a:lnTo>
                <a:close/>
              </a:path>
            </a:pathLst>
          </a:custGeom>
        </p:spPr>
        <p:txBody>
          <a:bodyPr wrap="square" bIns="648000" anchor="ctr">
            <a:noAutofit/>
          </a:bodyPr>
          <a:lstStyle>
            <a:lvl1pPr algn="ctr">
              <a:defRPr sz="1200" b="0" i="0"/>
            </a:lvl1pPr>
          </a:lstStyle>
          <a:p>
            <a:r>
              <a:rPr lang="en-GB"/>
              <a:t>Click icon to insert image</a:t>
            </a:r>
          </a:p>
        </p:txBody>
      </p:sp>
      <p:sp>
        <p:nvSpPr>
          <p:cNvPr id="25" name="Picture Placeholder 11">
            <a:extLst>
              <a:ext uri="{FF2B5EF4-FFF2-40B4-BE49-F238E27FC236}">
                <a16:creationId xmlns:a16="http://schemas.microsoft.com/office/drawing/2014/main" id="{2630A848-805F-B52C-DAB6-56E569C2CAE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0536000" y="1897275"/>
            <a:ext cx="1656000" cy="4978653"/>
          </a:xfrm>
          <a:custGeom>
            <a:avLst/>
            <a:gdLst>
              <a:gd name="connsiteX0" fmla="*/ 0 w 3959504"/>
              <a:gd name="connsiteY0" fmla="*/ 0 h 6289040"/>
              <a:gd name="connsiteX1" fmla="*/ 3959504 w 3959504"/>
              <a:gd name="connsiteY1" fmla="*/ 0 h 6289040"/>
              <a:gd name="connsiteX2" fmla="*/ 3959504 w 3959504"/>
              <a:gd name="connsiteY2" fmla="*/ 6289040 h 6289040"/>
              <a:gd name="connsiteX3" fmla="*/ 0 w 3959504"/>
              <a:gd name="connsiteY3" fmla="*/ 6289040 h 6289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59504" h="6289040">
                <a:moveTo>
                  <a:pt x="0" y="0"/>
                </a:moveTo>
                <a:lnTo>
                  <a:pt x="3959504" y="0"/>
                </a:lnTo>
                <a:lnTo>
                  <a:pt x="3959504" y="6289040"/>
                </a:lnTo>
                <a:lnTo>
                  <a:pt x="0" y="6289040"/>
                </a:lnTo>
                <a:close/>
              </a:path>
            </a:pathLst>
          </a:custGeom>
        </p:spPr>
        <p:txBody>
          <a:bodyPr wrap="square" bIns="648000" anchor="ctr">
            <a:noAutofit/>
          </a:bodyPr>
          <a:lstStyle>
            <a:lvl1pPr algn="ctr">
              <a:defRPr sz="1200" b="0" i="0"/>
            </a:lvl1pPr>
          </a:lstStyle>
          <a:p>
            <a:r>
              <a:rPr lang="en-GB"/>
              <a:t>Click icon to insert image</a:t>
            </a:r>
          </a:p>
        </p:txBody>
      </p:sp>
      <p:sp>
        <p:nvSpPr>
          <p:cNvPr id="26" name="Title Placeholder 1">
            <a:extLst>
              <a:ext uri="{FF2B5EF4-FFF2-40B4-BE49-F238E27FC236}">
                <a16:creationId xmlns:a16="http://schemas.microsoft.com/office/drawing/2014/main" id="{A522FB30-D98F-CA6D-A898-E533909FFF18}"/>
              </a:ext>
            </a:extLst>
          </p:cNvPr>
          <p:cNvSpPr txBox="1">
            <a:spLocks/>
          </p:cNvSpPr>
          <p:nvPr userDrawn="1"/>
        </p:nvSpPr>
        <p:spPr>
          <a:xfrm>
            <a:off x="448797" y="1882098"/>
            <a:ext cx="562655" cy="1221488"/>
          </a:xfrm>
          <a:prstGeom prst="rect">
            <a:avLst/>
          </a:prstGeom>
        </p:spPr>
        <p:txBody>
          <a:bodyPr vert="horz" wrap="none" lIns="0" tIns="0" rIns="0" bIns="0" rtlCol="0" anchor="t">
            <a:noAutofit/>
          </a:bodyPr>
          <a:lstStyle>
            <a:lvl1pPr algn="l" defTabSz="914400" rtl="0" eaLnBrk="1" latinLnBrk="0" hangingPunct="1">
              <a:lnSpc>
                <a:spcPct val="78000"/>
              </a:lnSpc>
              <a:spcBef>
                <a:spcPct val="0"/>
              </a:spcBef>
              <a:buNone/>
              <a:defRPr sz="2400" b="1" kern="1200">
                <a:solidFill>
                  <a:schemeClr val="tx1"/>
                </a:solidFill>
                <a:latin typeface="Neue Haas Grotesk Text Pro" panose="020B0504020202020204" pitchFamily="34" charset="77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en-GB" sz="10000" b="0" i="0">
                <a:latin typeface="Aptos" panose="020B0004020202020204" pitchFamily="34" charset="0"/>
              </a:rPr>
              <a:t>“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F15CC809-C0C6-1AEE-518D-145A35C3DF6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11039976" y="503550"/>
            <a:ext cx="651959" cy="936000"/>
          </a:xfrm>
          <a:prstGeom prst="rect">
            <a:avLst/>
          </a:prstGeom>
        </p:spPr>
      </p:pic>
      <p:pic>
        <p:nvPicPr>
          <p:cNvPr id="2" name="Graphic 1">
            <a:extLst>
              <a:ext uri="{FF2B5EF4-FFF2-40B4-BE49-F238E27FC236}">
                <a16:creationId xmlns:a16="http://schemas.microsoft.com/office/drawing/2014/main" id="{194AA410-AD0C-3427-D1EA-96A87F50BBB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2038" y="685867"/>
            <a:ext cx="2047718" cy="540991"/>
          </a:xfrm>
          <a:prstGeom prst="rect">
            <a:avLst/>
          </a:prstGeom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502F48-F88D-F6C0-5AB1-ADAC63DAAB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39733" y="5994450"/>
            <a:ext cx="4320000" cy="360000"/>
          </a:xfrm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defRPr sz="1100" b="0" i="0">
                <a:solidFill>
                  <a:schemeClr val="tx1"/>
                </a:solidFill>
                <a:latin typeface="Aptos" panose="020B0004020202020204" pitchFamily="34" charset="0"/>
                <a:cs typeface="Calibri" panose="020F0502020204030204" pitchFamily="34" charset="0"/>
              </a:defRPr>
            </a:lvl1pPr>
          </a:lstStyle>
          <a:p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0BDB20B8-FE68-934B-C748-AC5CD51698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99733" y="5994450"/>
            <a:ext cx="360000" cy="360000"/>
          </a:xfrm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defRPr sz="1200" b="1" i="0">
                <a:solidFill>
                  <a:schemeClr val="tx1"/>
                </a:solidFill>
                <a:latin typeface="Aptos" panose="020B0004020202020204" pitchFamily="34" charset="0"/>
                <a:cs typeface="Calibri" panose="020F0502020204030204" pitchFamily="34" charset="0"/>
              </a:defRPr>
            </a:lvl1pPr>
          </a:lstStyle>
          <a:p>
            <a:fld id="{E8F1A65C-595C-4736-BF40-F7D31E78946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2329959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rtner Logo v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Placeholder 1">
            <a:extLst>
              <a:ext uri="{FF2B5EF4-FFF2-40B4-BE49-F238E27FC236}">
                <a16:creationId xmlns:a16="http://schemas.microsoft.com/office/drawing/2014/main" id="{02E7F36C-378D-28CD-894C-549E0127F78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9733" y="538538"/>
            <a:ext cx="10036266" cy="383567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>
              <a:defRPr b="1" i="0"/>
            </a:lvl1pPr>
          </a:lstStyle>
          <a:p>
            <a:r>
              <a:rPr lang="en-GB"/>
              <a:t>Click here to insert title</a:t>
            </a:r>
          </a:p>
        </p:txBody>
      </p:sp>
      <p:sp>
        <p:nvSpPr>
          <p:cNvPr id="20" name="Content Placeholder 15">
            <a:extLst>
              <a:ext uri="{FF2B5EF4-FFF2-40B4-BE49-F238E27FC236}">
                <a16:creationId xmlns:a16="http://schemas.microsoft.com/office/drawing/2014/main" id="{E725A32E-8D8E-B948-82F0-8289130EB220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499733" y="1077065"/>
            <a:ext cx="10036266" cy="4379011"/>
          </a:xfrm>
          <a:prstGeom prst="rect">
            <a:avLst/>
          </a:prstGeom>
        </p:spPr>
        <p:txBody>
          <a:bodyPr/>
          <a:lstStyle>
            <a:lvl1pPr>
              <a:lnSpc>
                <a:spcPct val="104000"/>
              </a:lnSpc>
              <a:defRPr sz="1400" b="0" i="0"/>
            </a:lvl1pPr>
          </a:lstStyle>
          <a:p>
            <a:endParaRPr lang="en-GB"/>
          </a:p>
        </p:txBody>
      </p:sp>
      <p:pic>
        <p:nvPicPr>
          <p:cNvPr id="22" name="Graphic 21">
            <a:extLst>
              <a:ext uri="{FF2B5EF4-FFF2-40B4-BE49-F238E27FC236}">
                <a16:creationId xmlns:a16="http://schemas.microsoft.com/office/drawing/2014/main" id="{8C1D5C26-8787-7A59-105B-0F375A09A3E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11039976" y="503550"/>
            <a:ext cx="651959" cy="936000"/>
          </a:xfrm>
          <a:prstGeom prst="rect">
            <a:avLst/>
          </a:prstGeom>
        </p:spPr>
      </p:pic>
      <p:pic>
        <p:nvPicPr>
          <p:cNvPr id="2" name="Graphic 1">
            <a:extLst>
              <a:ext uri="{FF2B5EF4-FFF2-40B4-BE49-F238E27FC236}">
                <a16:creationId xmlns:a16="http://schemas.microsoft.com/office/drawing/2014/main" id="{F5D07C09-A3CF-199A-4C35-C21D40729DC2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2038" y="5813459"/>
            <a:ext cx="2047718" cy="540991"/>
          </a:xfrm>
          <a:prstGeom prst="rect">
            <a:avLst/>
          </a:prstGeom>
        </p:spPr>
      </p:pic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2B023360-2D40-9E30-AF64-F725792B25FD}"/>
              </a:ext>
            </a:extLst>
          </p:cNvPr>
          <p:cNvCxnSpPr>
            <a:cxnSpLocks/>
          </p:cNvCxnSpPr>
          <p:nvPr userDrawn="1"/>
        </p:nvCxnSpPr>
        <p:spPr>
          <a:xfrm>
            <a:off x="2749389" y="5814450"/>
            <a:ext cx="0" cy="54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Picture Placeholder 11">
            <a:extLst>
              <a:ext uri="{FF2B5EF4-FFF2-40B4-BE49-F238E27FC236}">
                <a16:creationId xmlns:a16="http://schemas.microsoft.com/office/drawing/2014/main" id="{42A38A2A-5040-F852-AAFD-179D3B4A07A9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949023" y="5813459"/>
            <a:ext cx="1330540" cy="540000"/>
          </a:xfrm>
          <a:custGeom>
            <a:avLst/>
            <a:gdLst>
              <a:gd name="connsiteX0" fmla="*/ 0 w 3959504"/>
              <a:gd name="connsiteY0" fmla="*/ 0 h 6289040"/>
              <a:gd name="connsiteX1" fmla="*/ 3959504 w 3959504"/>
              <a:gd name="connsiteY1" fmla="*/ 0 h 6289040"/>
              <a:gd name="connsiteX2" fmla="*/ 3959504 w 3959504"/>
              <a:gd name="connsiteY2" fmla="*/ 6289040 h 6289040"/>
              <a:gd name="connsiteX3" fmla="*/ 0 w 3959504"/>
              <a:gd name="connsiteY3" fmla="*/ 6289040 h 6289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59504" h="6289040">
                <a:moveTo>
                  <a:pt x="0" y="0"/>
                </a:moveTo>
                <a:lnTo>
                  <a:pt x="3959504" y="0"/>
                </a:lnTo>
                <a:lnTo>
                  <a:pt x="3959504" y="6289040"/>
                </a:lnTo>
                <a:lnTo>
                  <a:pt x="0" y="6289040"/>
                </a:lnTo>
                <a:close/>
              </a:path>
            </a:pathLst>
          </a:custGeom>
          <a:noFill/>
        </p:spPr>
        <p:txBody>
          <a:bodyPr wrap="square" bIns="0" anchor="ctr">
            <a:noAutofit/>
          </a:bodyPr>
          <a:lstStyle>
            <a:lvl1pPr algn="ctr">
              <a:defRPr sz="900" b="0" i="0"/>
            </a:lvl1pPr>
          </a:lstStyle>
          <a:p>
            <a:r>
              <a:rPr lang="en-GB"/>
              <a:t>Partner </a:t>
            </a:r>
            <a:br>
              <a:rPr lang="en-GB"/>
            </a:br>
            <a:r>
              <a:rPr lang="en-GB"/>
              <a:t>logo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1B567259-CC7A-9907-9C5C-ED340D7F1A12}"/>
              </a:ext>
            </a:extLst>
          </p:cNvPr>
          <p:cNvCxnSpPr>
            <a:cxnSpLocks/>
          </p:cNvCxnSpPr>
          <p:nvPr userDrawn="1"/>
        </p:nvCxnSpPr>
        <p:spPr>
          <a:xfrm>
            <a:off x="4479196" y="5814450"/>
            <a:ext cx="0" cy="54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Picture Placeholder 11">
            <a:extLst>
              <a:ext uri="{FF2B5EF4-FFF2-40B4-BE49-F238E27FC236}">
                <a16:creationId xmlns:a16="http://schemas.microsoft.com/office/drawing/2014/main" id="{1846CAEF-979B-73A3-E5AC-BA314E4CDD7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678830" y="5813493"/>
            <a:ext cx="540000" cy="540000"/>
          </a:xfrm>
          <a:custGeom>
            <a:avLst/>
            <a:gdLst>
              <a:gd name="connsiteX0" fmla="*/ 0 w 3959504"/>
              <a:gd name="connsiteY0" fmla="*/ 0 h 6289040"/>
              <a:gd name="connsiteX1" fmla="*/ 3959504 w 3959504"/>
              <a:gd name="connsiteY1" fmla="*/ 0 h 6289040"/>
              <a:gd name="connsiteX2" fmla="*/ 3959504 w 3959504"/>
              <a:gd name="connsiteY2" fmla="*/ 6289040 h 6289040"/>
              <a:gd name="connsiteX3" fmla="*/ 0 w 3959504"/>
              <a:gd name="connsiteY3" fmla="*/ 6289040 h 6289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59504" h="6289040">
                <a:moveTo>
                  <a:pt x="0" y="0"/>
                </a:moveTo>
                <a:lnTo>
                  <a:pt x="3959504" y="0"/>
                </a:lnTo>
                <a:lnTo>
                  <a:pt x="3959504" y="6289040"/>
                </a:lnTo>
                <a:lnTo>
                  <a:pt x="0" y="6289040"/>
                </a:lnTo>
                <a:close/>
              </a:path>
            </a:pathLst>
          </a:custGeom>
          <a:noFill/>
        </p:spPr>
        <p:txBody>
          <a:bodyPr wrap="square" bIns="0" anchor="ctr">
            <a:noAutofit/>
          </a:bodyPr>
          <a:lstStyle>
            <a:lvl1pPr algn="ctr">
              <a:defRPr sz="900" b="0" i="0"/>
            </a:lvl1pPr>
          </a:lstStyle>
          <a:p>
            <a:r>
              <a:rPr lang="en-GB"/>
              <a:t>Partner logo</a:t>
            </a:r>
          </a:p>
        </p:txBody>
      </p:sp>
    </p:spTree>
    <p:extLst>
      <p:ext uri="{BB962C8B-B14F-4D97-AF65-F5344CB8AC3E}">
        <p14:creationId xmlns:p14="http://schemas.microsoft.com/office/powerpoint/2010/main" val="1236657146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rtner Logo v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Placeholder 1">
            <a:extLst>
              <a:ext uri="{FF2B5EF4-FFF2-40B4-BE49-F238E27FC236}">
                <a16:creationId xmlns:a16="http://schemas.microsoft.com/office/drawing/2014/main" id="{02E7F36C-378D-28CD-894C-549E0127F78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9733" y="538538"/>
            <a:ext cx="10036266" cy="383567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>
              <a:defRPr b="1" i="0"/>
            </a:lvl1pPr>
          </a:lstStyle>
          <a:p>
            <a:r>
              <a:rPr lang="en-GB"/>
              <a:t>Click here to insert title</a:t>
            </a:r>
          </a:p>
        </p:txBody>
      </p:sp>
      <p:sp>
        <p:nvSpPr>
          <p:cNvPr id="20" name="Content Placeholder 15">
            <a:extLst>
              <a:ext uri="{FF2B5EF4-FFF2-40B4-BE49-F238E27FC236}">
                <a16:creationId xmlns:a16="http://schemas.microsoft.com/office/drawing/2014/main" id="{E725A32E-8D8E-B948-82F0-8289130EB220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499733" y="1077065"/>
            <a:ext cx="10036266" cy="4379011"/>
          </a:xfrm>
          <a:prstGeom prst="rect">
            <a:avLst/>
          </a:prstGeom>
        </p:spPr>
        <p:txBody>
          <a:bodyPr/>
          <a:lstStyle>
            <a:lvl1pPr>
              <a:lnSpc>
                <a:spcPct val="104000"/>
              </a:lnSpc>
              <a:defRPr sz="1400" b="0" i="0"/>
            </a:lvl1pPr>
          </a:lstStyle>
          <a:p>
            <a:endParaRPr lang="en-GB"/>
          </a:p>
        </p:txBody>
      </p:sp>
      <p:pic>
        <p:nvPicPr>
          <p:cNvPr id="22" name="Graphic 21">
            <a:extLst>
              <a:ext uri="{FF2B5EF4-FFF2-40B4-BE49-F238E27FC236}">
                <a16:creationId xmlns:a16="http://schemas.microsoft.com/office/drawing/2014/main" id="{8C1D5C26-8787-7A59-105B-0F375A09A3E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11039976" y="503550"/>
            <a:ext cx="651959" cy="936000"/>
          </a:xfrm>
          <a:prstGeom prst="rect">
            <a:avLst/>
          </a:prstGeom>
        </p:spPr>
      </p:pic>
      <p:pic>
        <p:nvPicPr>
          <p:cNvPr id="2" name="Graphic 1">
            <a:extLst>
              <a:ext uri="{FF2B5EF4-FFF2-40B4-BE49-F238E27FC236}">
                <a16:creationId xmlns:a16="http://schemas.microsoft.com/office/drawing/2014/main" id="{25B82023-1872-0B29-989D-7CBF191A9A6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2038" y="5813459"/>
            <a:ext cx="2047718" cy="540991"/>
          </a:xfrm>
          <a:prstGeom prst="rect">
            <a:avLst/>
          </a:prstGeom>
        </p:spPr>
      </p:pic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68DFA1E0-4D75-34F7-6C42-F43C7C3062E1}"/>
              </a:ext>
            </a:extLst>
          </p:cNvPr>
          <p:cNvCxnSpPr>
            <a:cxnSpLocks/>
          </p:cNvCxnSpPr>
          <p:nvPr userDrawn="1"/>
        </p:nvCxnSpPr>
        <p:spPr>
          <a:xfrm>
            <a:off x="2749389" y="5814450"/>
            <a:ext cx="0" cy="54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Picture Placeholder 11">
            <a:extLst>
              <a:ext uri="{FF2B5EF4-FFF2-40B4-BE49-F238E27FC236}">
                <a16:creationId xmlns:a16="http://schemas.microsoft.com/office/drawing/2014/main" id="{70A74EAE-B58D-D189-4BBA-8A2F041A7919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949023" y="5813459"/>
            <a:ext cx="1330540" cy="540000"/>
          </a:xfrm>
          <a:custGeom>
            <a:avLst/>
            <a:gdLst>
              <a:gd name="connsiteX0" fmla="*/ 0 w 3959504"/>
              <a:gd name="connsiteY0" fmla="*/ 0 h 6289040"/>
              <a:gd name="connsiteX1" fmla="*/ 3959504 w 3959504"/>
              <a:gd name="connsiteY1" fmla="*/ 0 h 6289040"/>
              <a:gd name="connsiteX2" fmla="*/ 3959504 w 3959504"/>
              <a:gd name="connsiteY2" fmla="*/ 6289040 h 6289040"/>
              <a:gd name="connsiteX3" fmla="*/ 0 w 3959504"/>
              <a:gd name="connsiteY3" fmla="*/ 6289040 h 6289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59504" h="6289040">
                <a:moveTo>
                  <a:pt x="0" y="0"/>
                </a:moveTo>
                <a:lnTo>
                  <a:pt x="3959504" y="0"/>
                </a:lnTo>
                <a:lnTo>
                  <a:pt x="3959504" y="6289040"/>
                </a:lnTo>
                <a:lnTo>
                  <a:pt x="0" y="6289040"/>
                </a:lnTo>
                <a:close/>
              </a:path>
            </a:pathLst>
          </a:custGeom>
          <a:noFill/>
        </p:spPr>
        <p:txBody>
          <a:bodyPr wrap="square" bIns="0" anchor="ctr">
            <a:noAutofit/>
          </a:bodyPr>
          <a:lstStyle>
            <a:lvl1pPr algn="ctr">
              <a:defRPr sz="900" b="0" i="0"/>
            </a:lvl1pPr>
          </a:lstStyle>
          <a:p>
            <a:r>
              <a:rPr lang="en-GB"/>
              <a:t>Partner </a:t>
            </a:r>
            <a:br>
              <a:rPr lang="en-GB"/>
            </a:br>
            <a:r>
              <a:rPr lang="en-GB"/>
              <a:t>logo</a:t>
            </a:r>
          </a:p>
        </p:txBody>
      </p:sp>
    </p:spTree>
    <p:extLst>
      <p:ext uri="{BB962C8B-B14F-4D97-AF65-F5344CB8AC3E}">
        <p14:creationId xmlns:p14="http://schemas.microsoft.com/office/powerpoint/2010/main" val="2630764034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v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1A2B6932-246C-2F4B-B897-29B44C1D882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9732" y="2968746"/>
            <a:ext cx="4860000" cy="920508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>
              <a:lnSpc>
                <a:spcPct val="80000"/>
              </a:lnSpc>
              <a:defRPr sz="7200" b="1" i="0">
                <a:solidFill>
                  <a:schemeClr val="tx1"/>
                </a:solidFill>
                <a:latin typeface="Aptos" panose="020B0004020202020204" pitchFamily="34" charset="0"/>
              </a:defRPr>
            </a:lvl1pPr>
          </a:lstStyle>
          <a:p>
            <a:r>
              <a:rPr lang="en-GB"/>
              <a:t>Thank you</a:t>
            </a: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D51D06E0-59F9-89D6-ACF8-6C5311E802C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11040309" y="503550"/>
            <a:ext cx="651959" cy="936000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21D1B6CD-BEBA-A389-2AF7-B83C17ED8B1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 rot="16200000">
            <a:off x="10397913" y="5057790"/>
            <a:ext cx="2047718" cy="540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149651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v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1A2B6932-246C-2F4B-B897-29B44C1D882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9732" y="2716971"/>
            <a:ext cx="4860000" cy="920508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>
              <a:lnSpc>
                <a:spcPct val="80000"/>
              </a:lnSpc>
              <a:defRPr sz="7200" b="1" i="0">
                <a:solidFill>
                  <a:schemeClr val="tx1"/>
                </a:solidFill>
                <a:latin typeface="Aptos" panose="020B0004020202020204" pitchFamily="34" charset="0"/>
              </a:defRPr>
            </a:lvl1pPr>
          </a:lstStyle>
          <a:p>
            <a:r>
              <a:rPr lang="en-GB"/>
              <a:t>Thank you</a:t>
            </a:r>
          </a:p>
        </p:txBody>
      </p:sp>
      <p:sp>
        <p:nvSpPr>
          <p:cNvPr id="7" name="Picture Placeholder 11">
            <a:extLst>
              <a:ext uri="{FF2B5EF4-FFF2-40B4-BE49-F238E27FC236}">
                <a16:creationId xmlns:a16="http://schemas.microsoft.com/office/drawing/2014/main" id="{1CE9F832-37B0-8AE8-FEAB-E13F26BE46B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5986021" y="-1"/>
            <a:ext cx="4549978" cy="5368546"/>
          </a:xfrm>
          <a:custGeom>
            <a:avLst/>
            <a:gdLst>
              <a:gd name="connsiteX0" fmla="*/ 0 w 3959504"/>
              <a:gd name="connsiteY0" fmla="*/ 0 h 6289040"/>
              <a:gd name="connsiteX1" fmla="*/ 3959504 w 3959504"/>
              <a:gd name="connsiteY1" fmla="*/ 0 h 6289040"/>
              <a:gd name="connsiteX2" fmla="*/ 3959504 w 3959504"/>
              <a:gd name="connsiteY2" fmla="*/ 6289040 h 6289040"/>
              <a:gd name="connsiteX3" fmla="*/ 0 w 3959504"/>
              <a:gd name="connsiteY3" fmla="*/ 6289040 h 6289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59504" h="6289040">
                <a:moveTo>
                  <a:pt x="0" y="0"/>
                </a:moveTo>
                <a:lnTo>
                  <a:pt x="3959504" y="0"/>
                </a:lnTo>
                <a:lnTo>
                  <a:pt x="3959504" y="6289040"/>
                </a:lnTo>
                <a:lnTo>
                  <a:pt x="0" y="6289040"/>
                </a:lnTo>
                <a:close/>
              </a:path>
            </a:pathLst>
          </a:custGeom>
        </p:spPr>
        <p:txBody>
          <a:bodyPr wrap="square" bIns="648000" anchor="ctr">
            <a:noAutofit/>
          </a:bodyPr>
          <a:lstStyle>
            <a:lvl1pPr algn="ctr">
              <a:defRPr sz="1200" b="0" i="0"/>
            </a:lvl1pPr>
          </a:lstStyle>
          <a:p>
            <a:r>
              <a:rPr lang="en-GB"/>
              <a:t>Click icon to insert image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61AC94D6-81C3-78DC-5AFA-1BD3B5E45F8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11039976" y="503550"/>
            <a:ext cx="651959" cy="936000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BFD63378-1B60-1C80-BEA9-4CEFF7D16C9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2038" y="5813459"/>
            <a:ext cx="2047718" cy="540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12161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text_v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1">
            <a:extLst>
              <a:ext uri="{FF2B5EF4-FFF2-40B4-BE49-F238E27FC236}">
                <a16:creationId xmlns:a16="http://schemas.microsoft.com/office/drawing/2014/main" id="{43764D63-5C2F-1B66-30E7-13032CD01528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5981999" y="0"/>
            <a:ext cx="4554000" cy="6858000"/>
          </a:xfrm>
          <a:custGeom>
            <a:avLst/>
            <a:gdLst>
              <a:gd name="connsiteX0" fmla="*/ 0 w 3959504"/>
              <a:gd name="connsiteY0" fmla="*/ 0 h 6289040"/>
              <a:gd name="connsiteX1" fmla="*/ 3959504 w 3959504"/>
              <a:gd name="connsiteY1" fmla="*/ 0 h 6289040"/>
              <a:gd name="connsiteX2" fmla="*/ 3959504 w 3959504"/>
              <a:gd name="connsiteY2" fmla="*/ 6289040 h 6289040"/>
              <a:gd name="connsiteX3" fmla="*/ 0 w 3959504"/>
              <a:gd name="connsiteY3" fmla="*/ 6289040 h 6289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59504" h="6289040">
                <a:moveTo>
                  <a:pt x="0" y="0"/>
                </a:moveTo>
                <a:lnTo>
                  <a:pt x="3959504" y="0"/>
                </a:lnTo>
                <a:lnTo>
                  <a:pt x="3959504" y="6289040"/>
                </a:lnTo>
                <a:lnTo>
                  <a:pt x="0" y="6289040"/>
                </a:lnTo>
                <a:close/>
              </a:path>
            </a:pathLst>
          </a:custGeom>
        </p:spPr>
        <p:txBody>
          <a:bodyPr wrap="square" bIns="648000" anchor="ctr">
            <a:noAutofit/>
          </a:bodyPr>
          <a:lstStyle>
            <a:lvl1pPr algn="ctr">
              <a:defRPr sz="1200" b="0" i="0"/>
            </a:lvl1pPr>
          </a:lstStyle>
          <a:p>
            <a:r>
              <a:rPr lang="en-GB"/>
              <a:t>Click icon to insert image</a:t>
            </a:r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CEDADC40-EB9F-9244-18DC-21FE7EA2B7F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9734" y="538538"/>
            <a:ext cx="4860000" cy="383567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>
              <a:defRPr b="1" i="0"/>
            </a:lvl1pPr>
          </a:lstStyle>
          <a:p>
            <a:r>
              <a:rPr lang="en-GB"/>
              <a:t>Click here to insert title</a:t>
            </a:r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945CD228-5C19-1634-812F-0C8358B850A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99733" y="1077065"/>
            <a:ext cx="4860000" cy="564450"/>
          </a:xfrm>
          <a:prstGeom prst="rect">
            <a:avLst/>
          </a:prstGeom>
        </p:spPr>
        <p:txBody>
          <a:bodyPr wrap="square">
            <a:noAutofit/>
          </a:bodyPr>
          <a:lstStyle>
            <a:lvl1pPr>
              <a:lnSpc>
                <a:spcPct val="104000"/>
              </a:lnSpc>
              <a:defRPr sz="1800" b="0" i="0"/>
            </a:lvl1pPr>
          </a:lstStyle>
          <a:p>
            <a:pPr marL="0" marR="0" lvl="0" indent="0" algn="l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Add subheading</a:t>
            </a:r>
          </a:p>
        </p:txBody>
      </p:sp>
      <p:sp>
        <p:nvSpPr>
          <p:cNvPr id="12" name="Content Placeholder 15">
            <a:extLst>
              <a:ext uri="{FF2B5EF4-FFF2-40B4-BE49-F238E27FC236}">
                <a16:creationId xmlns:a16="http://schemas.microsoft.com/office/drawing/2014/main" id="{7FDB7BE5-FC74-185C-85FC-5BDDD3CA02D6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499733" y="1888476"/>
            <a:ext cx="4860000" cy="3567600"/>
          </a:xfrm>
          <a:prstGeom prst="rect">
            <a:avLst/>
          </a:prstGeom>
        </p:spPr>
        <p:txBody>
          <a:bodyPr/>
          <a:lstStyle>
            <a:lvl1pPr>
              <a:lnSpc>
                <a:spcPct val="104000"/>
              </a:lnSpc>
              <a:defRPr sz="1400" b="0" i="0"/>
            </a:lvl1pPr>
          </a:lstStyle>
          <a:p>
            <a:endParaRPr lang="en-GB"/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F5562BB3-0997-BC2D-7EBE-6E4EA273BB0A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11044628" y="503550"/>
            <a:ext cx="642655" cy="936000"/>
          </a:xfrm>
          <a:prstGeom prst="rect">
            <a:avLst/>
          </a:prstGeom>
        </p:spPr>
      </p:pic>
      <p:pic>
        <p:nvPicPr>
          <p:cNvPr id="15" name="Graphic 14">
            <a:extLst>
              <a:ext uri="{FF2B5EF4-FFF2-40B4-BE49-F238E27FC236}">
                <a16:creationId xmlns:a16="http://schemas.microsoft.com/office/drawing/2014/main" id="{9EDA59FE-8335-3268-B2CF-917AF8947C3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 rot="16200000">
            <a:off x="10397913" y="5057790"/>
            <a:ext cx="2047718" cy="540991"/>
          </a:xfrm>
          <a:prstGeom prst="rect">
            <a:avLst/>
          </a:prstGeom>
        </p:spPr>
      </p:pic>
      <p:sp>
        <p:nvSpPr>
          <p:cNvPr id="16" name="Footer Placeholder 4">
            <a:extLst>
              <a:ext uri="{FF2B5EF4-FFF2-40B4-BE49-F238E27FC236}">
                <a16:creationId xmlns:a16="http://schemas.microsoft.com/office/drawing/2014/main" id="{C2BA5C64-269D-2E74-1B77-B48FA5234BA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39733" y="5994450"/>
            <a:ext cx="4319999" cy="360000"/>
          </a:xfrm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defRPr sz="1100" b="0" i="0">
                <a:solidFill>
                  <a:schemeClr val="tx1"/>
                </a:solidFill>
                <a:latin typeface="Aptos" panose="020B0004020202020204" pitchFamily="34" charset="0"/>
                <a:cs typeface="Calibri" panose="020F0502020204030204" pitchFamily="34" charset="0"/>
              </a:defRPr>
            </a:lvl1pPr>
          </a:lstStyle>
          <a:p>
            <a:endParaRPr lang="en-GB"/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A18F90CE-BCFD-6C99-EE37-9DA7FA4698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99733" y="5994450"/>
            <a:ext cx="360000" cy="360000"/>
          </a:xfrm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defRPr sz="1200" b="1" i="0">
                <a:solidFill>
                  <a:schemeClr val="tx1"/>
                </a:solidFill>
                <a:latin typeface="Aptos" panose="020B0004020202020204" pitchFamily="34" charset="0"/>
                <a:cs typeface="Calibri" panose="020F0502020204030204" pitchFamily="34" charset="0"/>
              </a:defRPr>
            </a:lvl1pPr>
          </a:lstStyle>
          <a:p>
            <a:fld id="{E8F1A65C-595C-4736-BF40-F7D31E78946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2431189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14701792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4F440B6D-D8EA-328C-0E0A-0927EB44B7D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99733" y="3779224"/>
            <a:ext cx="6541200" cy="855299"/>
          </a:xfrm>
          <a:prstGeom prst="rect">
            <a:avLst/>
          </a:prstGeom>
        </p:spPr>
        <p:txBody>
          <a:bodyPr wrap="square">
            <a:noAutofit/>
          </a:bodyPr>
          <a:lstStyle>
            <a:lvl1pPr>
              <a:lnSpc>
                <a:spcPct val="104000"/>
              </a:lnSpc>
              <a:defRPr sz="1800" b="0" i="0" kern="1800" spc="-30" baseline="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endParaRPr lang="en-US"/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1A2B6932-246C-2F4B-B897-29B44C1D882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9732" y="1889950"/>
            <a:ext cx="6542513" cy="1806905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>
              <a:lnSpc>
                <a:spcPct val="80000"/>
              </a:lnSpc>
              <a:defRPr sz="7200" b="1" i="0">
                <a:solidFill>
                  <a:schemeClr val="tx1"/>
                </a:solidFill>
                <a:latin typeface="Aptos" panose="020B0004020202020204" pitchFamily="34" charset="0"/>
              </a:defRPr>
            </a:lvl1pPr>
          </a:lstStyle>
          <a:p>
            <a:r>
              <a:rPr lang="en-GB"/>
              <a:t>Click here </a:t>
            </a:r>
            <a:br>
              <a:rPr lang="en-GB"/>
            </a:br>
            <a:r>
              <a:rPr lang="en-GB"/>
              <a:t>to insert title</a:t>
            </a: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09D3A070-4BD2-ECCB-D736-EBBF239055B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7678168" y="0"/>
            <a:ext cx="4014099" cy="6354450"/>
          </a:xfrm>
          <a:custGeom>
            <a:avLst/>
            <a:gdLst>
              <a:gd name="connsiteX0" fmla="*/ 0 w 3959504"/>
              <a:gd name="connsiteY0" fmla="*/ 0 h 6289040"/>
              <a:gd name="connsiteX1" fmla="*/ 3959504 w 3959504"/>
              <a:gd name="connsiteY1" fmla="*/ 0 h 6289040"/>
              <a:gd name="connsiteX2" fmla="*/ 3959504 w 3959504"/>
              <a:gd name="connsiteY2" fmla="*/ 6289040 h 6289040"/>
              <a:gd name="connsiteX3" fmla="*/ 0 w 3959504"/>
              <a:gd name="connsiteY3" fmla="*/ 6289040 h 6289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59504" h="6289040">
                <a:moveTo>
                  <a:pt x="0" y="0"/>
                </a:moveTo>
                <a:lnTo>
                  <a:pt x="3959504" y="0"/>
                </a:lnTo>
                <a:lnTo>
                  <a:pt x="3959504" y="6289040"/>
                </a:lnTo>
                <a:lnTo>
                  <a:pt x="0" y="6289040"/>
                </a:lnTo>
                <a:close/>
              </a:path>
            </a:pathLst>
          </a:custGeom>
        </p:spPr>
        <p:txBody>
          <a:bodyPr wrap="square" bIns="648000" anchor="ctr">
            <a:noAutofit/>
          </a:bodyPr>
          <a:lstStyle>
            <a:lvl1pPr algn="ctr">
              <a:defRPr sz="1200" b="0" i="0"/>
            </a:lvl1pPr>
          </a:lstStyle>
          <a:p>
            <a:r>
              <a:rPr lang="en-GB"/>
              <a:t>Click icon to insert image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C7892703-6721-2E42-D1D5-E3F3D9E6E70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502038" y="5813459"/>
            <a:ext cx="2047718" cy="540991"/>
          </a:xfrm>
          <a:prstGeom prst="rect">
            <a:avLst/>
          </a:prstGeom>
        </p:spPr>
      </p:pic>
      <p:pic>
        <p:nvPicPr>
          <p:cNvPr id="2" name="Graphic 1">
            <a:extLst>
              <a:ext uri="{FF2B5EF4-FFF2-40B4-BE49-F238E27FC236}">
                <a16:creationId xmlns:a16="http://schemas.microsoft.com/office/drawing/2014/main" id="{BAE741EF-635A-4E59-4403-5B55187D38B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499732" y="503550"/>
            <a:ext cx="651959" cy="93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7062926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19">
            <a:extLst>
              <a:ext uri="{FF2B5EF4-FFF2-40B4-BE49-F238E27FC236}">
                <a16:creationId xmlns:a16="http://schemas.microsoft.com/office/drawing/2014/main" id="{079E73F8-37B5-57EE-3B98-2EA71E263B1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99733" y="1408773"/>
            <a:ext cx="496800" cy="493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4000"/>
              </a:lnSpc>
              <a:defRPr sz="1800" b="1" i="0"/>
            </a:lvl1pPr>
          </a:lstStyle>
          <a:p>
            <a:r>
              <a:rPr lang="en-GB"/>
              <a:t>01</a:t>
            </a:r>
          </a:p>
        </p:txBody>
      </p:sp>
      <p:sp>
        <p:nvSpPr>
          <p:cNvPr id="5" name="Text Placeholder 20">
            <a:extLst>
              <a:ext uri="{FF2B5EF4-FFF2-40B4-BE49-F238E27FC236}">
                <a16:creationId xmlns:a16="http://schemas.microsoft.com/office/drawing/2014/main" id="{C4E74264-E44F-0797-6D9B-9719118A5B4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337481" y="1408772"/>
            <a:ext cx="10354781" cy="493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4000"/>
              </a:lnSpc>
              <a:defRPr sz="1800" b="0" i="0"/>
            </a:lvl1pPr>
          </a:lstStyle>
          <a:p>
            <a:r>
              <a:rPr lang="en-GB"/>
              <a:t>Add section title</a:t>
            </a:r>
          </a:p>
        </p:txBody>
      </p:sp>
      <p:sp>
        <p:nvSpPr>
          <p:cNvPr id="6" name="Text Placeholder 21">
            <a:extLst>
              <a:ext uri="{FF2B5EF4-FFF2-40B4-BE49-F238E27FC236}">
                <a16:creationId xmlns:a16="http://schemas.microsoft.com/office/drawing/2014/main" id="{474BFACF-A065-5599-4DA5-5613F6DC25E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99733" y="2113799"/>
            <a:ext cx="496800" cy="493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 b="1" i="0"/>
            </a:lvl1pPr>
          </a:lstStyle>
          <a:p>
            <a:r>
              <a:rPr lang="en-GB"/>
              <a:t>02</a:t>
            </a:r>
          </a:p>
        </p:txBody>
      </p:sp>
      <p:sp>
        <p:nvSpPr>
          <p:cNvPr id="9" name="Text Placeholder 23">
            <a:extLst>
              <a:ext uri="{FF2B5EF4-FFF2-40B4-BE49-F238E27FC236}">
                <a16:creationId xmlns:a16="http://schemas.microsoft.com/office/drawing/2014/main" id="{5691CC70-8DF2-EE6F-C40B-B6A831DFB18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99733" y="2818825"/>
            <a:ext cx="496800" cy="493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4000"/>
              </a:lnSpc>
              <a:defRPr sz="1800" b="1" i="0"/>
            </a:lvl1pPr>
          </a:lstStyle>
          <a:p>
            <a:r>
              <a:rPr lang="en-GB"/>
              <a:t>03</a:t>
            </a:r>
          </a:p>
        </p:txBody>
      </p:sp>
      <p:sp>
        <p:nvSpPr>
          <p:cNvPr id="11" name="Text Placeholder 25">
            <a:extLst>
              <a:ext uri="{FF2B5EF4-FFF2-40B4-BE49-F238E27FC236}">
                <a16:creationId xmlns:a16="http://schemas.microsoft.com/office/drawing/2014/main" id="{81241517-A93B-C884-00F7-1D76B026E7DE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99733" y="3523851"/>
            <a:ext cx="496800" cy="493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4000"/>
              </a:lnSpc>
              <a:defRPr sz="1800" b="1" i="0"/>
            </a:lvl1pPr>
          </a:lstStyle>
          <a:p>
            <a:r>
              <a:rPr lang="en-GB"/>
              <a:t>04</a:t>
            </a:r>
          </a:p>
        </p:txBody>
      </p:sp>
      <p:sp>
        <p:nvSpPr>
          <p:cNvPr id="14" name="Text Placeholder 27">
            <a:extLst>
              <a:ext uri="{FF2B5EF4-FFF2-40B4-BE49-F238E27FC236}">
                <a16:creationId xmlns:a16="http://schemas.microsoft.com/office/drawing/2014/main" id="{623F1BAB-65D9-A5B4-E25B-18ED21C1E93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99733" y="4228877"/>
            <a:ext cx="496800" cy="493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4000"/>
              </a:lnSpc>
              <a:defRPr sz="1800" b="1" i="0"/>
            </a:lvl1pPr>
          </a:lstStyle>
          <a:p>
            <a:r>
              <a:rPr lang="en-GB"/>
              <a:t>05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9A622FF6-9443-30AD-C876-90BBC09B5850}"/>
              </a:ext>
            </a:extLst>
          </p:cNvPr>
          <p:cNvCxnSpPr>
            <a:cxnSpLocks/>
          </p:cNvCxnSpPr>
          <p:nvPr userDrawn="1"/>
        </p:nvCxnSpPr>
        <p:spPr>
          <a:xfrm>
            <a:off x="1139588" y="1431102"/>
            <a:ext cx="0" cy="399600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itle Placeholder 1">
            <a:extLst>
              <a:ext uri="{FF2B5EF4-FFF2-40B4-BE49-F238E27FC236}">
                <a16:creationId xmlns:a16="http://schemas.microsoft.com/office/drawing/2014/main" id="{D325DC9D-2AA9-80B0-59CB-EB2A231584D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9733" y="538538"/>
            <a:ext cx="11192534" cy="383567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>
              <a:defRPr b="1" i="0"/>
            </a:lvl1pPr>
          </a:lstStyle>
          <a:p>
            <a:r>
              <a:rPr lang="en-GB"/>
              <a:t>Agenda slide</a:t>
            </a:r>
          </a:p>
        </p:txBody>
      </p:sp>
      <p:sp>
        <p:nvSpPr>
          <p:cNvPr id="38" name="Text Placeholder 20">
            <a:extLst>
              <a:ext uri="{FF2B5EF4-FFF2-40B4-BE49-F238E27FC236}">
                <a16:creationId xmlns:a16="http://schemas.microsoft.com/office/drawing/2014/main" id="{94FB1512-536B-3C06-8758-3BF64A3DF58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337481" y="2113798"/>
            <a:ext cx="10354781" cy="493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4000"/>
              </a:lnSpc>
              <a:defRPr sz="1800" b="0" i="0"/>
            </a:lvl1pPr>
          </a:lstStyle>
          <a:p>
            <a:r>
              <a:rPr lang="en-GB"/>
              <a:t>Add section title</a:t>
            </a:r>
          </a:p>
        </p:txBody>
      </p:sp>
      <p:sp>
        <p:nvSpPr>
          <p:cNvPr id="39" name="Text Placeholder 20">
            <a:extLst>
              <a:ext uri="{FF2B5EF4-FFF2-40B4-BE49-F238E27FC236}">
                <a16:creationId xmlns:a16="http://schemas.microsoft.com/office/drawing/2014/main" id="{E73858A2-79B0-D494-4400-BA3171AC2533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337481" y="2818824"/>
            <a:ext cx="10354781" cy="493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4000"/>
              </a:lnSpc>
              <a:defRPr sz="1800" b="0" i="0"/>
            </a:lvl1pPr>
          </a:lstStyle>
          <a:p>
            <a:r>
              <a:rPr lang="en-GB"/>
              <a:t>Add section title</a:t>
            </a:r>
          </a:p>
        </p:txBody>
      </p:sp>
      <p:sp>
        <p:nvSpPr>
          <p:cNvPr id="40" name="Text Placeholder 20">
            <a:extLst>
              <a:ext uri="{FF2B5EF4-FFF2-40B4-BE49-F238E27FC236}">
                <a16:creationId xmlns:a16="http://schemas.microsoft.com/office/drawing/2014/main" id="{316DF11A-F375-2621-E425-D254C2BFBDC2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337481" y="3523850"/>
            <a:ext cx="10354781" cy="493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4000"/>
              </a:lnSpc>
              <a:defRPr sz="1800" b="0" i="0"/>
            </a:lvl1pPr>
          </a:lstStyle>
          <a:p>
            <a:r>
              <a:rPr lang="en-GB"/>
              <a:t>Add section title</a:t>
            </a:r>
          </a:p>
        </p:txBody>
      </p:sp>
      <p:sp>
        <p:nvSpPr>
          <p:cNvPr id="41" name="Text Placeholder 20">
            <a:extLst>
              <a:ext uri="{FF2B5EF4-FFF2-40B4-BE49-F238E27FC236}">
                <a16:creationId xmlns:a16="http://schemas.microsoft.com/office/drawing/2014/main" id="{FB045E71-4D6C-C476-D364-81DB443EDF23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337481" y="4228876"/>
            <a:ext cx="10354781" cy="493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4000"/>
              </a:lnSpc>
              <a:defRPr sz="1800" b="0" i="0"/>
            </a:lvl1pPr>
          </a:lstStyle>
          <a:p>
            <a:r>
              <a:rPr lang="en-GB"/>
              <a:t>Add section title</a:t>
            </a:r>
          </a:p>
        </p:txBody>
      </p:sp>
      <p:sp>
        <p:nvSpPr>
          <p:cNvPr id="44" name="Text Placeholder 20">
            <a:extLst>
              <a:ext uri="{FF2B5EF4-FFF2-40B4-BE49-F238E27FC236}">
                <a16:creationId xmlns:a16="http://schemas.microsoft.com/office/drawing/2014/main" id="{6ACC28C5-8646-3B2E-4FDA-90CAAD6437E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1337481" y="4933902"/>
            <a:ext cx="10354781" cy="493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4000"/>
              </a:lnSpc>
              <a:defRPr sz="1800" b="0" i="0"/>
            </a:lvl1pPr>
          </a:lstStyle>
          <a:p>
            <a:r>
              <a:rPr lang="en-GB"/>
              <a:t>Add section title</a:t>
            </a:r>
          </a:p>
        </p:txBody>
      </p:sp>
      <p:sp>
        <p:nvSpPr>
          <p:cNvPr id="49" name="Text Placeholder 29">
            <a:extLst>
              <a:ext uri="{FF2B5EF4-FFF2-40B4-BE49-F238E27FC236}">
                <a16:creationId xmlns:a16="http://schemas.microsoft.com/office/drawing/2014/main" id="{CE07A932-8579-47D4-C90C-297D44DE4342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99733" y="4933903"/>
            <a:ext cx="496800" cy="493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 b="1" i="0"/>
            </a:lvl1pPr>
          </a:lstStyle>
          <a:p>
            <a:r>
              <a:rPr lang="en-GB"/>
              <a:t>06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8EE6A203-953B-F765-6783-29C1BD92380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39733" y="5994450"/>
            <a:ext cx="10652534" cy="360000"/>
          </a:xfrm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defRPr sz="1100" b="0" i="0">
                <a:solidFill>
                  <a:schemeClr val="tx1"/>
                </a:solidFill>
                <a:latin typeface="Aptos" panose="020B0004020202020204" pitchFamily="34" charset="0"/>
                <a:cs typeface="Calibri" panose="020F0502020204030204" pitchFamily="34" charset="0"/>
              </a:defRPr>
            </a:lvl1pPr>
          </a:lstStyle>
          <a:p>
            <a:endParaRPr lang="en-GB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8445A163-7644-9D8A-EB2E-28984EDD30C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99733" y="5994450"/>
            <a:ext cx="360000" cy="360000"/>
          </a:xfrm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defRPr sz="1200" b="1" i="0">
                <a:solidFill>
                  <a:schemeClr val="tx1"/>
                </a:solidFill>
                <a:latin typeface="Aptos" panose="020B0004020202020204" pitchFamily="34" charset="0"/>
                <a:cs typeface="Calibri" panose="020F0502020204030204" pitchFamily="34" charset="0"/>
              </a:defRPr>
            </a:lvl1pPr>
          </a:lstStyle>
          <a:p>
            <a:fld id="{E8F1A65C-595C-4736-BF40-F7D31E78946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6843288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09D3A070-4BD2-ECCB-D736-EBBF239055B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12192000" cy="3445200"/>
          </a:xfrm>
          <a:custGeom>
            <a:avLst/>
            <a:gdLst>
              <a:gd name="connsiteX0" fmla="*/ 0 w 3959504"/>
              <a:gd name="connsiteY0" fmla="*/ 0 h 6289040"/>
              <a:gd name="connsiteX1" fmla="*/ 3959504 w 3959504"/>
              <a:gd name="connsiteY1" fmla="*/ 0 h 6289040"/>
              <a:gd name="connsiteX2" fmla="*/ 3959504 w 3959504"/>
              <a:gd name="connsiteY2" fmla="*/ 6289040 h 6289040"/>
              <a:gd name="connsiteX3" fmla="*/ 0 w 3959504"/>
              <a:gd name="connsiteY3" fmla="*/ 6289040 h 6289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59504" h="6289040">
                <a:moveTo>
                  <a:pt x="0" y="0"/>
                </a:moveTo>
                <a:lnTo>
                  <a:pt x="3959504" y="0"/>
                </a:lnTo>
                <a:lnTo>
                  <a:pt x="3959504" y="6289040"/>
                </a:lnTo>
                <a:lnTo>
                  <a:pt x="0" y="6289040"/>
                </a:lnTo>
                <a:close/>
              </a:path>
            </a:pathLst>
          </a:custGeom>
        </p:spPr>
        <p:txBody>
          <a:bodyPr wrap="square" bIns="648000" anchor="ctr">
            <a:noAutofit/>
          </a:bodyPr>
          <a:lstStyle>
            <a:lvl1pPr algn="ctr">
              <a:defRPr sz="1200" b="0" i="0"/>
            </a:lvl1pPr>
          </a:lstStyle>
          <a:p>
            <a:r>
              <a:rPr lang="en-GB"/>
              <a:t>Click icon to insert image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4F440B6D-D8EA-328C-0E0A-0927EB44B7D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99733" y="1580118"/>
            <a:ext cx="8208000" cy="855299"/>
          </a:xfrm>
          <a:prstGeom prst="rect">
            <a:avLst/>
          </a:prstGeom>
        </p:spPr>
        <p:txBody>
          <a:bodyPr wrap="square">
            <a:noAutofit/>
          </a:bodyPr>
          <a:lstStyle>
            <a:lvl1pPr>
              <a:lnSpc>
                <a:spcPct val="105000"/>
              </a:lnSpc>
              <a:defRPr sz="6000" b="1" i="0" kern="1800" spc="-30" baseline="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Chapter #</a:t>
            </a: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8FCD2B1-D684-AD84-2649-CD4B7D8A9D7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9733" y="2791790"/>
            <a:ext cx="8208000" cy="1743682"/>
          </a:xfrm>
          <a:prstGeom prst="rect">
            <a:avLst/>
          </a:prstGeom>
        </p:spPr>
        <p:txBody>
          <a:bodyPr vert="horz" wrap="square" lIns="0" tIns="0" rIns="0" bIns="0" rtlCol="0" anchor="t">
            <a:noAutofit/>
          </a:bodyPr>
          <a:lstStyle>
            <a:lvl1pPr>
              <a:lnSpc>
                <a:spcPct val="80000"/>
              </a:lnSpc>
              <a:defRPr sz="7200" b="1" i="0">
                <a:solidFill>
                  <a:schemeClr val="tx1"/>
                </a:solidFill>
                <a:latin typeface="Aptos" panose="020B0004020202020204" pitchFamily="34" charset="0"/>
              </a:defRPr>
            </a:lvl1pPr>
          </a:lstStyle>
          <a:p>
            <a:r>
              <a:rPr lang="en-GB"/>
              <a:t>Click here </a:t>
            </a:r>
            <a:br>
              <a:rPr lang="en-GB"/>
            </a:br>
            <a:r>
              <a:rPr lang="en-GB"/>
              <a:t>to insert title</a:t>
            </a:r>
          </a:p>
        </p:txBody>
      </p:sp>
      <p:pic>
        <p:nvPicPr>
          <p:cNvPr id="90" name="Graphic 89">
            <a:extLst>
              <a:ext uri="{FF2B5EF4-FFF2-40B4-BE49-F238E27FC236}">
                <a16:creationId xmlns:a16="http://schemas.microsoft.com/office/drawing/2014/main" id="{DEABD41F-F2D1-68DD-A891-4162D21E5E59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500065" y="5418450"/>
            <a:ext cx="651959" cy="936000"/>
          </a:xfrm>
          <a:prstGeom prst="rect">
            <a:avLst/>
          </a:prstGeom>
        </p:spPr>
      </p:pic>
      <p:pic>
        <p:nvPicPr>
          <p:cNvPr id="3" name="Graphic 2">
            <a:extLst>
              <a:ext uri="{FF2B5EF4-FFF2-40B4-BE49-F238E27FC236}">
                <a16:creationId xmlns:a16="http://schemas.microsoft.com/office/drawing/2014/main" id="{E0CCC095-955B-D9F3-283A-32753ECE893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 rot="16200000">
            <a:off x="10397913" y="5057790"/>
            <a:ext cx="2047718" cy="540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4897601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4D4781-1C8C-B937-E1C2-FCEDE435CA4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/>
              <a:t>Click here to insert title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1ACB45A-9CCC-6722-54ED-52BA6BABC36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499733" y="5994450"/>
            <a:ext cx="360000" cy="360000"/>
          </a:xfrm>
          <a:prstGeom prst="rect">
            <a:avLst/>
          </a:prstGeom>
        </p:spPr>
        <p:txBody>
          <a:bodyPr/>
          <a:lstStyle/>
          <a:p>
            <a:fld id="{E8F1A65C-595C-4736-BF40-F7D31E789466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9572808-1082-6FB6-DCD6-6F1E6E85F4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39733" y="5994450"/>
            <a:ext cx="10652534" cy="360000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0790591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only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766BFCA1-3D8D-4284-C24E-E3DA1F69957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99733" y="1077065"/>
            <a:ext cx="11192534" cy="564450"/>
          </a:xfrm>
          <a:prstGeom prst="rect">
            <a:avLst/>
          </a:prstGeom>
        </p:spPr>
        <p:txBody>
          <a:bodyPr wrap="square">
            <a:noAutofit/>
          </a:bodyPr>
          <a:lstStyle>
            <a:lvl1pPr>
              <a:lnSpc>
                <a:spcPct val="104000"/>
              </a:lnSpc>
              <a:defRPr sz="1800" b="0" i="0"/>
            </a:lvl1pPr>
          </a:lstStyle>
          <a:p>
            <a:pPr marL="0" marR="0" lvl="0" indent="0" algn="l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Add subheading</a:t>
            </a:r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310189C7-0533-C5A5-2053-64B64A4AE60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9733" y="538538"/>
            <a:ext cx="11192534" cy="383567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>
              <a:defRPr b="1" i="0"/>
            </a:lvl1pPr>
          </a:lstStyle>
          <a:p>
            <a:r>
              <a:rPr lang="en-GB"/>
              <a:t>Click here to insert title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AFBC0A28-AEB8-D9B8-A0EC-71E62E2710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9733" y="1888476"/>
            <a:ext cx="11192534" cy="35676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defRPr sz="1600" b="0" i="0"/>
            </a:lvl1pPr>
          </a:lstStyle>
          <a:p>
            <a:pPr lvl="0"/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2B6D9E-78DC-4BD7-99DC-AC97577D22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39733" y="5994450"/>
            <a:ext cx="10652534" cy="360000"/>
          </a:xfrm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defRPr sz="1100" b="0" i="0">
                <a:solidFill>
                  <a:schemeClr val="tx1"/>
                </a:solidFill>
                <a:latin typeface="Aptos" panose="020B0004020202020204" pitchFamily="34" charset="0"/>
                <a:cs typeface="Calibri" panose="020F0502020204030204" pitchFamily="34" charset="0"/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F3B840-7876-ED52-62F7-51A72E3AEBC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99733" y="5994450"/>
            <a:ext cx="360000" cy="360000"/>
          </a:xfrm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defRPr sz="1200" b="1" i="0">
                <a:solidFill>
                  <a:schemeClr val="tx1"/>
                </a:solidFill>
                <a:latin typeface="Aptos" panose="020B0004020202020204" pitchFamily="34" charset="0"/>
                <a:cs typeface="Calibri" panose="020F0502020204030204" pitchFamily="34" charset="0"/>
              </a:defRPr>
            </a:lvl1pPr>
          </a:lstStyle>
          <a:p>
            <a:fld id="{E8F1A65C-595C-4736-BF40-F7D31E78946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9836836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2">
            <a:extLst>
              <a:ext uri="{FF2B5EF4-FFF2-40B4-BE49-F238E27FC236}">
                <a16:creationId xmlns:a16="http://schemas.microsoft.com/office/drawing/2014/main" id="{8901B2BF-B146-18AA-D1AC-C11BF13456D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99733" y="1077065"/>
            <a:ext cx="11192534" cy="564450"/>
          </a:xfrm>
          <a:prstGeom prst="rect">
            <a:avLst/>
          </a:prstGeom>
        </p:spPr>
        <p:txBody>
          <a:bodyPr wrap="square">
            <a:noAutofit/>
          </a:bodyPr>
          <a:lstStyle>
            <a:lvl1pPr>
              <a:lnSpc>
                <a:spcPct val="104000"/>
              </a:lnSpc>
              <a:defRPr sz="1800" b="0" i="0"/>
            </a:lvl1pPr>
          </a:lstStyle>
          <a:p>
            <a:pPr marL="0" marR="0" lvl="0" indent="0" algn="l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Add subheading</a:t>
            </a:r>
          </a:p>
        </p:txBody>
      </p:sp>
      <p:sp>
        <p:nvSpPr>
          <p:cNvPr id="8" name="Content Placeholder 15">
            <a:extLst>
              <a:ext uri="{FF2B5EF4-FFF2-40B4-BE49-F238E27FC236}">
                <a16:creationId xmlns:a16="http://schemas.microsoft.com/office/drawing/2014/main" id="{36F623F4-4EF9-C441-6445-BE83736EA377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499733" y="2589800"/>
            <a:ext cx="5076000" cy="2866276"/>
          </a:xfrm>
          <a:prstGeom prst="rect">
            <a:avLst/>
          </a:prstGeom>
        </p:spPr>
        <p:txBody>
          <a:bodyPr/>
          <a:lstStyle>
            <a:lvl1pPr>
              <a:lnSpc>
                <a:spcPct val="104000"/>
              </a:lnSpc>
              <a:defRPr sz="1400" b="0" i="0"/>
            </a:lvl1pPr>
          </a:lstStyle>
          <a:p>
            <a:endParaRPr lang="en-GB"/>
          </a:p>
        </p:txBody>
      </p:sp>
      <p:sp>
        <p:nvSpPr>
          <p:cNvPr id="12" name="Text Placeholder 13">
            <a:extLst>
              <a:ext uri="{FF2B5EF4-FFF2-40B4-BE49-F238E27FC236}">
                <a16:creationId xmlns:a16="http://schemas.microsoft.com/office/drawing/2014/main" id="{A80B7B62-049F-CC9E-9B73-4108CEF5DEF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99731" y="1888476"/>
            <a:ext cx="5076000" cy="564450"/>
          </a:xfrm>
          <a:prstGeom prst="rect">
            <a:avLst/>
          </a:prstGeom>
        </p:spPr>
        <p:txBody>
          <a:bodyPr anchor="t">
            <a:noAutofit/>
          </a:bodyPr>
          <a:lstStyle>
            <a:lvl1pPr>
              <a:lnSpc>
                <a:spcPct val="104000"/>
              </a:lnSpc>
              <a:defRPr sz="1600" b="1" i="0"/>
            </a:lvl1pPr>
          </a:lstStyle>
          <a:p>
            <a:r>
              <a:rPr lang="en-GB"/>
              <a:t>Add heading (two lines max)</a:t>
            </a:r>
          </a:p>
        </p:txBody>
      </p:sp>
      <p:sp>
        <p:nvSpPr>
          <p:cNvPr id="26" name="Content Placeholder 15">
            <a:extLst>
              <a:ext uri="{FF2B5EF4-FFF2-40B4-BE49-F238E27FC236}">
                <a16:creationId xmlns:a16="http://schemas.microsoft.com/office/drawing/2014/main" id="{1E648676-8FD7-02E8-7716-297A4F374120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6619166" y="2589800"/>
            <a:ext cx="5073091" cy="2866276"/>
          </a:xfrm>
          <a:prstGeom prst="rect">
            <a:avLst/>
          </a:prstGeom>
        </p:spPr>
        <p:txBody>
          <a:bodyPr/>
          <a:lstStyle>
            <a:lvl1pPr>
              <a:lnSpc>
                <a:spcPct val="104000"/>
              </a:lnSpc>
              <a:defRPr sz="1400" b="0" i="0"/>
            </a:lvl1pPr>
          </a:lstStyle>
          <a:p>
            <a:endParaRPr lang="en-GB"/>
          </a:p>
        </p:txBody>
      </p:sp>
      <p:sp>
        <p:nvSpPr>
          <p:cNvPr id="27" name="Text Placeholder 13">
            <a:extLst>
              <a:ext uri="{FF2B5EF4-FFF2-40B4-BE49-F238E27FC236}">
                <a16:creationId xmlns:a16="http://schemas.microsoft.com/office/drawing/2014/main" id="{5854E95A-9CE6-D1AA-8A64-A9F487ACB88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619167" y="1888476"/>
            <a:ext cx="5073099" cy="564450"/>
          </a:xfrm>
          <a:prstGeom prst="rect">
            <a:avLst/>
          </a:prstGeom>
        </p:spPr>
        <p:txBody>
          <a:bodyPr anchor="t">
            <a:noAutofit/>
          </a:bodyPr>
          <a:lstStyle>
            <a:lvl1pPr>
              <a:lnSpc>
                <a:spcPct val="104000"/>
              </a:lnSpc>
              <a:defRPr sz="1600" b="1" i="0"/>
            </a:lvl1pPr>
          </a:lstStyle>
          <a:p>
            <a:r>
              <a:rPr lang="en-GB"/>
              <a:t>Add heading(two lines max)</a:t>
            </a:r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C2664B76-E093-0A2A-B5BC-50B49610644F}"/>
              </a:ext>
            </a:extLst>
          </p:cNvPr>
          <p:cNvCxnSpPr>
            <a:cxnSpLocks/>
          </p:cNvCxnSpPr>
          <p:nvPr userDrawn="1"/>
        </p:nvCxnSpPr>
        <p:spPr>
          <a:xfrm>
            <a:off x="6096000" y="1830466"/>
            <a:ext cx="0" cy="363600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itle Placeholder 1">
            <a:extLst>
              <a:ext uri="{FF2B5EF4-FFF2-40B4-BE49-F238E27FC236}">
                <a16:creationId xmlns:a16="http://schemas.microsoft.com/office/drawing/2014/main" id="{1E67C38B-51DC-8901-ABF7-E4536FB081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9733" y="538538"/>
            <a:ext cx="11192534" cy="383567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>
              <a:defRPr b="1" i="0"/>
            </a:lvl1pPr>
          </a:lstStyle>
          <a:p>
            <a:r>
              <a:rPr lang="en-GB"/>
              <a:t>Click here to insert title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619290-7131-DE45-ABC9-63620DD2597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39733" y="5994450"/>
            <a:ext cx="10652534" cy="360000"/>
          </a:xfrm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defRPr sz="1100" b="0" i="0">
                <a:solidFill>
                  <a:schemeClr val="tx1"/>
                </a:solidFill>
                <a:latin typeface="Aptos" panose="020B0004020202020204" pitchFamily="34" charset="0"/>
                <a:cs typeface="Calibri" panose="020F0502020204030204" pitchFamily="34" charset="0"/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DA537A-A761-3202-0BBF-1042C373A6E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99733" y="5994450"/>
            <a:ext cx="360000" cy="360000"/>
          </a:xfrm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defRPr sz="1200" b="1" i="0">
                <a:solidFill>
                  <a:schemeClr val="tx1"/>
                </a:solidFill>
                <a:latin typeface="Aptos" panose="020B0004020202020204" pitchFamily="34" charset="0"/>
                <a:cs typeface="Calibri" panose="020F0502020204030204" pitchFamily="34" charset="0"/>
              </a:defRPr>
            </a:lvl1pPr>
          </a:lstStyle>
          <a:p>
            <a:fld id="{E8F1A65C-595C-4736-BF40-F7D31E78946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1670284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char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ontent Placeholder 15">
            <a:extLst>
              <a:ext uri="{FF2B5EF4-FFF2-40B4-BE49-F238E27FC236}">
                <a16:creationId xmlns:a16="http://schemas.microsoft.com/office/drawing/2014/main" id="{6B843F2C-A45A-02E0-0AFF-23B4732E852F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7667466" y="1408770"/>
            <a:ext cx="4024801" cy="4047306"/>
          </a:xfrm>
          <a:prstGeom prst="rect">
            <a:avLst/>
          </a:prstGeom>
        </p:spPr>
        <p:txBody>
          <a:bodyPr/>
          <a:lstStyle>
            <a:lvl1pPr>
              <a:defRPr sz="1400" b="0" i="0"/>
            </a:lvl1pPr>
          </a:lstStyle>
          <a:p>
            <a:endParaRPr lang="en-GB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064F26B-8803-9659-C0F8-9ABB6BA873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9733" y="538538"/>
            <a:ext cx="11192534" cy="383567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>
              <a:defRPr b="1" i="0"/>
            </a:lvl1pPr>
          </a:lstStyle>
          <a:p>
            <a:r>
              <a:rPr lang="en-GB"/>
              <a:t>Click here to insert title</a:t>
            </a:r>
          </a:p>
        </p:txBody>
      </p:sp>
      <p:sp>
        <p:nvSpPr>
          <p:cNvPr id="8" name="Content Placeholder 15">
            <a:extLst>
              <a:ext uri="{FF2B5EF4-FFF2-40B4-BE49-F238E27FC236}">
                <a16:creationId xmlns:a16="http://schemas.microsoft.com/office/drawing/2014/main" id="{6F560808-D843-CD45-7AB0-37D202E7B9F2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499733" y="2138376"/>
            <a:ext cx="6542090" cy="3317700"/>
          </a:xfrm>
          <a:prstGeom prst="rect">
            <a:avLst/>
          </a:prstGeom>
        </p:spPr>
        <p:txBody>
          <a:bodyPr/>
          <a:lstStyle>
            <a:lvl1pPr>
              <a:lnSpc>
                <a:spcPct val="104000"/>
              </a:lnSpc>
              <a:defRPr sz="1400" b="0" i="0"/>
            </a:lvl1pPr>
          </a:lstStyle>
          <a:p>
            <a:endParaRPr lang="en-GB"/>
          </a:p>
        </p:txBody>
      </p:sp>
      <p:sp>
        <p:nvSpPr>
          <p:cNvPr id="9" name="Text Placeholder 13">
            <a:extLst>
              <a:ext uri="{FF2B5EF4-FFF2-40B4-BE49-F238E27FC236}">
                <a16:creationId xmlns:a16="http://schemas.microsoft.com/office/drawing/2014/main" id="{B75E58B9-86FE-9082-F516-B5221DE85A4E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9731" y="1408771"/>
            <a:ext cx="6542090" cy="564450"/>
          </a:xfrm>
          <a:prstGeom prst="rect">
            <a:avLst/>
          </a:prstGeom>
        </p:spPr>
        <p:txBody>
          <a:bodyPr anchor="t">
            <a:noAutofit/>
          </a:bodyPr>
          <a:lstStyle>
            <a:lvl1pPr>
              <a:lnSpc>
                <a:spcPct val="104000"/>
              </a:lnSpc>
              <a:defRPr sz="1600" b="1" i="0"/>
            </a:lvl1pPr>
          </a:lstStyle>
          <a:p>
            <a:r>
              <a:rPr lang="en-GB"/>
              <a:t>Add heading (two lines max)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C61929-8F81-8E3F-5B37-AC1E2370DBB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39733" y="5994450"/>
            <a:ext cx="10652534" cy="360000"/>
          </a:xfrm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defRPr sz="1100" b="0" i="0">
                <a:solidFill>
                  <a:schemeClr val="tx1"/>
                </a:solidFill>
                <a:latin typeface="Aptos" panose="020B0004020202020204" pitchFamily="34" charset="0"/>
                <a:cs typeface="Calibri" panose="020F0502020204030204" pitchFamily="34" charset="0"/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62D4CB-7A56-0826-7F76-884D72498E5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99733" y="5994450"/>
            <a:ext cx="360000" cy="360000"/>
          </a:xfrm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defRPr sz="1200" b="1" i="0">
                <a:solidFill>
                  <a:schemeClr val="tx1"/>
                </a:solidFill>
                <a:latin typeface="Aptos" panose="020B0004020202020204" pitchFamily="34" charset="0"/>
                <a:cs typeface="Calibri" panose="020F0502020204030204" pitchFamily="34" charset="0"/>
              </a:defRPr>
            </a:lvl1pPr>
          </a:lstStyle>
          <a:p>
            <a:fld id="{E8F1A65C-595C-4736-BF40-F7D31E78946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6197557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graph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AE7A2C40-535F-5F7E-F1C3-491FC395045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9733" y="538538"/>
            <a:ext cx="11192534" cy="383567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>
              <a:defRPr b="1" i="0"/>
            </a:lvl1pPr>
          </a:lstStyle>
          <a:p>
            <a:r>
              <a:rPr lang="en-GB"/>
              <a:t>Click here to insert title</a:t>
            </a:r>
          </a:p>
        </p:txBody>
      </p:sp>
      <p:sp>
        <p:nvSpPr>
          <p:cNvPr id="9" name="Content Placeholder 15">
            <a:extLst>
              <a:ext uri="{FF2B5EF4-FFF2-40B4-BE49-F238E27FC236}">
                <a16:creationId xmlns:a16="http://schemas.microsoft.com/office/drawing/2014/main" id="{761E740E-CE5D-3F96-EF1B-74C269D86486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499733" y="2138376"/>
            <a:ext cx="5269471" cy="3317700"/>
          </a:xfrm>
          <a:prstGeom prst="rect">
            <a:avLst/>
          </a:prstGeom>
        </p:spPr>
        <p:txBody>
          <a:bodyPr/>
          <a:lstStyle>
            <a:lvl1pPr>
              <a:lnSpc>
                <a:spcPct val="104000"/>
              </a:lnSpc>
              <a:defRPr sz="1400" b="0" i="0"/>
            </a:lvl1pPr>
          </a:lstStyle>
          <a:p>
            <a:endParaRPr lang="en-GB"/>
          </a:p>
        </p:txBody>
      </p:sp>
      <p:sp>
        <p:nvSpPr>
          <p:cNvPr id="10" name="Text Placeholder 13">
            <a:extLst>
              <a:ext uri="{FF2B5EF4-FFF2-40B4-BE49-F238E27FC236}">
                <a16:creationId xmlns:a16="http://schemas.microsoft.com/office/drawing/2014/main" id="{6EE7FA59-16CE-C00E-EC88-A43E3E27FD7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9731" y="1408771"/>
            <a:ext cx="5269470" cy="564450"/>
          </a:xfrm>
          <a:prstGeom prst="rect">
            <a:avLst/>
          </a:prstGeom>
        </p:spPr>
        <p:txBody>
          <a:bodyPr anchor="t">
            <a:noAutofit/>
          </a:bodyPr>
          <a:lstStyle>
            <a:lvl1pPr>
              <a:lnSpc>
                <a:spcPct val="104000"/>
              </a:lnSpc>
              <a:defRPr sz="1600" b="1" i="0"/>
            </a:lvl1pPr>
          </a:lstStyle>
          <a:p>
            <a:r>
              <a:rPr lang="en-GB"/>
              <a:t>Add heading (two lines max)</a:t>
            </a:r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D4650F6D-1E8E-4387-3E83-A43623850CE6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6422796" y="1408770"/>
            <a:ext cx="5269471" cy="4047306"/>
          </a:xfrm>
          <a:prstGeom prst="rect">
            <a:avLst/>
          </a:prstGeom>
        </p:spPr>
        <p:txBody>
          <a:bodyPr/>
          <a:lstStyle>
            <a:lvl1pPr>
              <a:defRPr sz="1400" b="0" i="0"/>
            </a:lvl1pPr>
          </a:lstStyle>
          <a:p>
            <a:endParaRPr lang="en-GB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D3BE9F83-B8A7-9BDA-17F7-6020B978315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39733" y="5994450"/>
            <a:ext cx="10652534" cy="360000"/>
          </a:xfrm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defRPr sz="1100" b="0" i="0">
                <a:solidFill>
                  <a:schemeClr val="tx1"/>
                </a:solidFill>
                <a:latin typeface="Aptos" panose="020B0004020202020204" pitchFamily="34" charset="0"/>
                <a:cs typeface="Calibri" panose="020F0502020204030204" pitchFamily="34" charset="0"/>
              </a:defRPr>
            </a:lvl1pPr>
          </a:lstStyle>
          <a:p>
            <a:endParaRPr lang="en-GB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77B933CD-FD5A-4ADC-D6B5-2E70E11D8F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99733" y="5994450"/>
            <a:ext cx="360000" cy="360000"/>
          </a:xfrm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defRPr sz="1200" b="1" i="0">
                <a:solidFill>
                  <a:schemeClr val="tx1"/>
                </a:solidFill>
                <a:latin typeface="Aptos" panose="020B0004020202020204" pitchFamily="34" charset="0"/>
                <a:cs typeface="Calibri" panose="020F0502020204030204" pitchFamily="34" charset="0"/>
              </a:defRPr>
            </a:lvl1pPr>
          </a:lstStyle>
          <a:p>
            <a:fld id="{E8F1A65C-595C-4736-BF40-F7D31E78946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29388229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tab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FE7F2E16-67F1-F1D0-06B5-F587DD51CE6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9733" y="538538"/>
            <a:ext cx="11192534" cy="383567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>
              <a:defRPr b="1" i="0"/>
            </a:lvl1pPr>
          </a:lstStyle>
          <a:p>
            <a:r>
              <a:rPr lang="en-GB"/>
              <a:t>Click here to insert title</a:t>
            </a:r>
          </a:p>
        </p:txBody>
      </p:sp>
      <p:sp>
        <p:nvSpPr>
          <p:cNvPr id="10" name="Content Placeholder 15">
            <a:extLst>
              <a:ext uri="{FF2B5EF4-FFF2-40B4-BE49-F238E27FC236}">
                <a16:creationId xmlns:a16="http://schemas.microsoft.com/office/drawing/2014/main" id="{56ECBFE5-B633-02D4-A1CC-32F1A77792C4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499733" y="2138376"/>
            <a:ext cx="2950477" cy="3317700"/>
          </a:xfrm>
          <a:prstGeom prst="rect">
            <a:avLst/>
          </a:prstGeom>
        </p:spPr>
        <p:txBody>
          <a:bodyPr/>
          <a:lstStyle>
            <a:lvl1pPr>
              <a:lnSpc>
                <a:spcPct val="104000"/>
              </a:lnSpc>
              <a:defRPr sz="1400" b="0" i="0"/>
            </a:lvl1pPr>
          </a:lstStyle>
          <a:p>
            <a:endParaRPr lang="en-GB"/>
          </a:p>
        </p:txBody>
      </p:sp>
      <p:sp>
        <p:nvSpPr>
          <p:cNvPr id="11" name="Text Placeholder 13">
            <a:extLst>
              <a:ext uri="{FF2B5EF4-FFF2-40B4-BE49-F238E27FC236}">
                <a16:creationId xmlns:a16="http://schemas.microsoft.com/office/drawing/2014/main" id="{B3A3145E-319C-A021-10D8-F9A8ADC5ED1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9731" y="1408771"/>
            <a:ext cx="2950477" cy="564450"/>
          </a:xfrm>
          <a:prstGeom prst="rect">
            <a:avLst/>
          </a:prstGeom>
        </p:spPr>
        <p:txBody>
          <a:bodyPr anchor="t">
            <a:noAutofit/>
          </a:bodyPr>
          <a:lstStyle>
            <a:lvl1pPr>
              <a:lnSpc>
                <a:spcPct val="104000"/>
              </a:lnSpc>
              <a:defRPr sz="1600" b="1" i="0"/>
            </a:lvl1pPr>
          </a:lstStyle>
          <a:p>
            <a:r>
              <a:rPr lang="en-GB"/>
              <a:t>Add heading (two lines max)</a:t>
            </a:r>
          </a:p>
        </p:txBody>
      </p:sp>
      <p:sp>
        <p:nvSpPr>
          <p:cNvPr id="15" name="Content Placeholder 15">
            <a:extLst>
              <a:ext uri="{FF2B5EF4-FFF2-40B4-BE49-F238E27FC236}">
                <a16:creationId xmlns:a16="http://schemas.microsoft.com/office/drawing/2014/main" id="{C6BED69E-9C6C-0FCA-B691-851E4ECE40E4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4091234" y="1408770"/>
            <a:ext cx="7601034" cy="4047306"/>
          </a:xfrm>
          <a:prstGeom prst="rect">
            <a:avLst/>
          </a:prstGeom>
        </p:spPr>
        <p:txBody>
          <a:bodyPr/>
          <a:lstStyle>
            <a:lvl1pPr>
              <a:defRPr sz="1400" b="0" i="0"/>
            </a:lvl1pPr>
          </a:lstStyle>
          <a:p>
            <a:endParaRPr lang="en-GB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BF1CF5D-732D-66D4-7289-6849D80691F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39733" y="5994450"/>
            <a:ext cx="10652534" cy="360000"/>
          </a:xfrm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defRPr sz="1100" b="0" i="0">
                <a:solidFill>
                  <a:schemeClr val="tx1"/>
                </a:solidFill>
                <a:latin typeface="Aptos" panose="020B0004020202020204" pitchFamily="34" charset="0"/>
                <a:cs typeface="Calibri" panose="020F0502020204030204" pitchFamily="34" charset="0"/>
              </a:defRPr>
            </a:lvl1pPr>
          </a:lstStyle>
          <a:p>
            <a:endParaRPr lang="en-GB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2B42FBA9-DFD7-6B49-A916-BF71EF1E5BC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99733" y="5994450"/>
            <a:ext cx="360000" cy="360000"/>
          </a:xfrm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defRPr sz="1200" b="1" i="0">
                <a:solidFill>
                  <a:schemeClr val="tx1"/>
                </a:solidFill>
                <a:latin typeface="Aptos" panose="020B0004020202020204" pitchFamily="34" charset="0"/>
                <a:cs typeface="Calibri" panose="020F0502020204030204" pitchFamily="34" charset="0"/>
              </a:defRPr>
            </a:lvl1pPr>
          </a:lstStyle>
          <a:p>
            <a:fld id="{E8F1A65C-595C-4736-BF40-F7D31E78946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195278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and text_v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652A05B-734C-023B-C15D-942D9867BA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9733" y="538538"/>
            <a:ext cx="4860001" cy="383567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>
              <a:defRPr b="1" i="0"/>
            </a:lvl1pPr>
          </a:lstStyle>
          <a:p>
            <a:r>
              <a:rPr lang="en-GB"/>
              <a:t>Click here to insert title</a:t>
            </a:r>
          </a:p>
        </p:txBody>
      </p:sp>
      <p:sp>
        <p:nvSpPr>
          <p:cNvPr id="7" name="Content Placeholder 15">
            <a:extLst>
              <a:ext uri="{FF2B5EF4-FFF2-40B4-BE49-F238E27FC236}">
                <a16:creationId xmlns:a16="http://schemas.microsoft.com/office/drawing/2014/main" id="{67BD0C26-0FB8-E001-81BA-5EA844A0C914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499733" y="2138376"/>
            <a:ext cx="4860001" cy="3317700"/>
          </a:xfrm>
          <a:prstGeom prst="rect">
            <a:avLst/>
          </a:prstGeom>
        </p:spPr>
        <p:txBody>
          <a:bodyPr/>
          <a:lstStyle>
            <a:lvl1pPr>
              <a:lnSpc>
                <a:spcPct val="104000"/>
              </a:lnSpc>
              <a:defRPr sz="1400" b="0" i="0"/>
            </a:lvl1pPr>
          </a:lstStyle>
          <a:p>
            <a:endParaRPr lang="en-GB"/>
          </a:p>
        </p:txBody>
      </p:sp>
      <p:sp>
        <p:nvSpPr>
          <p:cNvPr id="8" name="Text Placeholder 13">
            <a:extLst>
              <a:ext uri="{FF2B5EF4-FFF2-40B4-BE49-F238E27FC236}">
                <a16:creationId xmlns:a16="http://schemas.microsoft.com/office/drawing/2014/main" id="{548710A7-36AA-7701-8CF8-E2BC3CD3543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99732" y="1408771"/>
            <a:ext cx="4860002" cy="564450"/>
          </a:xfrm>
          <a:prstGeom prst="rect">
            <a:avLst/>
          </a:prstGeom>
        </p:spPr>
        <p:txBody>
          <a:bodyPr anchor="t">
            <a:noAutofit/>
          </a:bodyPr>
          <a:lstStyle>
            <a:lvl1pPr>
              <a:lnSpc>
                <a:spcPct val="104000"/>
              </a:lnSpc>
              <a:defRPr sz="1600" b="1" i="0"/>
            </a:lvl1pPr>
          </a:lstStyle>
          <a:p>
            <a:r>
              <a:rPr lang="en-GB"/>
              <a:t>Add heading (two lines max)</a:t>
            </a:r>
          </a:p>
        </p:txBody>
      </p:sp>
      <p:sp>
        <p:nvSpPr>
          <p:cNvPr id="9" name="Picture Placeholder 11">
            <a:extLst>
              <a:ext uri="{FF2B5EF4-FFF2-40B4-BE49-F238E27FC236}">
                <a16:creationId xmlns:a16="http://schemas.microsoft.com/office/drawing/2014/main" id="{A79BFDA6-F32E-B996-4892-27B8AF51E8DB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9144000" y="0"/>
            <a:ext cx="2548267" cy="6858000"/>
          </a:xfrm>
          <a:custGeom>
            <a:avLst/>
            <a:gdLst>
              <a:gd name="connsiteX0" fmla="*/ 0 w 3959504"/>
              <a:gd name="connsiteY0" fmla="*/ 0 h 6289040"/>
              <a:gd name="connsiteX1" fmla="*/ 3959504 w 3959504"/>
              <a:gd name="connsiteY1" fmla="*/ 0 h 6289040"/>
              <a:gd name="connsiteX2" fmla="*/ 3959504 w 3959504"/>
              <a:gd name="connsiteY2" fmla="*/ 6289040 h 6289040"/>
              <a:gd name="connsiteX3" fmla="*/ 0 w 3959504"/>
              <a:gd name="connsiteY3" fmla="*/ 6289040 h 6289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59504" h="6289040">
                <a:moveTo>
                  <a:pt x="0" y="0"/>
                </a:moveTo>
                <a:lnTo>
                  <a:pt x="3959504" y="0"/>
                </a:lnTo>
                <a:lnTo>
                  <a:pt x="3959504" y="6289040"/>
                </a:lnTo>
                <a:lnTo>
                  <a:pt x="0" y="6289040"/>
                </a:lnTo>
                <a:close/>
              </a:path>
            </a:pathLst>
          </a:custGeom>
        </p:spPr>
        <p:txBody>
          <a:bodyPr wrap="square" bIns="648000" anchor="ctr">
            <a:noAutofit/>
          </a:bodyPr>
          <a:lstStyle>
            <a:lvl1pPr algn="ctr">
              <a:defRPr sz="1200" b="0" i="0"/>
            </a:lvl1pPr>
          </a:lstStyle>
          <a:p>
            <a:r>
              <a:rPr lang="en-GB"/>
              <a:t>Click icon to insert image</a:t>
            </a:r>
          </a:p>
        </p:txBody>
      </p:sp>
      <p:sp>
        <p:nvSpPr>
          <p:cNvPr id="10" name="Picture Placeholder 11">
            <a:extLst>
              <a:ext uri="{FF2B5EF4-FFF2-40B4-BE49-F238E27FC236}">
                <a16:creationId xmlns:a16="http://schemas.microsoft.com/office/drawing/2014/main" id="{4D64FC78-7634-6352-7B43-68A85F785653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5986020" y="1895900"/>
            <a:ext cx="3157977" cy="4962099"/>
          </a:xfrm>
          <a:custGeom>
            <a:avLst/>
            <a:gdLst>
              <a:gd name="connsiteX0" fmla="*/ 0 w 3959504"/>
              <a:gd name="connsiteY0" fmla="*/ 0 h 6289040"/>
              <a:gd name="connsiteX1" fmla="*/ 3959504 w 3959504"/>
              <a:gd name="connsiteY1" fmla="*/ 0 h 6289040"/>
              <a:gd name="connsiteX2" fmla="*/ 3959504 w 3959504"/>
              <a:gd name="connsiteY2" fmla="*/ 6289040 h 6289040"/>
              <a:gd name="connsiteX3" fmla="*/ 0 w 3959504"/>
              <a:gd name="connsiteY3" fmla="*/ 6289040 h 6289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59504" h="6289040">
                <a:moveTo>
                  <a:pt x="0" y="0"/>
                </a:moveTo>
                <a:lnTo>
                  <a:pt x="3959504" y="0"/>
                </a:lnTo>
                <a:lnTo>
                  <a:pt x="3959504" y="6289040"/>
                </a:lnTo>
                <a:lnTo>
                  <a:pt x="0" y="6289040"/>
                </a:lnTo>
                <a:close/>
              </a:path>
            </a:pathLst>
          </a:custGeom>
        </p:spPr>
        <p:txBody>
          <a:bodyPr wrap="square" bIns="648000" anchor="ctr">
            <a:noAutofit/>
          </a:bodyPr>
          <a:lstStyle>
            <a:lvl1pPr algn="ctr">
              <a:defRPr sz="1200" b="0" i="0"/>
            </a:lvl1pPr>
          </a:lstStyle>
          <a:p>
            <a:r>
              <a:rPr lang="en-GB"/>
              <a:t>Click icon to insert image</a:t>
            </a:r>
          </a:p>
        </p:txBody>
      </p:sp>
      <p:sp>
        <p:nvSpPr>
          <p:cNvPr id="3" name="Picture Placeholder 11">
            <a:extLst>
              <a:ext uri="{FF2B5EF4-FFF2-40B4-BE49-F238E27FC236}">
                <a16:creationId xmlns:a16="http://schemas.microsoft.com/office/drawing/2014/main" id="{E24D8582-267A-62B0-6375-52FBB6A95F06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5986016" y="0"/>
            <a:ext cx="3157977" cy="1897200"/>
          </a:xfrm>
          <a:custGeom>
            <a:avLst/>
            <a:gdLst>
              <a:gd name="connsiteX0" fmla="*/ 0 w 3959504"/>
              <a:gd name="connsiteY0" fmla="*/ 0 h 6289040"/>
              <a:gd name="connsiteX1" fmla="*/ 3959504 w 3959504"/>
              <a:gd name="connsiteY1" fmla="*/ 0 h 6289040"/>
              <a:gd name="connsiteX2" fmla="*/ 3959504 w 3959504"/>
              <a:gd name="connsiteY2" fmla="*/ 6289040 h 6289040"/>
              <a:gd name="connsiteX3" fmla="*/ 0 w 3959504"/>
              <a:gd name="connsiteY3" fmla="*/ 6289040 h 6289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59504" h="6289040">
                <a:moveTo>
                  <a:pt x="0" y="0"/>
                </a:moveTo>
                <a:lnTo>
                  <a:pt x="3959504" y="0"/>
                </a:lnTo>
                <a:lnTo>
                  <a:pt x="3959504" y="6289040"/>
                </a:lnTo>
                <a:lnTo>
                  <a:pt x="0" y="6289040"/>
                </a:lnTo>
                <a:close/>
              </a:path>
            </a:pathLst>
          </a:custGeom>
        </p:spPr>
        <p:txBody>
          <a:bodyPr wrap="square" bIns="648000" anchor="ctr">
            <a:noAutofit/>
          </a:bodyPr>
          <a:lstStyle>
            <a:lvl1pPr algn="ctr">
              <a:defRPr sz="1200" b="0" i="0"/>
            </a:lvl1pPr>
          </a:lstStyle>
          <a:p>
            <a:r>
              <a:rPr lang="en-GB"/>
              <a:t>Click icon to insert image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C30A0D45-92CE-4AA7-0114-549FDCB721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39733" y="5994450"/>
            <a:ext cx="4319999" cy="360000"/>
          </a:xfrm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defRPr sz="1100" b="0" i="0">
                <a:solidFill>
                  <a:schemeClr val="tx1"/>
                </a:solidFill>
                <a:latin typeface="Aptos" panose="020B0004020202020204" pitchFamily="34" charset="0"/>
                <a:cs typeface="Calibri" panose="020F0502020204030204" pitchFamily="34" charset="0"/>
              </a:defRPr>
            </a:lvl1pPr>
          </a:lstStyle>
          <a:p>
            <a:endParaRPr lang="en-GB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F042A49D-B936-0FB8-BC5C-EBB1B67D30C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99733" y="5994450"/>
            <a:ext cx="360000" cy="360000"/>
          </a:xfrm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defRPr sz="1200" b="1" i="0">
                <a:solidFill>
                  <a:schemeClr val="tx1"/>
                </a:solidFill>
                <a:latin typeface="Aptos" panose="020B0004020202020204" pitchFamily="34" charset="0"/>
                <a:cs typeface="Calibri" panose="020F0502020204030204" pitchFamily="34" charset="0"/>
              </a:defRPr>
            </a:lvl1pPr>
          </a:lstStyle>
          <a:p>
            <a:fld id="{E8F1A65C-595C-4736-BF40-F7D31E78946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4055914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page image or 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5">
            <a:extLst>
              <a:ext uri="{FF2B5EF4-FFF2-40B4-BE49-F238E27FC236}">
                <a16:creationId xmlns:a16="http://schemas.microsoft.com/office/drawing/2014/main" id="{F66DFE02-3922-DB47-CDA2-397BECDB411A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anchor="ctr"/>
          <a:lstStyle>
            <a:lvl1pPr algn="ctr">
              <a:lnSpc>
                <a:spcPct val="104000"/>
              </a:lnSpc>
              <a:defRPr sz="1400" b="0" i="0">
                <a:noFill/>
              </a:defRPr>
            </a:lvl1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6593959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text v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1">
            <a:extLst>
              <a:ext uri="{FF2B5EF4-FFF2-40B4-BE49-F238E27FC236}">
                <a16:creationId xmlns:a16="http://schemas.microsoft.com/office/drawing/2014/main" id="{30C5DD64-2FBA-3D50-B525-3B0F9FF669ED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5981999" y="0"/>
            <a:ext cx="4554000" cy="6858000"/>
          </a:xfrm>
          <a:custGeom>
            <a:avLst/>
            <a:gdLst>
              <a:gd name="connsiteX0" fmla="*/ 0 w 3959504"/>
              <a:gd name="connsiteY0" fmla="*/ 0 h 6289040"/>
              <a:gd name="connsiteX1" fmla="*/ 3959504 w 3959504"/>
              <a:gd name="connsiteY1" fmla="*/ 0 h 6289040"/>
              <a:gd name="connsiteX2" fmla="*/ 3959504 w 3959504"/>
              <a:gd name="connsiteY2" fmla="*/ 6289040 h 6289040"/>
              <a:gd name="connsiteX3" fmla="*/ 0 w 3959504"/>
              <a:gd name="connsiteY3" fmla="*/ 6289040 h 6289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59504" h="6289040">
                <a:moveTo>
                  <a:pt x="0" y="0"/>
                </a:moveTo>
                <a:lnTo>
                  <a:pt x="3959504" y="0"/>
                </a:lnTo>
                <a:lnTo>
                  <a:pt x="3959504" y="6289040"/>
                </a:lnTo>
                <a:lnTo>
                  <a:pt x="0" y="6289040"/>
                </a:lnTo>
                <a:close/>
              </a:path>
            </a:pathLst>
          </a:custGeom>
        </p:spPr>
        <p:txBody>
          <a:bodyPr wrap="square" bIns="648000" anchor="ctr">
            <a:noAutofit/>
          </a:bodyPr>
          <a:lstStyle>
            <a:lvl1pPr algn="ctr">
              <a:defRPr sz="1200" b="0" i="0"/>
            </a:lvl1pPr>
          </a:lstStyle>
          <a:p>
            <a:r>
              <a:rPr lang="en-GB"/>
              <a:t>Click icon to insert image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96BFD3AA-01A6-8D07-F391-FBD97C3FD6E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11040309" y="503550"/>
            <a:ext cx="651959" cy="936000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3D53D977-2176-6777-0E68-DE82DCCB0E7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 rot="16200000">
            <a:off x="10397913" y="5057790"/>
            <a:ext cx="2047718" cy="540991"/>
          </a:xfrm>
          <a:prstGeom prst="rect">
            <a:avLst/>
          </a:prstGeom>
        </p:spPr>
      </p:pic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E76CF5E8-FCC3-3384-753F-AE1743390CE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9733" y="538538"/>
            <a:ext cx="4860001" cy="383567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>
              <a:defRPr b="1" i="0"/>
            </a:lvl1pPr>
          </a:lstStyle>
          <a:p>
            <a:r>
              <a:rPr lang="en-GB"/>
              <a:t>Click here to insert title</a:t>
            </a:r>
          </a:p>
        </p:txBody>
      </p:sp>
      <p:sp>
        <p:nvSpPr>
          <p:cNvPr id="12" name="Content Placeholder 15">
            <a:extLst>
              <a:ext uri="{FF2B5EF4-FFF2-40B4-BE49-F238E27FC236}">
                <a16:creationId xmlns:a16="http://schemas.microsoft.com/office/drawing/2014/main" id="{3387FE47-5CE4-76C2-401E-9B38A759E2FB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499733" y="2138376"/>
            <a:ext cx="4860001" cy="3317700"/>
          </a:xfrm>
          <a:prstGeom prst="rect">
            <a:avLst/>
          </a:prstGeom>
        </p:spPr>
        <p:txBody>
          <a:bodyPr/>
          <a:lstStyle>
            <a:lvl1pPr>
              <a:lnSpc>
                <a:spcPct val="104000"/>
              </a:lnSpc>
              <a:defRPr sz="1400" b="0" i="0"/>
            </a:lvl1pPr>
          </a:lstStyle>
          <a:p>
            <a:endParaRPr lang="en-GB"/>
          </a:p>
        </p:txBody>
      </p:sp>
      <p:sp>
        <p:nvSpPr>
          <p:cNvPr id="13" name="Text Placeholder 13">
            <a:extLst>
              <a:ext uri="{FF2B5EF4-FFF2-40B4-BE49-F238E27FC236}">
                <a16:creationId xmlns:a16="http://schemas.microsoft.com/office/drawing/2014/main" id="{415A27B3-E04F-BBBE-E564-AB652B3A073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99732" y="1408771"/>
            <a:ext cx="4860002" cy="564450"/>
          </a:xfrm>
          <a:prstGeom prst="rect">
            <a:avLst/>
          </a:prstGeom>
        </p:spPr>
        <p:txBody>
          <a:bodyPr anchor="t">
            <a:noAutofit/>
          </a:bodyPr>
          <a:lstStyle>
            <a:lvl1pPr>
              <a:lnSpc>
                <a:spcPct val="104000"/>
              </a:lnSpc>
              <a:defRPr sz="1600" b="1" i="0"/>
            </a:lvl1pPr>
          </a:lstStyle>
          <a:p>
            <a:r>
              <a:rPr lang="en-GB"/>
              <a:t>Add heading (two lines max)</a:t>
            </a:r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id="{F3C17ED6-A7B8-C6F3-C41A-0AD1A338ECA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39733" y="5994450"/>
            <a:ext cx="4320000" cy="360000"/>
          </a:xfrm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defRPr sz="1100" b="0" i="0">
                <a:solidFill>
                  <a:schemeClr val="tx1"/>
                </a:solidFill>
                <a:latin typeface="Aptos" panose="020B0004020202020204" pitchFamily="34" charset="0"/>
                <a:cs typeface="Calibri" panose="020F0502020204030204" pitchFamily="34" charset="0"/>
              </a:defRPr>
            </a:lvl1pPr>
          </a:lstStyle>
          <a:p>
            <a:endParaRPr lang="en-GB"/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CF8E3EF6-8E6B-A779-2C5C-A1D5FD4950D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99733" y="5994450"/>
            <a:ext cx="360000" cy="360000"/>
          </a:xfrm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defRPr sz="1200" b="1" i="0">
                <a:solidFill>
                  <a:schemeClr val="tx1"/>
                </a:solidFill>
                <a:latin typeface="Aptos" panose="020B0004020202020204" pitchFamily="34" charset="0"/>
                <a:cs typeface="Calibri" panose="020F0502020204030204" pitchFamily="34" charset="0"/>
              </a:defRPr>
            </a:lvl1pPr>
          </a:lstStyle>
          <a:p>
            <a:fld id="{E8F1A65C-595C-4736-BF40-F7D31E78946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034795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text v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BA3A1727-81A1-4552-4F24-80C1424945A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9734" y="538538"/>
            <a:ext cx="4860000" cy="383567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>
              <a:defRPr b="1" i="0"/>
            </a:lvl1pPr>
          </a:lstStyle>
          <a:p>
            <a:r>
              <a:rPr lang="en-GB"/>
              <a:t>Click here to insert title</a:t>
            </a:r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D83D3F35-FEC2-3BA5-3DC1-38337AD035E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99733" y="1077065"/>
            <a:ext cx="4860000" cy="564450"/>
          </a:xfrm>
          <a:prstGeom prst="rect">
            <a:avLst/>
          </a:prstGeom>
        </p:spPr>
        <p:txBody>
          <a:bodyPr wrap="square">
            <a:noAutofit/>
          </a:bodyPr>
          <a:lstStyle>
            <a:lvl1pPr>
              <a:lnSpc>
                <a:spcPct val="104000"/>
              </a:lnSpc>
              <a:defRPr sz="1800" b="0" i="0"/>
            </a:lvl1pPr>
          </a:lstStyle>
          <a:p>
            <a:pPr marL="0" marR="0" lvl="0" indent="0" algn="l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Add subheading</a:t>
            </a:r>
          </a:p>
        </p:txBody>
      </p:sp>
      <p:sp>
        <p:nvSpPr>
          <p:cNvPr id="12" name="Content Placeholder 15">
            <a:extLst>
              <a:ext uri="{FF2B5EF4-FFF2-40B4-BE49-F238E27FC236}">
                <a16:creationId xmlns:a16="http://schemas.microsoft.com/office/drawing/2014/main" id="{197604C7-F06F-849B-20BD-46B562A01EB8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499733" y="1888476"/>
            <a:ext cx="4860000" cy="3567600"/>
          </a:xfrm>
          <a:prstGeom prst="rect">
            <a:avLst/>
          </a:prstGeom>
        </p:spPr>
        <p:txBody>
          <a:bodyPr/>
          <a:lstStyle>
            <a:lvl1pPr>
              <a:lnSpc>
                <a:spcPct val="104000"/>
              </a:lnSpc>
              <a:defRPr sz="1400" b="0" i="0"/>
            </a:lvl1pPr>
          </a:lstStyle>
          <a:p>
            <a:endParaRPr lang="en-GB"/>
          </a:p>
        </p:txBody>
      </p:sp>
      <p:sp>
        <p:nvSpPr>
          <p:cNvPr id="13" name="Picture Placeholder 11">
            <a:extLst>
              <a:ext uri="{FF2B5EF4-FFF2-40B4-BE49-F238E27FC236}">
                <a16:creationId xmlns:a16="http://schemas.microsoft.com/office/drawing/2014/main" id="{5AA07DC2-5304-16B2-0B9E-0BB6EB668438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5981999" y="0"/>
            <a:ext cx="4554000" cy="6858000"/>
          </a:xfrm>
          <a:custGeom>
            <a:avLst/>
            <a:gdLst>
              <a:gd name="connsiteX0" fmla="*/ 0 w 3959504"/>
              <a:gd name="connsiteY0" fmla="*/ 0 h 6289040"/>
              <a:gd name="connsiteX1" fmla="*/ 3959504 w 3959504"/>
              <a:gd name="connsiteY1" fmla="*/ 0 h 6289040"/>
              <a:gd name="connsiteX2" fmla="*/ 3959504 w 3959504"/>
              <a:gd name="connsiteY2" fmla="*/ 6289040 h 6289040"/>
              <a:gd name="connsiteX3" fmla="*/ 0 w 3959504"/>
              <a:gd name="connsiteY3" fmla="*/ 6289040 h 6289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59504" h="6289040">
                <a:moveTo>
                  <a:pt x="0" y="0"/>
                </a:moveTo>
                <a:lnTo>
                  <a:pt x="3959504" y="0"/>
                </a:lnTo>
                <a:lnTo>
                  <a:pt x="3959504" y="6289040"/>
                </a:lnTo>
                <a:lnTo>
                  <a:pt x="0" y="6289040"/>
                </a:lnTo>
                <a:close/>
              </a:path>
            </a:pathLst>
          </a:custGeom>
        </p:spPr>
        <p:txBody>
          <a:bodyPr wrap="square" bIns="648000" anchor="ctr">
            <a:noAutofit/>
          </a:bodyPr>
          <a:lstStyle>
            <a:lvl1pPr algn="ctr">
              <a:defRPr sz="1200" b="0" i="0"/>
            </a:lvl1pPr>
          </a:lstStyle>
          <a:p>
            <a:r>
              <a:rPr lang="en-GB"/>
              <a:t>Click icon to insert image</a:t>
            </a: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10BFA2E6-1EE5-77CD-0CD7-CA9E98BD503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11040309" y="503550"/>
            <a:ext cx="651959" cy="936000"/>
          </a:xfrm>
          <a:prstGeom prst="rect">
            <a:avLst/>
          </a:prstGeom>
        </p:spPr>
      </p:pic>
      <p:pic>
        <p:nvPicPr>
          <p:cNvPr id="15" name="Graphic 14">
            <a:extLst>
              <a:ext uri="{FF2B5EF4-FFF2-40B4-BE49-F238E27FC236}">
                <a16:creationId xmlns:a16="http://schemas.microsoft.com/office/drawing/2014/main" id="{6D9D09C5-D351-4D31-17CE-13FBB135322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 rot="16200000">
            <a:off x="10397913" y="5057790"/>
            <a:ext cx="2047718" cy="540991"/>
          </a:xfrm>
          <a:prstGeom prst="rect">
            <a:avLst/>
          </a:prstGeom>
        </p:spPr>
      </p:pic>
      <p:sp>
        <p:nvSpPr>
          <p:cNvPr id="16" name="Footer Placeholder 4">
            <a:extLst>
              <a:ext uri="{FF2B5EF4-FFF2-40B4-BE49-F238E27FC236}">
                <a16:creationId xmlns:a16="http://schemas.microsoft.com/office/drawing/2014/main" id="{21EC6865-AD23-AEFF-4546-213FA1851B9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39733" y="5994450"/>
            <a:ext cx="4320000" cy="360000"/>
          </a:xfrm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defRPr sz="1100" b="0" i="0">
                <a:solidFill>
                  <a:schemeClr val="tx1"/>
                </a:solidFill>
                <a:latin typeface="Aptos" panose="020B0004020202020204" pitchFamily="34" charset="0"/>
                <a:cs typeface="Calibri" panose="020F0502020204030204" pitchFamily="34" charset="0"/>
              </a:defRPr>
            </a:lvl1pPr>
          </a:lstStyle>
          <a:p>
            <a:endParaRPr lang="en-GB"/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EBBC4821-2989-7761-E9AF-7EA0D1F3444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99733" y="5994450"/>
            <a:ext cx="360000" cy="360000"/>
          </a:xfrm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defRPr sz="1200" b="1" i="0">
                <a:solidFill>
                  <a:schemeClr val="tx1"/>
                </a:solidFill>
                <a:latin typeface="Aptos" panose="020B0004020202020204" pitchFamily="34" charset="0"/>
                <a:cs typeface="Calibri" panose="020F0502020204030204" pitchFamily="34" charset="0"/>
              </a:defRPr>
            </a:lvl1pPr>
          </a:lstStyle>
          <a:p>
            <a:fld id="{E8F1A65C-595C-4736-BF40-F7D31E78946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70523396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and text slide v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652A05B-734C-023B-C15D-942D9867BA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9733" y="538538"/>
            <a:ext cx="4860001" cy="383567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>
              <a:defRPr b="1" i="0"/>
            </a:lvl1pPr>
          </a:lstStyle>
          <a:p>
            <a:r>
              <a:rPr lang="en-GB"/>
              <a:t>Click here to insert title</a:t>
            </a:r>
          </a:p>
        </p:txBody>
      </p:sp>
      <p:sp>
        <p:nvSpPr>
          <p:cNvPr id="7" name="Content Placeholder 15">
            <a:extLst>
              <a:ext uri="{FF2B5EF4-FFF2-40B4-BE49-F238E27FC236}">
                <a16:creationId xmlns:a16="http://schemas.microsoft.com/office/drawing/2014/main" id="{67BD0C26-0FB8-E001-81BA-5EA844A0C914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499733" y="2138376"/>
            <a:ext cx="4860001" cy="3317700"/>
          </a:xfrm>
          <a:prstGeom prst="rect">
            <a:avLst/>
          </a:prstGeom>
        </p:spPr>
        <p:txBody>
          <a:bodyPr/>
          <a:lstStyle>
            <a:lvl1pPr>
              <a:lnSpc>
                <a:spcPct val="104000"/>
              </a:lnSpc>
              <a:defRPr sz="1400" b="0" i="0"/>
            </a:lvl1pPr>
          </a:lstStyle>
          <a:p>
            <a:endParaRPr lang="en-GB"/>
          </a:p>
        </p:txBody>
      </p:sp>
      <p:sp>
        <p:nvSpPr>
          <p:cNvPr id="8" name="Text Placeholder 13">
            <a:extLst>
              <a:ext uri="{FF2B5EF4-FFF2-40B4-BE49-F238E27FC236}">
                <a16:creationId xmlns:a16="http://schemas.microsoft.com/office/drawing/2014/main" id="{548710A7-36AA-7701-8CF8-E2BC3CD3543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99732" y="1408771"/>
            <a:ext cx="4860002" cy="564450"/>
          </a:xfrm>
          <a:prstGeom prst="rect">
            <a:avLst/>
          </a:prstGeom>
        </p:spPr>
        <p:txBody>
          <a:bodyPr anchor="t">
            <a:noAutofit/>
          </a:bodyPr>
          <a:lstStyle>
            <a:lvl1pPr>
              <a:lnSpc>
                <a:spcPct val="104000"/>
              </a:lnSpc>
              <a:defRPr sz="1600" b="1" i="0"/>
            </a:lvl1pPr>
          </a:lstStyle>
          <a:p>
            <a:r>
              <a:rPr lang="en-GB"/>
              <a:t>Add heading (two lines max)</a:t>
            </a:r>
          </a:p>
        </p:txBody>
      </p:sp>
      <p:sp>
        <p:nvSpPr>
          <p:cNvPr id="9" name="Picture Placeholder 11">
            <a:extLst>
              <a:ext uri="{FF2B5EF4-FFF2-40B4-BE49-F238E27FC236}">
                <a16:creationId xmlns:a16="http://schemas.microsoft.com/office/drawing/2014/main" id="{A79BFDA6-F32E-B996-4892-27B8AF51E8DB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9144000" y="0"/>
            <a:ext cx="2548267" cy="6858000"/>
          </a:xfrm>
          <a:custGeom>
            <a:avLst/>
            <a:gdLst>
              <a:gd name="connsiteX0" fmla="*/ 0 w 3959504"/>
              <a:gd name="connsiteY0" fmla="*/ 0 h 6289040"/>
              <a:gd name="connsiteX1" fmla="*/ 3959504 w 3959504"/>
              <a:gd name="connsiteY1" fmla="*/ 0 h 6289040"/>
              <a:gd name="connsiteX2" fmla="*/ 3959504 w 3959504"/>
              <a:gd name="connsiteY2" fmla="*/ 6289040 h 6289040"/>
              <a:gd name="connsiteX3" fmla="*/ 0 w 3959504"/>
              <a:gd name="connsiteY3" fmla="*/ 6289040 h 6289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59504" h="6289040">
                <a:moveTo>
                  <a:pt x="0" y="0"/>
                </a:moveTo>
                <a:lnTo>
                  <a:pt x="3959504" y="0"/>
                </a:lnTo>
                <a:lnTo>
                  <a:pt x="3959504" y="6289040"/>
                </a:lnTo>
                <a:lnTo>
                  <a:pt x="0" y="6289040"/>
                </a:lnTo>
                <a:close/>
              </a:path>
            </a:pathLst>
          </a:custGeom>
        </p:spPr>
        <p:txBody>
          <a:bodyPr wrap="square" bIns="648000" anchor="ctr">
            <a:noAutofit/>
          </a:bodyPr>
          <a:lstStyle>
            <a:lvl1pPr algn="ctr">
              <a:defRPr sz="1200" b="0" i="0"/>
            </a:lvl1pPr>
          </a:lstStyle>
          <a:p>
            <a:r>
              <a:rPr lang="en-GB"/>
              <a:t>Click icon to insert image</a:t>
            </a:r>
          </a:p>
        </p:txBody>
      </p:sp>
      <p:sp>
        <p:nvSpPr>
          <p:cNvPr id="10" name="Picture Placeholder 11">
            <a:extLst>
              <a:ext uri="{FF2B5EF4-FFF2-40B4-BE49-F238E27FC236}">
                <a16:creationId xmlns:a16="http://schemas.microsoft.com/office/drawing/2014/main" id="{4D64FC78-7634-6352-7B43-68A85F785653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5986020" y="1895900"/>
            <a:ext cx="3157977" cy="4962099"/>
          </a:xfrm>
          <a:custGeom>
            <a:avLst/>
            <a:gdLst>
              <a:gd name="connsiteX0" fmla="*/ 0 w 3959504"/>
              <a:gd name="connsiteY0" fmla="*/ 0 h 6289040"/>
              <a:gd name="connsiteX1" fmla="*/ 3959504 w 3959504"/>
              <a:gd name="connsiteY1" fmla="*/ 0 h 6289040"/>
              <a:gd name="connsiteX2" fmla="*/ 3959504 w 3959504"/>
              <a:gd name="connsiteY2" fmla="*/ 6289040 h 6289040"/>
              <a:gd name="connsiteX3" fmla="*/ 0 w 3959504"/>
              <a:gd name="connsiteY3" fmla="*/ 6289040 h 6289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59504" h="6289040">
                <a:moveTo>
                  <a:pt x="0" y="0"/>
                </a:moveTo>
                <a:lnTo>
                  <a:pt x="3959504" y="0"/>
                </a:lnTo>
                <a:lnTo>
                  <a:pt x="3959504" y="6289040"/>
                </a:lnTo>
                <a:lnTo>
                  <a:pt x="0" y="6289040"/>
                </a:lnTo>
                <a:close/>
              </a:path>
            </a:pathLst>
          </a:custGeom>
        </p:spPr>
        <p:txBody>
          <a:bodyPr wrap="square" bIns="648000" anchor="ctr">
            <a:noAutofit/>
          </a:bodyPr>
          <a:lstStyle>
            <a:lvl1pPr algn="ctr">
              <a:defRPr sz="1200" b="0" i="0"/>
            </a:lvl1pPr>
          </a:lstStyle>
          <a:p>
            <a:r>
              <a:rPr lang="en-GB"/>
              <a:t>Click icon to insert image</a:t>
            </a:r>
          </a:p>
        </p:txBody>
      </p:sp>
      <p:sp>
        <p:nvSpPr>
          <p:cNvPr id="3" name="Picture Placeholder 11">
            <a:extLst>
              <a:ext uri="{FF2B5EF4-FFF2-40B4-BE49-F238E27FC236}">
                <a16:creationId xmlns:a16="http://schemas.microsoft.com/office/drawing/2014/main" id="{42CD5777-D403-D912-494B-0905096EF3F6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5986016" y="0"/>
            <a:ext cx="3157977" cy="1897200"/>
          </a:xfrm>
          <a:custGeom>
            <a:avLst/>
            <a:gdLst>
              <a:gd name="connsiteX0" fmla="*/ 0 w 3959504"/>
              <a:gd name="connsiteY0" fmla="*/ 0 h 6289040"/>
              <a:gd name="connsiteX1" fmla="*/ 3959504 w 3959504"/>
              <a:gd name="connsiteY1" fmla="*/ 0 h 6289040"/>
              <a:gd name="connsiteX2" fmla="*/ 3959504 w 3959504"/>
              <a:gd name="connsiteY2" fmla="*/ 6289040 h 6289040"/>
              <a:gd name="connsiteX3" fmla="*/ 0 w 3959504"/>
              <a:gd name="connsiteY3" fmla="*/ 6289040 h 6289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59504" h="6289040">
                <a:moveTo>
                  <a:pt x="0" y="0"/>
                </a:moveTo>
                <a:lnTo>
                  <a:pt x="3959504" y="0"/>
                </a:lnTo>
                <a:lnTo>
                  <a:pt x="3959504" y="6289040"/>
                </a:lnTo>
                <a:lnTo>
                  <a:pt x="0" y="6289040"/>
                </a:lnTo>
                <a:close/>
              </a:path>
            </a:pathLst>
          </a:custGeom>
        </p:spPr>
        <p:txBody>
          <a:bodyPr wrap="square" bIns="648000" anchor="ctr">
            <a:noAutofit/>
          </a:bodyPr>
          <a:lstStyle>
            <a:lvl1pPr algn="ctr">
              <a:defRPr sz="1200" b="0" i="0"/>
            </a:lvl1pPr>
          </a:lstStyle>
          <a:p>
            <a:r>
              <a:rPr lang="en-GB"/>
              <a:t>Click icon to insert image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DFD9431A-7D7E-AFBA-5505-9993405578D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39733" y="5994450"/>
            <a:ext cx="4320000" cy="360000"/>
          </a:xfrm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defRPr sz="1100" b="0" i="0">
                <a:solidFill>
                  <a:schemeClr val="tx1"/>
                </a:solidFill>
                <a:latin typeface="Aptos" panose="020B0004020202020204" pitchFamily="34" charset="0"/>
                <a:cs typeface="Calibri" panose="020F0502020204030204" pitchFamily="34" charset="0"/>
              </a:defRPr>
            </a:lvl1pPr>
          </a:lstStyle>
          <a:p>
            <a:endParaRPr lang="en-GB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52577F9C-FD22-6936-3105-12AA090002B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99733" y="5994450"/>
            <a:ext cx="360000" cy="360000"/>
          </a:xfrm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defRPr sz="1200" b="1" i="0">
                <a:solidFill>
                  <a:schemeClr val="tx1"/>
                </a:solidFill>
                <a:latin typeface="Aptos" panose="020B0004020202020204" pitchFamily="34" charset="0"/>
                <a:cs typeface="Calibri" panose="020F0502020204030204" pitchFamily="34" charset="0"/>
              </a:defRPr>
            </a:lvl1pPr>
          </a:lstStyle>
          <a:p>
            <a:fld id="{E8F1A65C-595C-4736-BF40-F7D31E78946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7745456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and text slide v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icture Placeholder 11">
            <a:extLst>
              <a:ext uri="{FF2B5EF4-FFF2-40B4-BE49-F238E27FC236}">
                <a16:creationId xmlns:a16="http://schemas.microsoft.com/office/drawing/2014/main" id="{6219DC3A-1FF1-7859-D599-6F9DCD54E59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9144000" y="0"/>
            <a:ext cx="2548267" cy="6858000"/>
          </a:xfrm>
          <a:custGeom>
            <a:avLst/>
            <a:gdLst>
              <a:gd name="connsiteX0" fmla="*/ 0 w 3959504"/>
              <a:gd name="connsiteY0" fmla="*/ 0 h 6289040"/>
              <a:gd name="connsiteX1" fmla="*/ 3959504 w 3959504"/>
              <a:gd name="connsiteY1" fmla="*/ 0 h 6289040"/>
              <a:gd name="connsiteX2" fmla="*/ 3959504 w 3959504"/>
              <a:gd name="connsiteY2" fmla="*/ 6289040 h 6289040"/>
              <a:gd name="connsiteX3" fmla="*/ 0 w 3959504"/>
              <a:gd name="connsiteY3" fmla="*/ 6289040 h 6289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59504" h="6289040">
                <a:moveTo>
                  <a:pt x="0" y="0"/>
                </a:moveTo>
                <a:lnTo>
                  <a:pt x="3959504" y="0"/>
                </a:lnTo>
                <a:lnTo>
                  <a:pt x="3959504" y="6289040"/>
                </a:lnTo>
                <a:lnTo>
                  <a:pt x="0" y="6289040"/>
                </a:lnTo>
                <a:close/>
              </a:path>
            </a:pathLst>
          </a:custGeom>
        </p:spPr>
        <p:txBody>
          <a:bodyPr wrap="square" bIns="648000" anchor="ctr">
            <a:noAutofit/>
          </a:bodyPr>
          <a:lstStyle>
            <a:lvl1pPr algn="ctr">
              <a:defRPr sz="1200" b="0" i="0"/>
            </a:lvl1pPr>
          </a:lstStyle>
          <a:p>
            <a:r>
              <a:rPr lang="en-GB"/>
              <a:t>Click icon to insert image</a:t>
            </a:r>
          </a:p>
        </p:txBody>
      </p:sp>
      <p:sp>
        <p:nvSpPr>
          <p:cNvPr id="23" name="Picture Placeholder 11">
            <a:extLst>
              <a:ext uri="{FF2B5EF4-FFF2-40B4-BE49-F238E27FC236}">
                <a16:creationId xmlns:a16="http://schemas.microsoft.com/office/drawing/2014/main" id="{34A33B83-0498-6D8B-C355-16BE0BBD49C8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5986020" y="1895900"/>
            <a:ext cx="3157977" cy="4962099"/>
          </a:xfrm>
          <a:custGeom>
            <a:avLst/>
            <a:gdLst>
              <a:gd name="connsiteX0" fmla="*/ 0 w 3959504"/>
              <a:gd name="connsiteY0" fmla="*/ 0 h 6289040"/>
              <a:gd name="connsiteX1" fmla="*/ 3959504 w 3959504"/>
              <a:gd name="connsiteY1" fmla="*/ 0 h 6289040"/>
              <a:gd name="connsiteX2" fmla="*/ 3959504 w 3959504"/>
              <a:gd name="connsiteY2" fmla="*/ 6289040 h 6289040"/>
              <a:gd name="connsiteX3" fmla="*/ 0 w 3959504"/>
              <a:gd name="connsiteY3" fmla="*/ 6289040 h 6289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59504" h="6289040">
                <a:moveTo>
                  <a:pt x="0" y="0"/>
                </a:moveTo>
                <a:lnTo>
                  <a:pt x="3959504" y="0"/>
                </a:lnTo>
                <a:lnTo>
                  <a:pt x="3959504" y="6289040"/>
                </a:lnTo>
                <a:lnTo>
                  <a:pt x="0" y="6289040"/>
                </a:lnTo>
                <a:close/>
              </a:path>
            </a:pathLst>
          </a:custGeom>
        </p:spPr>
        <p:txBody>
          <a:bodyPr wrap="square" bIns="648000" anchor="ctr">
            <a:noAutofit/>
          </a:bodyPr>
          <a:lstStyle>
            <a:lvl1pPr algn="ctr">
              <a:defRPr sz="1200" b="0" i="0"/>
            </a:lvl1pPr>
          </a:lstStyle>
          <a:p>
            <a:r>
              <a:rPr lang="en-GB"/>
              <a:t>Click icon to insert image</a:t>
            </a:r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D7993DE8-5ABE-40D9-B897-DAF1B33287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9733" y="538538"/>
            <a:ext cx="4860000" cy="383567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>
              <a:defRPr b="1" i="0"/>
            </a:lvl1pPr>
          </a:lstStyle>
          <a:p>
            <a:r>
              <a:rPr lang="en-GB"/>
              <a:t>Click here to insert title</a:t>
            </a:r>
          </a:p>
        </p:txBody>
      </p:sp>
      <p:sp>
        <p:nvSpPr>
          <p:cNvPr id="10" name="Text Placeholder 12">
            <a:extLst>
              <a:ext uri="{FF2B5EF4-FFF2-40B4-BE49-F238E27FC236}">
                <a16:creationId xmlns:a16="http://schemas.microsoft.com/office/drawing/2014/main" id="{1F382238-B715-064C-9E79-D94A425E35B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99733" y="1077065"/>
            <a:ext cx="4860000" cy="564450"/>
          </a:xfrm>
          <a:prstGeom prst="rect">
            <a:avLst/>
          </a:prstGeom>
        </p:spPr>
        <p:txBody>
          <a:bodyPr wrap="square">
            <a:noAutofit/>
          </a:bodyPr>
          <a:lstStyle>
            <a:lvl1pPr>
              <a:lnSpc>
                <a:spcPct val="104000"/>
              </a:lnSpc>
              <a:defRPr sz="1800" b="0" i="0"/>
            </a:lvl1pPr>
          </a:lstStyle>
          <a:p>
            <a:pPr marL="0" marR="0" lvl="0" indent="0" algn="l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Add subheading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78D2F36A-F968-C38D-8923-0F341E76FA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9734" y="1888476"/>
            <a:ext cx="4860000" cy="35676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defRPr sz="1600" b="0" i="0"/>
            </a:lvl1pPr>
          </a:lstStyle>
          <a:p>
            <a:pPr lvl="0"/>
            <a:endParaRPr lang="en-GB"/>
          </a:p>
        </p:txBody>
      </p:sp>
      <p:sp>
        <p:nvSpPr>
          <p:cNvPr id="2" name="Picture Placeholder 11">
            <a:extLst>
              <a:ext uri="{FF2B5EF4-FFF2-40B4-BE49-F238E27FC236}">
                <a16:creationId xmlns:a16="http://schemas.microsoft.com/office/drawing/2014/main" id="{53796BA5-A70C-F0B3-9FE1-8681A2A23247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5986016" y="0"/>
            <a:ext cx="3157977" cy="1897200"/>
          </a:xfrm>
          <a:custGeom>
            <a:avLst/>
            <a:gdLst>
              <a:gd name="connsiteX0" fmla="*/ 0 w 3959504"/>
              <a:gd name="connsiteY0" fmla="*/ 0 h 6289040"/>
              <a:gd name="connsiteX1" fmla="*/ 3959504 w 3959504"/>
              <a:gd name="connsiteY1" fmla="*/ 0 h 6289040"/>
              <a:gd name="connsiteX2" fmla="*/ 3959504 w 3959504"/>
              <a:gd name="connsiteY2" fmla="*/ 6289040 h 6289040"/>
              <a:gd name="connsiteX3" fmla="*/ 0 w 3959504"/>
              <a:gd name="connsiteY3" fmla="*/ 6289040 h 6289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59504" h="6289040">
                <a:moveTo>
                  <a:pt x="0" y="0"/>
                </a:moveTo>
                <a:lnTo>
                  <a:pt x="3959504" y="0"/>
                </a:lnTo>
                <a:lnTo>
                  <a:pt x="3959504" y="6289040"/>
                </a:lnTo>
                <a:lnTo>
                  <a:pt x="0" y="6289040"/>
                </a:lnTo>
                <a:close/>
              </a:path>
            </a:pathLst>
          </a:custGeom>
        </p:spPr>
        <p:txBody>
          <a:bodyPr wrap="square" bIns="648000" anchor="ctr">
            <a:noAutofit/>
          </a:bodyPr>
          <a:lstStyle>
            <a:lvl1pPr algn="ctr">
              <a:defRPr sz="1200" b="0" i="0"/>
            </a:lvl1pPr>
          </a:lstStyle>
          <a:p>
            <a:r>
              <a:rPr lang="en-GB"/>
              <a:t>Click icon to insert image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AB0CF0-82F4-B496-9D61-A56C93B073B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39733" y="5994450"/>
            <a:ext cx="4320000" cy="360000"/>
          </a:xfrm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defRPr sz="1100" b="0" i="0">
                <a:solidFill>
                  <a:schemeClr val="tx1"/>
                </a:solidFill>
                <a:latin typeface="Aptos" panose="020B0004020202020204" pitchFamily="34" charset="0"/>
                <a:cs typeface="Calibri" panose="020F0502020204030204" pitchFamily="34" charset="0"/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416B78-0B43-E22D-66BD-0B6774CEACC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99733" y="5994450"/>
            <a:ext cx="360000" cy="360000"/>
          </a:xfrm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defRPr sz="1200" b="1" i="0">
                <a:solidFill>
                  <a:schemeClr val="tx1"/>
                </a:solidFill>
                <a:latin typeface="Aptos" panose="020B0004020202020204" pitchFamily="34" charset="0"/>
                <a:cs typeface="Calibri" panose="020F0502020204030204" pitchFamily="34" charset="0"/>
              </a:defRPr>
            </a:lvl1pPr>
          </a:lstStyle>
          <a:p>
            <a:fld id="{E8F1A65C-595C-4736-BF40-F7D31E78946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8845355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ement or quot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1">
            <a:extLst>
              <a:ext uri="{FF2B5EF4-FFF2-40B4-BE49-F238E27FC236}">
                <a16:creationId xmlns:a16="http://schemas.microsoft.com/office/drawing/2014/main" id="{06DF862D-15E0-ACDB-80CE-697EB1AC1CE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9734" y="2539978"/>
            <a:ext cx="4860000" cy="2235622"/>
          </a:xfrm>
          <a:prstGeom prst="rect">
            <a:avLst/>
          </a:prstGeom>
        </p:spPr>
        <p:txBody>
          <a:bodyPr vert="horz" wrap="square" lIns="0" tIns="0" rIns="0" bIns="0" rtlCol="0" anchor="t">
            <a:noAutofit/>
          </a:bodyPr>
          <a:lstStyle>
            <a:lvl1pPr>
              <a:defRPr sz="2400" b="0" i="0"/>
            </a:lvl1pPr>
          </a:lstStyle>
          <a:p>
            <a:r>
              <a:rPr lang="en-GB"/>
              <a:t>Add quote</a:t>
            </a:r>
          </a:p>
        </p:txBody>
      </p:sp>
      <p:sp>
        <p:nvSpPr>
          <p:cNvPr id="23" name="Text Placeholder 12">
            <a:extLst>
              <a:ext uri="{FF2B5EF4-FFF2-40B4-BE49-F238E27FC236}">
                <a16:creationId xmlns:a16="http://schemas.microsoft.com/office/drawing/2014/main" id="{A9898A81-6C3F-17C9-B449-3FE9B4C929F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99734" y="4866805"/>
            <a:ext cx="4859999" cy="501740"/>
          </a:xfrm>
          <a:prstGeom prst="rect">
            <a:avLst/>
          </a:prstGeom>
        </p:spPr>
        <p:txBody>
          <a:bodyPr wrap="square">
            <a:noAutofit/>
          </a:bodyPr>
          <a:lstStyle>
            <a:lvl1pPr>
              <a:defRPr sz="1200" b="0" i="0"/>
            </a:lvl1pPr>
          </a:lstStyle>
          <a:p>
            <a:pPr marL="0" marR="0" lvl="0" indent="0" algn="l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Add source</a:t>
            </a:r>
          </a:p>
        </p:txBody>
      </p:sp>
      <p:sp>
        <p:nvSpPr>
          <p:cNvPr id="24" name="Picture Placeholder 11">
            <a:extLst>
              <a:ext uri="{FF2B5EF4-FFF2-40B4-BE49-F238E27FC236}">
                <a16:creationId xmlns:a16="http://schemas.microsoft.com/office/drawing/2014/main" id="{1E8A19FE-64F8-6DAE-5D3D-84BA47F1582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5986021" y="-1"/>
            <a:ext cx="4549978" cy="5368546"/>
          </a:xfrm>
          <a:custGeom>
            <a:avLst/>
            <a:gdLst>
              <a:gd name="connsiteX0" fmla="*/ 0 w 3959504"/>
              <a:gd name="connsiteY0" fmla="*/ 0 h 6289040"/>
              <a:gd name="connsiteX1" fmla="*/ 3959504 w 3959504"/>
              <a:gd name="connsiteY1" fmla="*/ 0 h 6289040"/>
              <a:gd name="connsiteX2" fmla="*/ 3959504 w 3959504"/>
              <a:gd name="connsiteY2" fmla="*/ 6289040 h 6289040"/>
              <a:gd name="connsiteX3" fmla="*/ 0 w 3959504"/>
              <a:gd name="connsiteY3" fmla="*/ 6289040 h 6289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59504" h="6289040">
                <a:moveTo>
                  <a:pt x="0" y="0"/>
                </a:moveTo>
                <a:lnTo>
                  <a:pt x="3959504" y="0"/>
                </a:lnTo>
                <a:lnTo>
                  <a:pt x="3959504" y="6289040"/>
                </a:lnTo>
                <a:lnTo>
                  <a:pt x="0" y="6289040"/>
                </a:lnTo>
                <a:close/>
              </a:path>
            </a:pathLst>
          </a:custGeom>
        </p:spPr>
        <p:txBody>
          <a:bodyPr wrap="square" bIns="648000" anchor="ctr">
            <a:noAutofit/>
          </a:bodyPr>
          <a:lstStyle>
            <a:lvl1pPr algn="ctr">
              <a:defRPr sz="1200" b="0" i="0"/>
            </a:lvl1pPr>
          </a:lstStyle>
          <a:p>
            <a:r>
              <a:rPr lang="en-GB"/>
              <a:t>Click icon to insert image</a:t>
            </a:r>
          </a:p>
        </p:txBody>
      </p:sp>
      <p:sp>
        <p:nvSpPr>
          <p:cNvPr id="25" name="Picture Placeholder 11">
            <a:extLst>
              <a:ext uri="{FF2B5EF4-FFF2-40B4-BE49-F238E27FC236}">
                <a16:creationId xmlns:a16="http://schemas.microsoft.com/office/drawing/2014/main" id="{2630A848-805F-B52C-DAB6-56E569C2CAE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0536000" y="1897275"/>
            <a:ext cx="1656000" cy="4978653"/>
          </a:xfrm>
          <a:custGeom>
            <a:avLst/>
            <a:gdLst>
              <a:gd name="connsiteX0" fmla="*/ 0 w 3959504"/>
              <a:gd name="connsiteY0" fmla="*/ 0 h 6289040"/>
              <a:gd name="connsiteX1" fmla="*/ 3959504 w 3959504"/>
              <a:gd name="connsiteY1" fmla="*/ 0 h 6289040"/>
              <a:gd name="connsiteX2" fmla="*/ 3959504 w 3959504"/>
              <a:gd name="connsiteY2" fmla="*/ 6289040 h 6289040"/>
              <a:gd name="connsiteX3" fmla="*/ 0 w 3959504"/>
              <a:gd name="connsiteY3" fmla="*/ 6289040 h 6289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59504" h="6289040">
                <a:moveTo>
                  <a:pt x="0" y="0"/>
                </a:moveTo>
                <a:lnTo>
                  <a:pt x="3959504" y="0"/>
                </a:lnTo>
                <a:lnTo>
                  <a:pt x="3959504" y="6289040"/>
                </a:lnTo>
                <a:lnTo>
                  <a:pt x="0" y="6289040"/>
                </a:lnTo>
                <a:close/>
              </a:path>
            </a:pathLst>
          </a:custGeom>
        </p:spPr>
        <p:txBody>
          <a:bodyPr wrap="square" bIns="648000" anchor="ctr">
            <a:noAutofit/>
          </a:bodyPr>
          <a:lstStyle>
            <a:lvl1pPr algn="ctr">
              <a:defRPr sz="1200" b="0" i="0"/>
            </a:lvl1pPr>
          </a:lstStyle>
          <a:p>
            <a:r>
              <a:rPr lang="en-GB"/>
              <a:t>Click icon to insert image</a:t>
            </a:r>
          </a:p>
        </p:txBody>
      </p:sp>
      <p:sp>
        <p:nvSpPr>
          <p:cNvPr id="26" name="Title Placeholder 1">
            <a:extLst>
              <a:ext uri="{FF2B5EF4-FFF2-40B4-BE49-F238E27FC236}">
                <a16:creationId xmlns:a16="http://schemas.microsoft.com/office/drawing/2014/main" id="{A522FB30-D98F-CA6D-A898-E533909FFF18}"/>
              </a:ext>
            </a:extLst>
          </p:cNvPr>
          <p:cNvSpPr txBox="1">
            <a:spLocks/>
          </p:cNvSpPr>
          <p:nvPr userDrawn="1"/>
        </p:nvSpPr>
        <p:spPr>
          <a:xfrm>
            <a:off x="448797" y="1882098"/>
            <a:ext cx="562655" cy="1221488"/>
          </a:xfrm>
          <a:prstGeom prst="rect">
            <a:avLst/>
          </a:prstGeom>
        </p:spPr>
        <p:txBody>
          <a:bodyPr vert="horz" wrap="none" lIns="0" tIns="0" rIns="0" bIns="0" rtlCol="0" anchor="t">
            <a:noAutofit/>
          </a:bodyPr>
          <a:lstStyle>
            <a:lvl1pPr algn="l" defTabSz="914400" rtl="0" eaLnBrk="1" latinLnBrk="0" hangingPunct="1">
              <a:lnSpc>
                <a:spcPct val="78000"/>
              </a:lnSpc>
              <a:spcBef>
                <a:spcPct val="0"/>
              </a:spcBef>
              <a:buNone/>
              <a:defRPr sz="2400" b="1" kern="1200">
                <a:solidFill>
                  <a:schemeClr val="tx1"/>
                </a:solidFill>
                <a:latin typeface="Neue Haas Grotesk Text Pro" panose="020B0504020202020204" pitchFamily="34" charset="77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en-GB" sz="10000" b="0" i="0">
                <a:latin typeface="Aptos" panose="020B0004020202020204" pitchFamily="34" charset="0"/>
              </a:rPr>
              <a:t>“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E67B28CA-92CE-A2BE-6C8F-BE33A84BE9F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502038" y="685867"/>
            <a:ext cx="2047718" cy="540991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F15CC809-C0C6-1AEE-518D-145A35C3DF6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1039976" y="503550"/>
            <a:ext cx="651959" cy="936000"/>
          </a:xfrm>
          <a:prstGeom prst="rect">
            <a:avLst/>
          </a:prstGeom>
        </p:spPr>
      </p:pic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59F9C20D-FEBF-C9AE-EA3D-C0B6DE6CE25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39733" y="5994450"/>
            <a:ext cx="4320000" cy="360000"/>
          </a:xfrm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defRPr sz="1100" b="0" i="0">
                <a:solidFill>
                  <a:schemeClr val="tx1"/>
                </a:solidFill>
                <a:latin typeface="Aptos" panose="020B0004020202020204" pitchFamily="34" charset="0"/>
                <a:cs typeface="Calibri" panose="020F0502020204030204" pitchFamily="34" charset="0"/>
              </a:defRPr>
            </a:lvl1pPr>
          </a:lstStyle>
          <a:p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515C16E-2237-3D9A-42B4-89AFD6A64B8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99733" y="5994450"/>
            <a:ext cx="360000" cy="360000"/>
          </a:xfrm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defRPr sz="1200" b="1" i="0">
                <a:solidFill>
                  <a:schemeClr val="tx1"/>
                </a:solidFill>
                <a:latin typeface="Aptos" panose="020B0004020202020204" pitchFamily="34" charset="0"/>
                <a:cs typeface="Calibri" panose="020F0502020204030204" pitchFamily="34" charset="0"/>
              </a:defRPr>
            </a:lvl1pPr>
          </a:lstStyle>
          <a:p>
            <a:fld id="{E8F1A65C-595C-4736-BF40-F7D31E78946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17203981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rtner Logo v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Placeholder 1">
            <a:extLst>
              <a:ext uri="{FF2B5EF4-FFF2-40B4-BE49-F238E27FC236}">
                <a16:creationId xmlns:a16="http://schemas.microsoft.com/office/drawing/2014/main" id="{02E7F36C-378D-28CD-894C-549E0127F78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9733" y="538538"/>
            <a:ext cx="10036266" cy="383567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>
              <a:defRPr b="1" i="0"/>
            </a:lvl1pPr>
          </a:lstStyle>
          <a:p>
            <a:r>
              <a:rPr lang="en-GB"/>
              <a:t>Click here to insert title</a:t>
            </a:r>
          </a:p>
        </p:txBody>
      </p:sp>
      <p:sp>
        <p:nvSpPr>
          <p:cNvPr id="20" name="Content Placeholder 15">
            <a:extLst>
              <a:ext uri="{FF2B5EF4-FFF2-40B4-BE49-F238E27FC236}">
                <a16:creationId xmlns:a16="http://schemas.microsoft.com/office/drawing/2014/main" id="{E725A32E-8D8E-B948-82F0-8289130EB220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499733" y="1077065"/>
            <a:ext cx="10036266" cy="4379011"/>
          </a:xfrm>
          <a:prstGeom prst="rect">
            <a:avLst/>
          </a:prstGeom>
        </p:spPr>
        <p:txBody>
          <a:bodyPr/>
          <a:lstStyle>
            <a:lvl1pPr>
              <a:lnSpc>
                <a:spcPct val="104000"/>
              </a:lnSpc>
              <a:defRPr sz="1400" b="0" i="0"/>
            </a:lvl1pPr>
          </a:lstStyle>
          <a:p>
            <a:endParaRPr lang="en-GB"/>
          </a:p>
        </p:txBody>
      </p:sp>
      <p:pic>
        <p:nvPicPr>
          <p:cNvPr id="22" name="Graphic 21">
            <a:extLst>
              <a:ext uri="{FF2B5EF4-FFF2-40B4-BE49-F238E27FC236}">
                <a16:creationId xmlns:a16="http://schemas.microsoft.com/office/drawing/2014/main" id="{8C1D5C26-8787-7A59-105B-0F375A09A3E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11039976" y="503550"/>
            <a:ext cx="651959" cy="936000"/>
          </a:xfrm>
          <a:prstGeom prst="rect">
            <a:avLst/>
          </a:prstGeom>
        </p:spPr>
      </p:pic>
      <p:pic>
        <p:nvPicPr>
          <p:cNvPr id="2" name="Graphic 1">
            <a:extLst>
              <a:ext uri="{FF2B5EF4-FFF2-40B4-BE49-F238E27FC236}">
                <a16:creationId xmlns:a16="http://schemas.microsoft.com/office/drawing/2014/main" id="{66D3F15A-7755-86DE-90BB-0D71CDB936F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2038" y="5813459"/>
            <a:ext cx="2047718" cy="540991"/>
          </a:xfrm>
          <a:prstGeom prst="rect">
            <a:avLst/>
          </a:prstGeom>
        </p:spPr>
      </p:pic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5EC20356-2F46-1123-55FF-DFD2EB2FF300}"/>
              </a:ext>
            </a:extLst>
          </p:cNvPr>
          <p:cNvCxnSpPr>
            <a:cxnSpLocks/>
          </p:cNvCxnSpPr>
          <p:nvPr userDrawn="1"/>
        </p:nvCxnSpPr>
        <p:spPr>
          <a:xfrm>
            <a:off x="2749389" y="5814450"/>
            <a:ext cx="0" cy="54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Picture Placeholder 11">
            <a:extLst>
              <a:ext uri="{FF2B5EF4-FFF2-40B4-BE49-F238E27FC236}">
                <a16:creationId xmlns:a16="http://schemas.microsoft.com/office/drawing/2014/main" id="{C44EC55B-D7E4-4053-92B8-FB66A47B932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949023" y="5813459"/>
            <a:ext cx="1330540" cy="540000"/>
          </a:xfrm>
          <a:custGeom>
            <a:avLst/>
            <a:gdLst>
              <a:gd name="connsiteX0" fmla="*/ 0 w 3959504"/>
              <a:gd name="connsiteY0" fmla="*/ 0 h 6289040"/>
              <a:gd name="connsiteX1" fmla="*/ 3959504 w 3959504"/>
              <a:gd name="connsiteY1" fmla="*/ 0 h 6289040"/>
              <a:gd name="connsiteX2" fmla="*/ 3959504 w 3959504"/>
              <a:gd name="connsiteY2" fmla="*/ 6289040 h 6289040"/>
              <a:gd name="connsiteX3" fmla="*/ 0 w 3959504"/>
              <a:gd name="connsiteY3" fmla="*/ 6289040 h 6289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59504" h="6289040">
                <a:moveTo>
                  <a:pt x="0" y="0"/>
                </a:moveTo>
                <a:lnTo>
                  <a:pt x="3959504" y="0"/>
                </a:lnTo>
                <a:lnTo>
                  <a:pt x="3959504" y="6289040"/>
                </a:lnTo>
                <a:lnTo>
                  <a:pt x="0" y="6289040"/>
                </a:lnTo>
                <a:close/>
              </a:path>
            </a:pathLst>
          </a:custGeom>
          <a:noFill/>
        </p:spPr>
        <p:txBody>
          <a:bodyPr wrap="square" bIns="0" anchor="ctr">
            <a:noAutofit/>
          </a:bodyPr>
          <a:lstStyle>
            <a:lvl1pPr algn="ctr">
              <a:defRPr sz="900" b="0" i="0"/>
            </a:lvl1pPr>
          </a:lstStyle>
          <a:p>
            <a:r>
              <a:rPr lang="en-GB"/>
              <a:t>Partner </a:t>
            </a:r>
            <a:br>
              <a:rPr lang="en-GB"/>
            </a:br>
            <a:r>
              <a:rPr lang="en-GB"/>
              <a:t>logo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6E17B8E3-039A-9E03-CDB5-5927B8818E27}"/>
              </a:ext>
            </a:extLst>
          </p:cNvPr>
          <p:cNvCxnSpPr>
            <a:cxnSpLocks/>
          </p:cNvCxnSpPr>
          <p:nvPr userDrawn="1"/>
        </p:nvCxnSpPr>
        <p:spPr>
          <a:xfrm>
            <a:off x="4479196" y="5814450"/>
            <a:ext cx="0" cy="54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Picture Placeholder 11">
            <a:extLst>
              <a:ext uri="{FF2B5EF4-FFF2-40B4-BE49-F238E27FC236}">
                <a16:creationId xmlns:a16="http://schemas.microsoft.com/office/drawing/2014/main" id="{CBC1056B-5EA8-4877-62BF-4137149AD9B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678830" y="5813493"/>
            <a:ext cx="540000" cy="540000"/>
          </a:xfrm>
          <a:custGeom>
            <a:avLst/>
            <a:gdLst>
              <a:gd name="connsiteX0" fmla="*/ 0 w 3959504"/>
              <a:gd name="connsiteY0" fmla="*/ 0 h 6289040"/>
              <a:gd name="connsiteX1" fmla="*/ 3959504 w 3959504"/>
              <a:gd name="connsiteY1" fmla="*/ 0 h 6289040"/>
              <a:gd name="connsiteX2" fmla="*/ 3959504 w 3959504"/>
              <a:gd name="connsiteY2" fmla="*/ 6289040 h 6289040"/>
              <a:gd name="connsiteX3" fmla="*/ 0 w 3959504"/>
              <a:gd name="connsiteY3" fmla="*/ 6289040 h 6289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59504" h="6289040">
                <a:moveTo>
                  <a:pt x="0" y="0"/>
                </a:moveTo>
                <a:lnTo>
                  <a:pt x="3959504" y="0"/>
                </a:lnTo>
                <a:lnTo>
                  <a:pt x="3959504" y="6289040"/>
                </a:lnTo>
                <a:lnTo>
                  <a:pt x="0" y="6289040"/>
                </a:lnTo>
                <a:close/>
              </a:path>
            </a:pathLst>
          </a:custGeom>
          <a:noFill/>
        </p:spPr>
        <p:txBody>
          <a:bodyPr wrap="square" bIns="0" anchor="ctr">
            <a:noAutofit/>
          </a:bodyPr>
          <a:lstStyle>
            <a:lvl1pPr algn="ctr">
              <a:defRPr sz="900" b="0" i="0"/>
            </a:lvl1pPr>
          </a:lstStyle>
          <a:p>
            <a:r>
              <a:rPr lang="en-GB"/>
              <a:t>Partner logo</a:t>
            </a:r>
          </a:p>
        </p:txBody>
      </p:sp>
    </p:spTree>
    <p:extLst>
      <p:ext uri="{BB962C8B-B14F-4D97-AF65-F5344CB8AC3E}">
        <p14:creationId xmlns:p14="http://schemas.microsoft.com/office/powerpoint/2010/main" val="605207883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rtner Logo v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Placeholder 1">
            <a:extLst>
              <a:ext uri="{FF2B5EF4-FFF2-40B4-BE49-F238E27FC236}">
                <a16:creationId xmlns:a16="http://schemas.microsoft.com/office/drawing/2014/main" id="{02E7F36C-378D-28CD-894C-549E0127F78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9733" y="538538"/>
            <a:ext cx="10036266" cy="383567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>
              <a:defRPr b="1" i="0"/>
            </a:lvl1pPr>
          </a:lstStyle>
          <a:p>
            <a:r>
              <a:rPr lang="en-GB"/>
              <a:t>Click here to insert title</a:t>
            </a:r>
          </a:p>
        </p:txBody>
      </p:sp>
      <p:sp>
        <p:nvSpPr>
          <p:cNvPr id="20" name="Content Placeholder 15">
            <a:extLst>
              <a:ext uri="{FF2B5EF4-FFF2-40B4-BE49-F238E27FC236}">
                <a16:creationId xmlns:a16="http://schemas.microsoft.com/office/drawing/2014/main" id="{E725A32E-8D8E-B948-82F0-8289130EB220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499733" y="1077065"/>
            <a:ext cx="10036266" cy="4379011"/>
          </a:xfrm>
          <a:prstGeom prst="rect">
            <a:avLst/>
          </a:prstGeom>
        </p:spPr>
        <p:txBody>
          <a:bodyPr/>
          <a:lstStyle>
            <a:lvl1pPr>
              <a:lnSpc>
                <a:spcPct val="104000"/>
              </a:lnSpc>
              <a:defRPr sz="1400" b="0" i="0"/>
            </a:lvl1pPr>
          </a:lstStyle>
          <a:p>
            <a:endParaRPr lang="en-GB"/>
          </a:p>
        </p:txBody>
      </p:sp>
      <p:pic>
        <p:nvPicPr>
          <p:cNvPr id="22" name="Graphic 21">
            <a:extLst>
              <a:ext uri="{FF2B5EF4-FFF2-40B4-BE49-F238E27FC236}">
                <a16:creationId xmlns:a16="http://schemas.microsoft.com/office/drawing/2014/main" id="{8C1D5C26-8787-7A59-105B-0F375A09A3E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11039976" y="503550"/>
            <a:ext cx="651959" cy="936000"/>
          </a:xfrm>
          <a:prstGeom prst="rect">
            <a:avLst/>
          </a:prstGeom>
        </p:spPr>
      </p:pic>
      <p:pic>
        <p:nvPicPr>
          <p:cNvPr id="2" name="Graphic 1">
            <a:extLst>
              <a:ext uri="{FF2B5EF4-FFF2-40B4-BE49-F238E27FC236}">
                <a16:creationId xmlns:a16="http://schemas.microsoft.com/office/drawing/2014/main" id="{2705060B-5843-BB4A-6A03-62247147D95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2038" y="5813459"/>
            <a:ext cx="2047718" cy="540991"/>
          </a:xfrm>
          <a:prstGeom prst="rect">
            <a:avLst/>
          </a:prstGeom>
        </p:spPr>
      </p:pic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5523E454-FB1D-0609-FC56-53FA95543E9D}"/>
              </a:ext>
            </a:extLst>
          </p:cNvPr>
          <p:cNvCxnSpPr>
            <a:cxnSpLocks/>
          </p:cNvCxnSpPr>
          <p:nvPr userDrawn="1"/>
        </p:nvCxnSpPr>
        <p:spPr>
          <a:xfrm>
            <a:off x="2749389" y="5814450"/>
            <a:ext cx="0" cy="54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Picture Placeholder 11">
            <a:extLst>
              <a:ext uri="{FF2B5EF4-FFF2-40B4-BE49-F238E27FC236}">
                <a16:creationId xmlns:a16="http://schemas.microsoft.com/office/drawing/2014/main" id="{57C9E13D-98B4-1488-C4A7-99C32395D8AA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949023" y="5813459"/>
            <a:ext cx="1330540" cy="540000"/>
          </a:xfrm>
          <a:custGeom>
            <a:avLst/>
            <a:gdLst>
              <a:gd name="connsiteX0" fmla="*/ 0 w 3959504"/>
              <a:gd name="connsiteY0" fmla="*/ 0 h 6289040"/>
              <a:gd name="connsiteX1" fmla="*/ 3959504 w 3959504"/>
              <a:gd name="connsiteY1" fmla="*/ 0 h 6289040"/>
              <a:gd name="connsiteX2" fmla="*/ 3959504 w 3959504"/>
              <a:gd name="connsiteY2" fmla="*/ 6289040 h 6289040"/>
              <a:gd name="connsiteX3" fmla="*/ 0 w 3959504"/>
              <a:gd name="connsiteY3" fmla="*/ 6289040 h 6289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59504" h="6289040">
                <a:moveTo>
                  <a:pt x="0" y="0"/>
                </a:moveTo>
                <a:lnTo>
                  <a:pt x="3959504" y="0"/>
                </a:lnTo>
                <a:lnTo>
                  <a:pt x="3959504" y="6289040"/>
                </a:lnTo>
                <a:lnTo>
                  <a:pt x="0" y="6289040"/>
                </a:lnTo>
                <a:close/>
              </a:path>
            </a:pathLst>
          </a:custGeom>
          <a:noFill/>
        </p:spPr>
        <p:txBody>
          <a:bodyPr wrap="square" bIns="0" anchor="ctr">
            <a:noAutofit/>
          </a:bodyPr>
          <a:lstStyle>
            <a:lvl1pPr algn="ctr">
              <a:defRPr sz="900" b="0" i="0"/>
            </a:lvl1pPr>
          </a:lstStyle>
          <a:p>
            <a:r>
              <a:rPr lang="en-GB"/>
              <a:t>Partner </a:t>
            </a:r>
            <a:br>
              <a:rPr lang="en-GB"/>
            </a:br>
            <a:r>
              <a:rPr lang="en-GB"/>
              <a:t>logo</a:t>
            </a:r>
          </a:p>
        </p:txBody>
      </p:sp>
    </p:spTree>
    <p:extLst>
      <p:ext uri="{BB962C8B-B14F-4D97-AF65-F5344CB8AC3E}">
        <p14:creationId xmlns:p14="http://schemas.microsoft.com/office/powerpoint/2010/main" val="1656150714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v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1A2B6932-246C-2F4B-B897-29B44C1D882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9732" y="2968746"/>
            <a:ext cx="4860000" cy="920508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>
              <a:lnSpc>
                <a:spcPct val="80000"/>
              </a:lnSpc>
              <a:defRPr sz="7200" b="1" i="0">
                <a:solidFill>
                  <a:schemeClr val="tx1"/>
                </a:solidFill>
                <a:latin typeface="Aptos" panose="020B0004020202020204" pitchFamily="34" charset="0"/>
              </a:defRPr>
            </a:lvl1pPr>
          </a:lstStyle>
          <a:p>
            <a:r>
              <a:rPr lang="en-GB"/>
              <a:t>Thank you</a:t>
            </a: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D51D06E0-59F9-89D6-ACF8-6C5311E802C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11040309" y="503550"/>
            <a:ext cx="651959" cy="936000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21D1B6CD-BEBA-A389-2AF7-B83C17ED8B1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 rot="16200000">
            <a:off x="10397913" y="5057790"/>
            <a:ext cx="2047718" cy="540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9618034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v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1A2B6932-246C-2F4B-B897-29B44C1D882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9732" y="2716971"/>
            <a:ext cx="4860000" cy="920508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>
              <a:lnSpc>
                <a:spcPct val="80000"/>
              </a:lnSpc>
              <a:defRPr sz="7200" b="1" i="0">
                <a:solidFill>
                  <a:schemeClr val="tx1"/>
                </a:solidFill>
                <a:latin typeface="Aptos" panose="020B0004020202020204" pitchFamily="34" charset="0"/>
              </a:defRPr>
            </a:lvl1pPr>
          </a:lstStyle>
          <a:p>
            <a:r>
              <a:rPr lang="en-GB"/>
              <a:t>Thank you</a:t>
            </a:r>
          </a:p>
        </p:txBody>
      </p:sp>
      <p:sp>
        <p:nvSpPr>
          <p:cNvPr id="7" name="Picture Placeholder 11">
            <a:extLst>
              <a:ext uri="{FF2B5EF4-FFF2-40B4-BE49-F238E27FC236}">
                <a16:creationId xmlns:a16="http://schemas.microsoft.com/office/drawing/2014/main" id="{1CE9F832-37B0-8AE8-FEAB-E13F26BE46B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5986021" y="-1"/>
            <a:ext cx="4549978" cy="5368546"/>
          </a:xfrm>
          <a:custGeom>
            <a:avLst/>
            <a:gdLst>
              <a:gd name="connsiteX0" fmla="*/ 0 w 3959504"/>
              <a:gd name="connsiteY0" fmla="*/ 0 h 6289040"/>
              <a:gd name="connsiteX1" fmla="*/ 3959504 w 3959504"/>
              <a:gd name="connsiteY1" fmla="*/ 0 h 6289040"/>
              <a:gd name="connsiteX2" fmla="*/ 3959504 w 3959504"/>
              <a:gd name="connsiteY2" fmla="*/ 6289040 h 6289040"/>
              <a:gd name="connsiteX3" fmla="*/ 0 w 3959504"/>
              <a:gd name="connsiteY3" fmla="*/ 6289040 h 6289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59504" h="6289040">
                <a:moveTo>
                  <a:pt x="0" y="0"/>
                </a:moveTo>
                <a:lnTo>
                  <a:pt x="3959504" y="0"/>
                </a:lnTo>
                <a:lnTo>
                  <a:pt x="3959504" y="6289040"/>
                </a:lnTo>
                <a:lnTo>
                  <a:pt x="0" y="6289040"/>
                </a:lnTo>
                <a:close/>
              </a:path>
            </a:pathLst>
          </a:custGeom>
        </p:spPr>
        <p:txBody>
          <a:bodyPr wrap="square" bIns="648000" anchor="ctr">
            <a:noAutofit/>
          </a:bodyPr>
          <a:lstStyle>
            <a:lvl1pPr algn="ctr">
              <a:defRPr sz="1200" b="0" i="0"/>
            </a:lvl1pPr>
          </a:lstStyle>
          <a:p>
            <a:r>
              <a:rPr lang="en-GB"/>
              <a:t>Click icon to insert image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61AC94D6-81C3-78DC-5AFA-1BD3B5E45F8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11039976" y="503550"/>
            <a:ext cx="651959" cy="936000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BFD63378-1B60-1C80-BEA9-4CEFF7D16C9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2038" y="5813459"/>
            <a:ext cx="2047718" cy="540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42830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and text_v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icture Placeholder 11">
            <a:extLst>
              <a:ext uri="{FF2B5EF4-FFF2-40B4-BE49-F238E27FC236}">
                <a16:creationId xmlns:a16="http://schemas.microsoft.com/office/drawing/2014/main" id="{6219DC3A-1FF1-7859-D599-6F9DCD54E59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9144000" y="0"/>
            <a:ext cx="2548267" cy="6858000"/>
          </a:xfrm>
          <a:custGeom>
            <a:avLst/>
            <a:gdLst>
              <a:gd name="connsiteX0" fmla="*/ 0 w 3959504"/>
              <a:gd name="connsiteY0" fmla="*/ 0 h 6289040"/>
              <a:gd name="connsiteX1" fmla="*/ 3959504 w 3959504"/>
              <a:gd name="connsiteY1" fmla="*/ 0 h 6289040"/>
              <a:gd name="connsiteX2" fmla="*/ 3959504 w 3959504"/>
              <a:gd name="connsiteY2" fmla="*/ 6289040 h 6289040"/>
              <a:gd name="connsiteX3" fmla="*/ 0 w 3959504"/>
              <a:gd name="connsiteY3" fmla="*/ 6289040 h 6289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59504" h="6289040">
                <a:moveTo>
                  <a:pt x="0" y="0"/>
                </a:moveTo>
                <a:lnTo>
                  <a:pt x="3959504" y="0"/>
                </a:lnTo>
                <a:lnTo>
                  <a:pt x="3959504" y="6289040"/>
                </a:lnTo>
                <a:lnTo>
                  <a:pt x="0" y="6289040"/>
                </a:lnTo>
                <a:close/>
              </a:path>
            </a:pathLst>
          </a:custGeom>
        </p:spPr>
        <p:txBody>
          <a:bodyPr wrap="square" bIns="648000" anchor="ctr">
            <a:noAutofit/>
          </a:bodyPr>
          <a:lstStyle>
            <a:lvl1pPr algn="ctr">
              <a:defRPr sz="1200" b="0" i="0"/>
            </a:lvl1pPr>
          </a:lstStyle>
          <a:p>
            <a:r>
              <a:rPr lang="en-GB"/>
              <a:t>Click icon to insert image</a:t>
            </a:r>
          </a:p>
        </p:txBody>
      </p:sp>
      <p:sp>
        <p:nvSpPr>
          <p:cNvPr id="23" name="Picture Placeholder 11">
            <a:extLst>
              <a:ext uri="{FF2B5EF4-FFF2-40B4-BE49-F238E27FC236}">
                <a16:creationId xmlns:a16="http://schemas.microsoft.com/office/drawing/2014/main" id="{34A33B83-0498-6D8B-C355-16BE0BBD49C8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5986020" y="1895900"/>
            <a:ext cx="3157977" cy="4962099"/>
          </a:xfrm>
          <a:custGeom>
            <a:avLst/>
            <a:gdLst>
              <a:gd name="connsiteX0" fmla="*/ 0 w 3959504"/>
              <a:gd name="connsiteY0" fmla="*/ 0 h 6289040"/>
              <a:gd name="connsiteX1" fmla="*/ 3959504 w 3959504"/>
              <a:gd name="connsiteY1" fmla="*/ 0 h 6289040"/>
              <a:gd name="connsiteX2" fmla="*/ 3959504 w 3959504"/>
              <a:gd name="connsiteY2" fmla="*/ 6289040 h 6289040"/>
              <a:gd name="connsiteX3" fmla="*/ 0 w 3959504"/>
              <a:gd name="connsiteY3" fmla="*/ 6289040 h 6289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59504" h="6289040">
                <a:moveTo>
                  <a:pt x="0" y="0"/>
                </a:moveTo>
                <a:lnTo>
                  <a:pt x="3959504" y="0"/>
                </a:lnTo>
                <a:lnTo>
                  <a:pt x="3959504" y="6289040"/>
                </a:lnTo>
                <a:lnTo>
                  <a:pt x="0" y="6289040"/>
                </a:lnTo>
                <a:close/>
              </a:path>
            </a:pathLst>
          </a:custGeom>
        </p:spPr>
        <p:txBody>
          <a:bodyPr wrap="square" bIns="648000" anchor="ctr">
            <a:noAutofit/>
          </a:bodyPr>
          <a:lstStyle>
            <a:lvl1pPr algn="ctr">
              <a:defRPr sz="1200" b="0" i="0"/>
            </a:lvl1pPr>
          </a:lstStyle>
          <a:p>
            <a:r>
              <a:rPr lang="en-GB"/>
              <a:t>Click icon to insert image</a:t>
            </a:r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D7993DE8-5ABE-40D9-B897-DAF1B33287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9733" y="538538"/>
            <a:ext cx="4860000" cy="383567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>
              <a:defRPr b="1" i="0"/>
            </a:lvl1pPr>
          </a:lstStyle>
          <a:p>
            <a:r>
              <a:rPr lang="en-GB"/>
              <a:t>Click here to insert title</a:t>
            </a:r>
          </a:p>
        </p:txBody>
      </p:sp>
      <p:sp>
        <p:nvSpPr>
          <p:cNvPr id="10" name="Text Placeholder 12">
            <a:extLst>
              <a:ext uri="{FF2B5EF4-FFF2-40B4-BE49-F238E27FC236}">
                <a16:creationId xmlns:a16="http://schemas.microsoft.com/office/drawing/2014/main" id="{1F382238-B715-064C-9E79-D94A425E35B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99733" y="1077065"/>
            <a:ext cx="4860000" cy="564450"/>
          </a:xfrm>
          <a:prstGeom prst="rect">
            <a:avLst/>
          </a:prstGeom>
        </p:spPr>
        <p:txBody>
          <a:bodyPr wrap="square">
            <a:noAutofit/>
          </a:bodyPr>
          <a:lstStyle>
            <a:lvl1pPr>
              <a:lnSpc>
                <a:spcPct val="104000"/>
              </a:lnSpc>
              <a:defRPr sz="1800" b="0" i="0"/>
            </a:lvl1pPr>
          </a:lstStyle>
          <a:p>
            <a:pPr marL="0" marR="0" lvl="0" indent="0" algn="l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Add subheading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78D2F36A-F968-C38D-8923-0F341E76FA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9734" y="1888476"/>
            <a:ext cx="4860000" cy="35676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defRPr sz="1600" b="0" i="0"/>
            </a:lvl1pPr>
          </a:lstStyle>
          <a:p>
            <a:pPr lvl="0"/>
            <a:endParaRPr lang="en-GB"/>
          </a:p>
        </p:txBody>
      </p:sp>
      <p:sp>
        <p:nvSpPr>
          <p:cNvPr id="2" name="Picture Placeholder 11">
            <a:extLst>
              <a:ext uri="{FF2B5EF4-FFF2-40B4-BE49-F238E27FC236}">
                <a16:creationId xmlns:a16="http://schemas.microsoft.com/office/drawing/2014/main" id="{1B2A602F-B51D-0A59-07FD-1AC1CD15187D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5986016" y="0"/>
            <a:ext cx="3157977" cy="1897200"/>
          </a:xfrm>
          <a:custGeom>
            <a:avLst/>
            <a:gdLst>
              <a:gd name="connsiteX0" fmla="*/ 0 w 3959504"/>
              <a:gd name="connsiteY0" fmla="*/ 0 h 6289040"/>
              <a:gd name="connsiteX1" fmla="*/ 3959504 w 3959504"/>
              <a:gd name="connsiteY1" fmla="*/ 0 h 6289040"/>
              <a:gd name="connsiteX2" fmla="*/ 3959504 w 3959504"/>
              <a:gd name="connsiteY2" fmla="*/ 6289040 h 6289040"/>
              <a:gd name="connsiteX3" fmla="*/ 0 w 3959504"/>
              <a:gd name="connsiteY3" fmla="*/ 6289040 h 6289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59504" h="6289040">
                <a:moveTo>
                  <a:pt x="0" y="0"/>
                </a:moveTo>
                <a:lnTo>
                  <a:pt x="3959504" y="0"/>
                </a:lnTo>
                <a:lnTo>
                  <a:pt x="3959504" y="6289040"/>
                </a:lnTo>
                <a:lnTo>
                  <a:pt x="0" y="6289040"/>
                </a:lnTo>
                <a:close/>
              </a:path>
            </a:pathLst>
          </a:custGeom>
        </p:spPr>
        <p:txBody>
          <a:bodyPr wrap="square" bIns="648000" anchor="ctr">
            <a:noAutofit/>
          </a:bodyPr>
          <a:lstStyle>
            <a:lvl1pPr algn="ctr">
              <a:defRPr sz="1200" b="0" i="0"/>
            </a:lvl1pPr>
          </a:lstStyle>
          <a:p>
            <a:r>
              <a:rPr lang="en-GB"/>
              <a:t>Click icon to insert image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2C6EBF-FD95-51E3-4F10-A159FCE953E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39733" y="5994450"/>
            <a:ext cx="4319999" cy="360000"/>
          </a:xfrm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defRPr sz="1100" b="0" i="0">
                <a:solidFill>
                  <a:schemeClr val="tx1"/>
                </a:solidFill>
                <a:latin typeface="Aptos" panose="020B0004020202020204" pitchFamily="34" charset="0"/>
                <a:cs typeface="Calibri" panose="020F0502020204030204" pitchFamily="34" charset="0"/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5E30C0-4484-78A3-EDD5-F263669F806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99733" y="5994450"/>
            <a:ext cx="360000" cy="360000"/>
          </a:xfrm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defRPr sz="1200" b="1" i="0">
                <a:solidFill>
                  <a:schemeClr val="tx1"/>
                </a:solidFill>
                <a:latin typeface="Aptos" panose="020B0004020202020204" pitchFamily="34" charset="0"/>
                <a:cs typeface="Calibri" panose="020F0502020204030204" pitchFamily="34" charset="0"/>
              </a:defRPr>
            </a:lvl1pPr>
          </a:lstStyle>
          <a:p>
            <a:fld id="{E8F1A65C-595C-4736-BF40-F7D31E78946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0081504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3150295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ement or quot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1">
            <a:extLst>
              <a:ext uri="{FF2B5EF4-FFF2-40B4-BE49-F238E27FC236}">
                <a16:creationId xmlns:a16="http://schemas.microsoft.com/office/drawing/2014/main" id="{06DF862D-15E0-ACDB-80CE-697EB1AC1CE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9734" y="2539978"/>
            <a:ext cx="4860000" cy="2235622"/>
          </a:xfrm>
          <a:prstGeom prst="rect">
            <a:avLst/>
          </a:prstGeom>
        </p:spPr>
        <p:txBody>
          <a:bodyPr vert="horz" wrap="square" lIns="0" tIns="0" rIns="0" bIns="0" rtlCol="0" anchor="t">
            <a:noAutofit/>
          </a:bodyPr>
          <a:lstStyle>
            <a:lvl1pPr>
              <a:defRPr sz="2400" b="0" i="0"/>
            </a:lvl1pPr>
          </a:lstStyle>
          <a:p>
            <a:r>
              <a:rPr lang="en-GB"/>
              <a:t>Add quote</a:t>
            </a:r>
          </a:p>
        </p:txBody>
      </p:sp>
      <p:sp>
        <p:nvSpPr>
          <p:cNvPr id="23" name="Text Placeholder 12">
            <a:extLst>
              <a:ext uri="{FF2B5EF4-FFF2-40B4-BE49-F238E27FC236}">
                <a16:creationId xmlns:a16="http://schemas.microsoft.com/office/drawing/2014/main" id="{A9898A81-6C3F-17C9-B449-3FE9B4C929F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99734" y="4866805"/>
            <a:ext cx="4859999" cy="501740"/>
          </a:xfrm>
          <a:prstGeom prst="rect">
            <a:avLst/>
          </a:prstGeom>
        </p:spPr>
        <p:txBody>
          <a:bodyPr wrap="square">
            <a:noAutofit/>
          </a:bodyPr>
          <a:lstStyle>
            <a:lvl1pPr>
              <a:defRPr sz="1200" b="0" i="0"/>
            </a:lvl1pPr>
          </a:lstStyle>
          <a:p>
            <a:pPr marL="0" marR="0" lvl="0" indent="0" algn="l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Add source</a:t>
            </a:r>
          </a:p>
        </p:txBody>
      </p:sp>
      <p:sp>
        <p:nvSpPr>
          <p:cNvPr id="24" name="Picture Placeholder 11">
            <a:extLst>
              <a:ext uri="{FF2B5EF4-FFF2-40B4-BE49-F238E27FC236}">
                <a16:creationId xmlns:a16="http://schemas.microsoft.com/office/drawing/2014/main" id="{1E8A19FE-64F8-6DAE-5D3D-84BA47F1582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5986021" y="-1"/>
            <a:ext cx="4549978" cy="5368546"/>
          </a:xfrm>
          <a:custGeom>
            <a:avLst/>
            <a:gdLst>
              <a:gd name="connsiteX0" fmla="*/ 0 w 3959504"/>
              <a:gd name="connsiteY0" fmla="*/ 0 h 6289040"/>
              <a:gd name="connsiteX1" fmla="*/ 3959504 w 3959504"/>
              <a:gd name="connsiteY1" fmla="*/ 0 h 6289040"/>
              <a:gd name="connsiteX2" fmla="*/ 3959504 w 3959504"/>
              <a:gd name="connsiteY2" fmla="*/ 6289040 h 6289040"/>
              <a:gd name="connsiteX3" fmla="*/ 0 w 3959504"/>
              <a:gd name="connsiteY3" fmla="*/ 6289040 h 6289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59504" h="6289040">
                <a:moveTo>
                  <a:pt x="0" y="0"/>
                </a:moveTo>
                <a:lnTo>
                  <a:pt x="3959504" y="0"/>
                </a:lnTo>
                <a:lnTo>
                  <a:pt x="3959504" y="6289040"/>
                </a:lnTo>
                <a:lnTo>
                  <a:pt x="0" y="6289040"/>
                </a:lnTo>
                <a:close/>
              </a:path>
            </a:pathLst>
          </a:custGeom>
        </p:spPr>
        <p:txBody>
          <a:bodyPr wrap="square" bIns="648000" anchor="ctr">
            <a:noAutofit/>
          </a:bodyPr>
          <a:lstStyle>
            <a:lvl1pPr algn="ctr">
              <a:defRPr sz="1200" b="0" i="0"/>
            </a:lvl1pPr>
          </a:lstStyle>
          <a:p>
            <a:r>
              <a:rPr lang="en-GB"/>
              <a:t>Click icon to insert image</a:t>
            </a:r>
          </a:p>
        </p:txBody>
      </p:sp>
      <p:sp>
        <p:nvSpPr>
          <p:cNvPr id="25" name="Picture Placeholder 11">
            <a:extLst>
              <a:ext uri="{FF2B5EF4-FFF2-40B4-BE49-F238E27FC236}">
                <a16:creationId xmlns:a16="http://schemas.microsoft.com/office/drawing/2014/main" id="{2630A848-805F-B52C-DAB6-56E569C2CAE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0536000" y="1879347"/>
            <a:ext cx="1656000" cy="4978653"/>
          </a:xfrm>
          <a:custGeom>
            <a:avLst/>
            <a:gdLst>
              <a:gd name="connsiteX0" fmla="*/ 0 w 3959504"/>
              <a:gd name="connsiteY0" fmla="*/ 0 h 6289040"/>
              <a:gd name="connsiteX1" fmla="*/ 3959504 w 3959504"/>
              <a:gd name="connsiteY1" fmla="*/ 0 h 6289040"/>
              <a:gd name="connsiteX2" fmla="*/ 3959504 w 3959504"/>
              <a:gd name="connsiteY2" fmla="*/ 6289040 h 6289040"/>
              <a:gd name="connsiteX3" fmla="*/ 0 w 3959504"/>
              <a:gd name="connsiteY3" fmla="*/ 6289040 h 6289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59504" h="6289040">
                <a:moveTo>
                  <a:pt x="0" y="0"/>
                </a:moveTo>
                <a:lnTo>
                  <a:pt x="3959504" y="0"/>
                </a:lnTo>
                <a:lnTo>
                  <a:pt x="3959504" y="6289040"/>
                </a:lnTo>
                <a:lnTo>
                  <a:pt x="0" y="6289040"/>
                </a:lnTo>
                <a:close/>
              </a:path>
            </a:pathLst>
          </a:custGeom>
        </p:spPr>
        <p:txBody>
          <a:bodyPr wrap="square" bIns="648000" anchor="ctr">
            <a:noAutofit/>
          </a:bodyPr>
          <a:lstStyle>
            <a:lvl1pPr algn="ctr">
              <a:defRPr sz="1200" b="0" i="0"/>
            </a:lvl1pPr>
          </a:lstStyle>
          <a:p>
            <a:r>
              <a:rPr lang="en-GB"/>
              <a:t>Click icon to insert image</a:t>
            </a:r>
          </a:p>
        </p:txBody>
      </p:sp>
      <p:sp>
        <p:nvSpPr>
          <p:cNvPr id="26" name="Title Placeholder 1">
            <a:extLst>
              <a:ext uri="{FF2B5EF4-FFF2-40B4-BE49-F238E27FC236}">
                <a16:creationId xmlns:a16="http://schemas.microsoft.com/office/drawing/2014/main" id="{A522FB30-D98F-CA6D-A898-E533909FFF18}"/>
              </a:ext>
            </a:extLst>
          </p:cNvPr>
          <p:cNvSpPr txBox="1">
            <a:spLocks/>
          </p:cNvSpPr>
          <p:nvPr userDrawn="1"/>
        </p:nvSpPr>
        <p:spPr>
          <a:xfrm>
            <a:off x="448797" y="1882098"/>
            <a:ext cx="562655" cy="1221488"/>
          </a:xfrm>
          <a:prstGeom prst="rect">
            <a:avLst/>
          </a:prstGeom>
        </p:spPr>
        <p:txBody>
          <a:bodyPr vert="horz" wrap="none" lIns="0" tIns="0" rIns="0" bIns="0" rtlCol="0" anchor="t">
            <a:noAutofit/>
          </a:bodyPr>
          <a:lstStyle>
            <a:lvl1pPr algn="l" defTabSz="914400" rtl="0" eaLnBrk="1" latinLnBrk="0" hangingPunct="1">
              <a:lnSpc>
                <a:spcPct val="78000"/>
              </a:lnSpc>
              <a:spcBef>
                <a:spcPct val="0"/>
              </a:spcBef>
              <a:buNone/>
              <a:defRPr sz="2400" b="1" kern="1200">
                <a:solidFill>
                  <a:schemeClr val="tx1"/>
                </a:solidFill>
                <a:latin typeface="Neue Haas Grotesk Text Pro" panose="020B0504020202020204" pitchFamily="34" charset="77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en-GB" sz="10000" b="0" i="0">
                <a:latin typeface="Aptos" panose="020B0004020202020204" pitchFamily="34" charset="0"/>
              </a:rPr>
              <a:t>“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E67B28CA-92CE-A2BE-6C8F-BE33A84BE9F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502038" y="685867"/>
            <a:ext cx="2047718" cy="540991"/>
          </a:xfrm>
          <a:prstGeom prst="rect">
            <a:avLst/>
          </a:prstGeom>
        </p:spPr>
      </p:pic>
      <p:pic>
        <p:nvPicPr>
          <p:cNvPr id="2" name="Graphic 1">
            <a:extLst>
              <a:ext uri="{FF2B5EF4-FFF2-40B4-BE49-F238E27FC236}">
                <a16:creationId xmlns:a16="http://schemas.microsoft.com/office/drawing/2014/main" id="{4E8E6A1D-E8C8-8F6E-F5FB-34C455458D7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1044628" y="503550"/>
            <a:ext cx="642655" cy="936000"/>
          </a:xfrm>
          <a:prstGeom prst="rect">
            <a:avLst/>
          </a:prstGeom>
        </p:spPr>
      </p:pic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74D56FB0-D78B-9032-79F0-56E6DDE956E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39733" y="5994450"/>
            <a:ext cx="4319999" cy="360000"/>
          </a:xfrm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defRPr sz="1100" b="0" i="0">
                <a:solidFill>
                  <a:schemeClr val="tx1"/>
                </a:solidFill>
                <a:latin typeface="Aptos" panose="020B0004020202020204" pitchFamily="34" charset="0"/>
                <a:cs typeface="Calibri" panose="020F0502020204030204" pitchFamily="34" charset="0"/>
              </a:defRPr>
            </a:lvl1pPr>
          </a:lstStyle>
          <a:p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5A2079FD-87C4-04AC-B43C-4BEE080B3A5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99733" y="5994450"/>
            <a:ext cx="360000" cy="360000"/>
          </a:xfrm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defRPr sz="1200" b="1" i="0">
                <a:solidFill>
                  <a:schemeClr val="tx1"/>
                </a:solidFill>
                <a:latin typeface="Aptos" panose="020B0004020202020204" pitchFamily="34" charset="0"/>
                <a:cs typeface="Calibri" panose="020F0502020204030204" pitchFamily="34" charset="0"/>
              </a:defRPr>
            </a:lvl1pPr>
          </a:lstStyle>
          <a:p>
            <a:fld id="{E8F1A65C-595C-4736-BF40-F7D31E78946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54996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rtner Logo v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Placeholder 1">
            <a:extLst>
              <a:ext uri="{FF2B5EF4-FFF2-40B4-BE49-F238E27FC236}">
                <a16:creationId xmlns:a16="http://schemas.microsoft.com/office/drawing/2014/main" id="{02E7F36C-378D-28CD-894C-549E0127F78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9733" y="538538"/>
            <a:ext cx="10036266" cy="383567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>
              <a:defRPr b="1" i="0"/>
            </a:lvl1pPr>
          </a:lstStyle>
          <a:p>
            <a:r>
              <a:rPr lang="en-GB"/>
              <a:t>Click here to insert title</a:t>
            </a:r>
          </a:p>
        </p:txBody>
      </p:sp>
      <p:sp>
        <p:nvSpPr>
          <p:cNvPr id="20" name="Content Placeholder 15">
            <a:extLst>
              <a:ext uri="{FF2B5EF4-FFF2-40B4-BE49-F238E27FC236}">
                <a16:creationId xmlns:a16="http://schemas.microsoft.com/office/drawing/2014/main" id="{E725A32E-8D8E-B948-82F0-8289130EB220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499733" y="1077065"/>
            <a:ext cx="10036266" cy="4379011"/>
          </a:xfrm>
          <a:prstGeom prst="rect">
            <a:avLst/>
          </a:prstGeom>
        </p:spPr>
        <p:txBody>
          <a:bodyPr/>
          <a:lstStyle>
            <a:lvl1pPr>
              <a:lnSpc>
                <a:spcPct val="104000"/>
              </a:lnSpc>
              <a:defRPr sz="1400" b="0" i="0"/>
            </a:lvl1pPr>
          </a:lstStyle>
          <a:p>
            <a:endParaRPr lang="en-GB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6A951A39-DA62-980B-B3A2-7EF27E6214AA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11044628" y="503550"/>
            <a:ext cx="642655" cy="936000"/>
          </a:xfrm>
          <a:prstGeom prst="rect">
            <a:avLst/>
          </a:prstGeom>
        </p:spPr>
      </p:pic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E80A355D-9A11-0C00-0302-0D717A40C84F}"/>
              </a:ext>
            </a:extLst>
          </p:cNvPr>
          <p:cNvCxnSpPr>
            <a:cxnSpLocks/>
          </p:cNvCxnSpPr>
          <p:nvPr userDrawn="1"/>
        </p:nvCxnSpPr>
        <p:spPr>
          <a:xfrm>
            <a:off x="2749389" y="5814450"/>
            <a:ext cx="0" cy="54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Picture Placeholder 11">
            <a:extLst>
              <a:ext uri="{FF2B5EF4-FFF2-40B4-BE49-F238E27FC236}">
                <a16:creationId xmlns:a16="http://schemas.microsoft.com/office/drawing/2014/main" id="{A2A98AE3-E1CB-23AE-7F02-F930EFE89880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949023" y="5813459"/>
            <a:ext cx="1330540" cy="540000"/>
          </a:xfrm>
          <a:custGeom>
            <a:avLst/>
            <a:gdLst>
              <a:gd name="connsiteX0" fmla="*/ 0 w 3959504"/>
              <a:gd name="connsiteY0" fmla="*/ 0 h 6289040"/>
              <a:gd name="connsiteX1" fmla="*/ 3959504 w 3959504"/>
              <a:gd name="connsiteY1" fmla="*/ 0 h 6289040"/>
              <a:gd name="connsiteX2" fmla="*/ 3959504 w 3959504"/>
              <a:gd name="connsiteY2" fmla="*/ 6289040 h 6289040"/>
              <a:gd name="connsiteX3" fmla="*/ 0 w 3959504"/>
              <a:gd name="connsiteY3" fmla="*/ 6289040 h 6289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59504" h="6289040">
                <a:moveTo>
                  <a:pt x="0" y="0"/>
                </a:moveTo>
                <a:lnTo>
                  <a:pt x="3959504" y="0"/>
                </a:lnTo>
                <a:lnTo>
                  <a:pt x="3959504" y="6289040"/>
                </a:lnTo>
                <a:lnTo>
                  <a:pt x="0" y="6289040"/>
                </a:lnTo>
                <a:close/>
              </a:path>
            </a:pathLst>
          </a:custGeom>
          <a:noFill/>
        </p:spPr>
        <p:txBody>
          <a:bodyPr wrap="square" bIns="0" anchor="ctr">
            <a:noAutofit/>
          </a:bodyPr>
          <a:lstStyle>
            <a:lvl1pPr algn="ctr">
              <a:defRPr sz="900" b="0" i="0"/>
            </a:lvl1pPr>
          </a:lstStyle>
          <a:p>
            <a:r>
              <a:rPr lang="en-GB"/>
              <a:t>Partner </a:t>
            </a:r>
            <a:br>
              <a:rPr lang="en-GB"/>
            </a:br>
            <a:r>
              <a:rPr lang="en-GB"/>
              <a:t>logo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436258FE-C9AE-8A0E-063C-420B921D82DA}"/>
              </a:ext>
            </a:extLst>
          </p:cNvPr>
          <p:cNvCxnSpPr>
            <a:cxnSpLocks/>
          </p:cNvCxnSpPr>
          <p:nvPr userDrawn="1"/>
        </p:nvCxnSpPr>
        <p:spPr>
          <a:xfrm>
            <a:off x="4479196" y="5814450"/>
            <a:ext cx="0" cy="54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Picture Placeholder 11">
            <a:extLst>
              <a:ext uri="{FF2B5EF4-FFF2-40B4-BE49-F238E27FC236}">
                <a16:creationId xmlns:a16="http://schemas.microsoft.com/office/drawing/2014/main" id="{FE759C60-4DB6-D24A-3C87-CC2390CF4D97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678830" y="5813459"/>
            <a:ext cx="540000" cy="540000"/>
          </a:xfrm>
          <a:custGeom>
            <a:avLst/>
            <a:gdLst>
              <a:gd name="connsiteX0" fmla="*/ 0 w 3959504"/>
              <a:gd name="connsiteY0" fmla="*/ 0 h 6289040"/>
              <a:gd name="connsiteX1" fmla="*/ 3959504 w 3959504"/>
              <a:gd name="connsiteY1" fmla="*/ 0 h 6289040"/>
              <a:gd name="connsiteX2" fmla="*/ 3959504 w 3959504"/>
              <a:gd name="connsiteY2" fmla="*/ 6289040 h 6289040"/>
              <a:gd name="connsiteX3" fmla="*/ 0 w 3959504"/>
              <a:gd name="connsiteY3" fmla="*/ 6289040 h 6289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59504" h="6289040">
                <a:moveTo>
                  <a:pt x="0" y="0"/>
                </a:moveTo>
                <a:lnTo>
                  <a:pt x="3959504" y="0"/>
                </a:lnTo>
                <a:lnTo>
                  <a:pt x="3959504" y="6289040"/>
                </a:lnTo>
                <a:lnTo>
                  <a:pt x="0" y="6289040"/>
                </a:lnTo>
                <a:close/>
              </a:path>
            </a:pathLst>
          </a:custGeom>
          <a:noFill/>
        </p:spPr>
        <p:txBody>
          <a:bodyPr wrap="square" bIns="0" anchor="ctr">
            <a:noAutofit/>
          </a:bodyPr>
          <a:lstStyle>
            <a:lvl1pPr algn="ctr">
              <a:defRPr sz="900" b="0" i="0"/>
            </a:lvl1pPr>
          </a:lstStyle>
          <a:p>
            <a:r>
              <a:rPr lang="en-GB"/>
              <a:t>Partner logo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5E3B0B68-0551-E511-1F5F-B2343E9FDFA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2038" y="5813459"/>
            <a:ext cx="2047718" cy="540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18156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rtner Logo v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Placeholder 1">
            <a:extLst>
              <a:ext uri="{FF2B5EF4-FFF2-40B4-BE49-F238E27FC236}">
                <a16:creationId xmlns:a16="http://schemas.microsoft.com/office/drawing/2014/main" id="{02E7F36C-378D-28CD-894C-549E0127F78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9733" y="538538"/>
            <a:ext cx="10036266" cy="383567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>
              <a:defRPr b="1" i="0"/>
            </a:lvl1pPr>
          </a:lstStyle>
          <a:p>
            <a:r>
              <a:rPr lang="en-GB"/>
              <a:t>Click here to insert title</a:t>
            </a:r>
          </a:p>
        </p:txBody>
      </p:sp>
      <p:sp>
        <p:nvSpPr>
          <p:cNvPr id="20" name="Content Placeholder 15">
            <a:extLst>
              <a:ext uri="{FF2B5EF4-FFF2-40B4-BE49-F238E27FC236}">
                <a16:creationId xmlns:a16="http://schemas.microsoft.com/office/drawing/2014/main" id="{E725A32E-8D8E-B948-82F0-8289130EB220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499733" y="1077065"/>
            <a:ext cx="10036266" cy="4379011"/>
          </a:xfrm>
          <a:prstGeom prst="rect">
            <a:avLst/>
          </a:prstGeom>
        </p:spPr>
        <p:txBody>
          <a:bodyPr/>
          <a:lstStyle>
            <a:lvl1pPr>
              <a:lnSpc>
                <a:spcPct val="104000"/>
              </a:lnSpc>
              <a:defRPr sz="1400" b="0" i="0"/>
            </a:lvl1pPr>
          </a:lstStyle>
          <a:p>
            <a:endParaRPr lang="en-GB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7D918510-412A-5F29-812E-B643D993E17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11044628" y="503550"/>
            <a:ext cx="642655" cy="936000"/>
          </a:xfrm>
          <a:prstGeom prst="rect">
            <a:avLst/>
          </a:prstGeom>
        </p:spPr>
      </p:pic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EB9C3BC3-4C83-7298-19AB-051EAF348661}"/>
              </a:ext>
            </a:extLst>
          </p:cNvPr>
          <p:cNvCxnSpPr>
            <a:cxnSpLocks/>
          </p:cNvCxnSpPr>
          <p:nvPr userDrawn="1"/>
        </p:nvCxnSpPr>
        <p:spPr>
          <a:xfrm>
            <a:off x="2749389" y="5814450"/>
            <a:ext cx="0" cy="54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Picture Placeholder 11">
            <a:extLst>
              <a:ext uri="{FF2B5EF4-FFF2-40B4-BE49-F238E27FC236}">
                <a16:creationId xmlns:a16="http://schemas.microsoft.com/office/drawing/2014/main" id="{949DFEBA-8C45-97E6-528F-BBB76271D6E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949023" y="5813459"/>
            <a:ext cx="1330540" cy="540000"/>
          </a:xfrm>
          <a:custGeom>
            <a:avLst/>
            <a:gdLst>
              <a:gd name="connsiteX0" fmla="*/ 0 w 3959504"/>
              <a:gd name="connsiteY0" fmla="*/ 0 h 6289040"/>
              <a:gd name="connsiteX1" fmla="*/ 3959504 w 3959504"/>
              <a:gd name="connsiteY1" fmla="*/ 0 h 6289040"/>
              <a:gd name="connsiteX2" fmla="*/ 3959504 w 3959504"/>
              <a:gd name="connsiteY2" fmla="*/ 6289040 h 6289040"/>
              <a:gd name="connsiteX3" fmla="*/ 0 w 3959504"/>
              <a:gd name="connsiteY3" fmla="*/ 6289040 h 6289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59504" h="6289040">
                <a:moveTo>
                  <a:pt x="0" y="0"/>
                </a:moveTo>
                <a:lnTo>
                  <a:pt x="3959504" y="0"/>
                </a:lnTo>
                <a:lnTo>
                  <a:pt x="3959504" y="6289040"/>
                </a:lnTo>
                <a:lnTo>
                  <a:pt x="0" y="6289040"/>
                </a:lnTo>
                <a:close/>
              </a:path>
            </a:pathLst>
          </a:custGeom>
          <a:noFill/>
        </p:spPr>
        <p:txBody>
          <a:bodyPr wrap="square" bIns="0" anchor="ctr">
            <a:noAutofit/>
          </a:bodyPr>
          <a:lstStyle>
            <a:lvl1pPr algn="ctr">
              <a:defRPr sz="900" b="0" i="0"/>
            </a:lvl1pPr>
          </a:lstStyle>
          <a:p>
            <a:r>
              <a:rPr lang="en-GB"/>
              <a:t>Partner </a:t>
            </a:r>
            <a:br>
              <a:rPr lang="en-GB"/>
            </a:br>
            <a:r>
              <a:rPr lang="en-GB"/>
              <a:t>logo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5B81EFBC-5DDF-0E56-4D9D-6E91752BE449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2038" y="5813459"/>
            <a:ext cx="2047718" cy="540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363755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v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1A2B6932-246C-2F4B-B897-29B44C1D882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9732" y="2968746"/>
            <a:ext cx="4860000" cy="92050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>
              <a:lnSpc>
                <a:spcPct val="80000"/>
              </a:lnSpc>
              <a:defRPr sz="7200" b="1" i="0">
                <a:solidFill>
                  <a:schemeClr val="tx1"/>
                </a:solidFill>
                <a:latin typeface="Aptos" panose="020B0004020202020204" pitchFamily="34" charset="0"/>
              </a:defRPr>
            </a:lvl1pPr>
          </a:lstStyle>
          <a:p>
            <a:r>
              <a:rPr lang="en-GB"/>
              <a:t>Thank you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E55314F0-9808-2548-F057-2B3A1CFD9F8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11044628" y="503550"/>
            <a:ext cx="642655" cy="936000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9DA2CA7B-3CFB-2C3D-D34E-29B53D959182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 rot="16200000">
            <a:off x="10397913" y="5057790"/>
            <a:ext cx="2047718" cy="540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388688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v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1A2B6932-246C-2F4B-B897-29B44C1D882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9732" y="2968746"/>
            <a:ext cx="4860000" cy="92050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>
              <a:lnSpc>
                <a:spcPct val="80000"/>
              </a:lnSpc>
              <a:defRPr sz="7200" b="1" i="0">
                <a:solidFill>
                  <a:schemeClr val="tx1"/>
                </a:solidFill>
                <a:latin typeface="Aptos" panose="020B0004020202020204" pitchFamily="34" charset="0"/>
              </a:defRPr>
            </a:lvl1pPr>
          </a:lstStyle>
          <a:p>
            <a:r>
              <a:rPr lang="en-GB"/>
              <a:t>Thank you</a:t>
            </a:r>
          </a:p>
        </p:txBody>
      </p:sp>
      <p:sp>
        <p:nvSpPr>
          <p:cNvPr id="7" name="Picture Placeholder 11">
            <a:extLst>
              <a:ext uri="{FF2B5EF4-FFF2-40B4-BE49-F238E27FC236}">
                <a16:creationId xmlns:a16="http://schemas.microsoft.com/office/drawing/2014/main" id="{1CE9F832-37B0-8AE8-FEAB-E13F26BE46B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5986021" y="-1"/>
            <a:ext cx="4549978" cy="5368546"/>
          </a:xfrm>
          <a:custGeom>
            <a:avLst/>
            <a:gdLst>
              <a:gd name="connsiteX0" fmla="*/ 0 w 3959504"/>
              <a:gd name="connsiteY0" fmla="*/ 0 h 6289040"/>
              <a:gd name="connsiteX1" fmla="*/ 3959504 w 3959504"/>
              <a:gd name="connsiteY1" fmla="*/ 0 h 6289040"/>
              <a:gd name="connsiteX2" fmla="*/ 3959504 w 3959504"/>
              <a:gd name="connsiteY2" fmla="*/ 6289040 h 6289040"/>
              <a:gd name="connsiteX3" fmla="*/ 0 w 3959504"/>
              <a:gd name="connsiteY3" fmla="*/ 6289040 h 6289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59504" h="6289040">
                <a:moveTo>
                  <a:pt x="0" y="0"/>
                </a:moveTo>
                <a:lnTo>
                  <a:pt x="3959504" y="0"/>
                </a:lnTo>
                <a:lnTo>
                  <a:pt x="3959504" y="6289040"/>
                </a:lnTo>
                <a:lnTo>
                  <a:pt x="0" y="6289040"/>
                </a:lnTo>
                <a:close/>
              </a:path>
            </a:pathLst>
          </a:custGeom>
        </p:spPr>
        <p:txBody>
          <a:bodyPr wrap="square" bIns="648000" anchor="ctr">
            <a:noAutofit/>
          </a:bodyPr>
          <a:lstStyle>
            <a:lvl1pPr algn="ctr">
              <a:defRPr sz="1200" b="0" i="0"/>
            </a:lvl1pPr>
          </a:lstStyle>
          <a:p>
            <a:r>
              <a:rPr lang="en-GB"/>
              <a:t>Click icon to insert image</a:t>
            </a: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17B367A6-FAF4-214D-CA11-8B215D07A4A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11044628" y="503550"/>
            <a:ext cx="642655" cy="936000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15B64E19-E5B3-A125-02DF-AA25578ADB8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2038" y="5813459"/>
            <a:ext cx="2047718" cy="540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90405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19">
            <a:extLst>
              <a:ext uri="{FF2B5EF4-FFF2-40B4-BE49-F238E27FC236}">
                <a16:creationId xmlns:a16="http://schemas.microsoft.com/office/drawing/2014/main" id="{079E73F8-37B5-57EE-3B98-2EA71E263B1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99733" y="1408773"/>
            <a:ext cx="496800" cy="493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4000"/>
              </a:lnSpc>
              <a:defRPr sz="1800" b="1" i="0"/>
            </a:lvl1pPr>
          </a:lstStyle>
          <a:p>
            <a:r>
              <a:rPr lang="en-GB"/>
              <a:t>01</a:t>
            </a:r>
          </a:p>
        </p:txBody>
      </p:sp>
      <p:sp>
        <p:nvSpPr>
          <p:cNvPr id="5" name="Text Placeholder 20">
            <a:extLst>
              <a:ext uri="{FF2B5EF4-FFF2-40B4-BE49-F238E27FC236}">
                <a16:creationId xmlns:a16="http://schemas.microsoft.com/office/drawing/2014/main" id="{C4E74264-E44F-0797-6D9B-9719118A5B4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337481" y="1408772"/>
            <a:ext cx="10354781" cy="493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4000"/>
              </a:lnSpc>
              <a:defRPr sz="1800" b="0" i="0"/>
            </a:lvl1pPr>
          </a:lstStyle>
          <a:p>
            <a:r>
              <a:rPr lang="en-GB"/>
              <a:t>Add section title</a:t>
            </a:r>
          </a:p>
        </p:txBody>
      </p:sp>
      <p:sp>
        <p:nvSpPr>
          <p:cNvPr id="6" name="Text Placeholder 21">
            <a:extLst>
              <a:ext uri="{FF2B5EF4-FFF2-40B4-BE49-F238E27FC236}">
                <a16:creationId xmlns:a16="http://schemas.microsoft.com/office/drawing/2014/main" id="{474BFACF-A065-5599-4DA5-5613F6DC25E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99733" y="2113799"/>
            <a:ext cx="496800" cy="493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 b="1" i="0"/>
            </a:lvl1pPr>
          </a:lstStyle>
          <a:p>
            <a:r>
              <a:rPr lang="en-GB"/>
              <a:t>02</a:t>
            </a:r>
          </a:p>
        </p:txBody>
      </p:sp>
      <p:sp>
        <p:nvSpPr>
          <p:cNvPr id="9" name="Text Placeholder 23">
            <a:extLst>
              <a:ext uri="{FF2B5EF4-FFF2-40B4-BE49-F238E27FC236}">
                <a16:creationId xmlns:a16="http://schemas.microsoft.com/office/drawing/2014/main" id="{5691CC70-8DF2-EE6F-C40B-B6A831DFB18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99733" y="2818825"/>
            <a:ext cx="496800" cy="493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4000"/>
              </a:lnSpc>
              <a:defRPr sz="1800" b="1" i="0"/>
            </a:lvl1pPr>
          </a:lstStyle>
          <a:p>
            <a:r>
              <a:rPr lang="en-GB"/>
              <a:t>03</a:t>
            </a:r>
          </a:p>
        </p:txBody>
      </p:sp>
      <p:sp>
        <p:nvSpPr>
          <p:cNvPr id="11" name="Text Placeholder 25">
            <a:extLst>
              <a:ext uri="{FF2B5EF4-FFF2-40B4-BE49-F238E27FC236}">
                <a16:creationId xmlns:a16="http://schemas.microsoft.com/office/drawing/2014/main" id="{81241517-A93B-C884-00F7-1D76B026E7DE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99733" y="3523851"/>
            <a:ext cx="496800" cy="493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4000"/>
              </a:lnSpc>
              <a:defRPr sz="1800" b="1" i="0"/>
            </a:lvl1pPr>
          </a:lstStyle>
          <a:p>
            <a:r>
              <a:rPr lang="en-GB"/>
              <a:t>04</a:t>
            </a:r>
          </a:p>
        </p:txBody>
      </p:sp>
      <p:sp>
        <p:nvSpPr>
          <p:cNvPr id="14" name="Text Placeholder 27">
            <a:extLst>
              <a:ext uri="{FF2B5EF4-FFF2-40B4-BE49-F238E27FC236}">
                <a16:creationId xmlns:a16="http://schemas.microsoft.com/office/drawing/2014/main" id="{623F1BAB-65D9-A5B4-E25B-18ED21C1E93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99733" y="4228877"/>
            <a:ext cx="496800" cy="493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4000"/>
              </a:lnSpc>
              <a:defRPr sz="1800" b="1" i="0"/>
            </a:lvl1pPr>
          </a:lstStyle>
          <a:p>
            <a:r>
              <a:rPr lang="en-GB"/>
              <a:t>05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9A622FF6-9443-30AD-C876-90BBC09B5850}"/>
              </a:ext>
            </a:extLst>
          </p:cNvPr>
          <p:cNvCxnSpPr>
            <a:cxnSpLocks/>
          </p:cNvCxnSpPr>
          <p:nvPr userDrawn="1"/>
        </p:nvCxnSpPr>
        <p:spPr>
          <a:xfrm>
            <a:off x="1139588" y="1431102"/>
            <a:ext cx="0" cy="399600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itle Placeholder 1">
            <a:extLst>
              <a:ext uri="{FF2B5EF4-FFF2-40B4-BE49-F238E27FC236}">
                <a16:creationId xmlns:a16="http://schemas.microsoft.com/office/drawing/2014/main" id="{D325DC9D-2AA9-80B0-59CB-EB2A231584D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9733" y="538538"/>
            <a:ext cx="11192534" cy="383567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>
              <a:defRPr b="1" i="0"/>
            </a:lvl1pPr>
          </a:lstStyle>
          <a:p>
            <a:r>
              <a:rPr lang="en-GB"/>
              <a:t>Agenda slide</a:t>
            </a:r>
          </a:p>
        </p:txBody>
      </p:sp>
      <p:sp>
        <p:nvSpPr>
          <p:cNvPr id="38" name="Text Placeholder 20">
            <a:extLst>
              <a:ext uri="{FF2B5EF4-FFF2-40B4-BE49-F238E27FC236}">
                <a16:creationId xmlns:a16="http://schemas.microsoft.com/office/drawing/2014/main" id="{94FB1512-536B-3C06-8758-3BF64A3DF58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337481" y="2113798"/>
            <a:ext cx="10354781" cy="493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4000"/>
              </a:lnSpc>
              <a:defRPr sz="1800" b="0" i="0"/>
            </a:lvl1pPr>
          </a:lstStyle>
          <a:p>
            <a:r>
              <a:rPr lang="en-GB"/>
              <a:t>Add section title</a:t>
            </a:r>
          </a:p>
        </p:txBody>
      </p:sp>
      <p:sp>
        <p:nvSpPr>
          <p:cNvPr id="39" name="Text Placeholder 20">
            <a:extLst>
              <a:ext uri="{FF2B5EF4-FFF2-40B4-BE49-F238E27FC236}">
                <a16:creationId xmlns:a16="http://schemas.microsoft.com/office/drawing/2014/main" id="{E73858A2-79B0-D494-4400-BA3171AC2533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337481" y="2818824"/>
            <a:ext cx="10354781" cy="493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4000"/>
              </a:lnSpc>
              <a:defRPr sz="1800" b="0" i="0"/>
            </a:lvl1pPr>
          </a:lstStyle>
          <a:p>
            <a:r>
              <a:rPr lang="en-GB"/>
              <a:t>Add section title</a:t>
            </a:r>
          </a:p>
        </p:txBody>
      </p:sp>
      <p:sp>
        <p:nvSpPr>
          <p:cNvPr id="40" name="Text Placeholder 20">
            <a:extLst>
              <a:ext uri="{FF2B5EF4-FFF2-40B4-BE49-F238E27FC236}">
                <a16:creationId xmlns:a16="http://schemas.microsoft.com/office/drawing/2014/main" id="{316DF11A-F375-2621-E425-D254C2BFBDC2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337481" y="3523850"/>
            <a:ext cx="10354781" cy="493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4000"/>
              </a:lnSpc>
              <a:defRPr sz="1800" b="0" i="0"/>
            </a:lvl1pPr>
          </a:lstStyle>
          <a:p>
            <a:r>
              <a:rPr lang="en-GB"/>
              <a:t>Add section title</a:t>
            </a:r>
          </a:p>
        </p:txBody>
      </p:sp>
      <p:sp>
        <p:nvSpPr>
          <p:cNvPr id="41" name="Text Placeholder 20">
            <a:extLst>
              <a:ext uri="{FF2B5EF4-FFF2-40B4-BE49-F238E27FC236}">
                <a16:creationId xmlns:a16="http://schemas.microsoft.com/office/drawing/2014/main" id="{FB045E71-4D6C-C476-D364-81DB443EDF23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337481" y="4228876"/>
            <a:ext cx="10354781" cy="493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4000"/>
              </a:lnSpc>
              <a:defRPr sz="1800" b="0" i="0"/>
            </a:lvl1pPr>
          </a:lstStyle>
          <a:p>
            <a:r>
              <a:rPr lang="en-GB"/>
              <a:t>Add section title</a:t>
            </a:r>
          </a:p>
        </p:txBody>
      </p:sp>
      <p:sp>
        <p:nvSpPr>
          <p:cNvPr id="44" name="Text Placeholder 20">
            <a:extLst>
              <a:ext uri="{FF2B5EF4-FFF2-40B4-BE49-F238E27FC236}">
                <a16:creationId xmlns:a16="http://schemas.microsoft.com/office/drawing/2014/main" id="{6ACC28C5-8646-3B2E-4FDA-90CAAD6437E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1337481" y="4933902"/>
            <a:ext cx="10354781" cy="493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4000"/>
              </a:lnSpc>
              <a:defRPr sz="1800" b="0" i="0"/>
            </a:lvl1pPr>
          </a:lstStyle>
          <a:p>
            <a:r>
              <a:rPr lang="en-GB"/>
              <a:t>Add section title</a:t>
            </a:r>
          </a:p>
        </p:txBody>
      </p:sp>
      <p:sp>
        <p:nvSpPr>
          <p:cNvPr id="49" name="Text Placeholder 29">
            <a:extLst>
              <a:ext uri="{FF2B5EF4-FFF2-40B4-BE49-F238E27FC236}">
                <a16:creationId xmlns:a16="http://schemas.microsoft.com/office/drawing/2014/main" id="{CE07A932-8579-47D4-C90C-297D44DE4342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99733" y="4933903"/>
            <a:ext cx="496800" cy="493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 b="1" i="0"/>
            </a:lvl1pPr>
          </a:lstStyle>
          <a:p>
            <a:r>
              <a:rPr lang="en-GB"/>
              <a:t>06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242DDC41-069C-6569-FD8D-DA3442F2A3D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39733" y="5994450"/>
            <a:ext cx="10652534" cy="360000"/>
          </a:xfrm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defRPr sz="1100" b="0" i="0">
                <a:solidFill>
                  <a:schemeClr val="tx1"/>
                </a:solidFill>
                <a:latin typeface="Aptos" panose="020B0004020202020204" pitchFamily="34" charset="0"/>
                <a:cs typeface="Calibri" panose="020F0502020204030204" pitchFamily="34" charset="0"/>
              </a:defRPr>
            </a:lvl1pPr>
          </a:lstStyle>
          <a:p>
            <a:endParaRPr lang="en-GB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3FDC7C16-2B7D-58D4-01ED-D324386376C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99733" y="5994450"/>
            <a:ext cx="360000" cy="360000"/>
          </a:xfrm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defRPr sz="1200" b="1" i="0">
                <a:solidFill>
                  <a:schemeClr val="tx1"/>
                </a:solidFill>
                <a:latin typeface="Aptos" panose="020B0004020202020204" pitchFamily="34" charset="0"/>
                <a:cs typeface="Calibri" panose="020F0502020204030204" pitchFamily="34" charset="0"/>
              </a:defRPr>
            </a:lvl1pPr>
          </a:lstStyle>
          <a:p>
            <a:fld id="{E8F1A65C-595C-4736-BF40-F7D31E78946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878706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8566176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4F440B6D-D8EA-328C-0E0A-0927EB44B7D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99733" y="3779224"/>
            <a:ext cx="6541200" cy="855299"/>
          </a:xfrm>
          <a:prstGeom prst="rect">
            <a:avLst/>
          </a:prstGeom>
        </p:spPr>
        <p:txBody>
          <a:bodyPr wrap="square">
            <a:noAutofit/>
          </a:bodyPr>
          <a:lstStyle>
            <a:lvl1pPr>
              <a:lnSpc>
                <a:spcPct val="104000"/>
              </a:lnSpc>
              <a:defRPr sz="1800" b="0" i="0" kern="1800" spc="-30" baseline="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endParaRPr lang="en-US"/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1A2B6932-246C-2F4B-B897-29B44C1D882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9732" y="1889950"/>
            <a:ext cx="6542513" cy="1806905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>
              <a:lnSpc>
                <a:spcPct val="80000"/>
              </a:lnSpc>
              <a:defRPr sz="7200" b="1" i="0">
                <a:solidFill>
                  <a:schemeClr val="tx1"/>
                </a:solidFill>
                <a:latin typeface="Aptos" panose="020B0004020202020204" pitchFamily="34" charset="0"/>
              </a:defRPr>
            </a:lvl1pPr>
          </a:lstStyle>
          <a:p>
            <a:r>
              <a:rPr lang="en-GB"/>
              <a:t>Click here </a:t>
            </a:r>
            <a:br>
              <a:rPr lang="en-GB"/>
            </a:br>
            <a:r>
              <a:rPr lang="en-GB"/>
              <a:t>to insert title</a:t>
            </a: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09D3A070-4BD2-ECCB-D736-EBBF239055B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7678168" y="0"/>
            <a:ext cx="4014099" cy="6354450"/>
          </a:xfrm>
          <a:custGeom>
            <a:avLst/>
            <a:gdLst>
              <a:gd name="connsiteX0" fmla="*/ 0 w 3959504"/>
              <a:gd name="connsiteY0" fmla="*/ 0 h 6289040"/>
              <a:gd name="connsiteX1" fmla="*/ 3959504 w 3959504"/>
              <a:gd name="connsiteY1" fmla="*/ 0 h 6289040"/>
              <a:gd name="connsiteX2" fmla="*/ 3959504 w 3959504"/>
              <a:gd name="connsiteY2" fmla="*/ 6289040 h 6289040"/>
              <a:gd name="connsiteX3" fmla="*/ 0 w 3959504"/>
              <a:gd name="connsiteY3" fmla="*/ 6289040 h 6289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59504" h="6289040">
                <a:moveTo>
                  <a:pt x="0" y="0"/>
                </a:moveTo>
                <a:lnTo>
                  <a:pt x="3959504" y="0"/>
                </a:lnTo>
                <a:lnTo>
                  <a:pt x="3959504" y="6289040"/>
                </a:lnTo>
                <a:lnTo>
                  <a:pt x="0" y="6289040"/>
                </a:lnTo>
                <a:close/>
              </a:path>
            </a:pathLst>
          </a:custGeom>
        </p:spPr>
        <p:txBody>
          <a:bodyPr wrap="square" bIns="648000" anchor="ctr">
            <a:noAutofit/>
          </a:bodyPr>
          <a:lstStyle>
            <a:lvl1pPr algn="ctr">
              <a:defRPr sz="1200" b="0" i="0"/>
            </a:lvl1pPr>
          </a:lstStyle>
          <a:p>
            <a:r>
              <a:rPr lang="en-GB"/>
              <a:t>Click icon to insert image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BF418D34-AA8E-4C99-3102-43E12059DF8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502038" y="5813459"/>
            <a:ext cx="2047718" cy="540991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2D7BF2ED-E99A-D2EF-2890-A53F927BF12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499732" y="503550"/>
            <a:ext cx="642655" cy="93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635814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19">
            <a:extLst>
              <a:ext uri="{FF2B5EF4-FFF2-40B4-BE49-F238E27FC236}">
                <a16:creationId xmlns:a16="http://schemas.microsoft.com/office/drawing/2014/main" id="{079E73F8-37B5-57EE-3B98-2EA71E263B1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99733" y="1408773"/>
            <a:ext cx="496800" cy="493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4000"/>
              </a:lnSpc>
              <a:defRPr sz="1800" b="1" i="0"/>
            </a:lvl1pPr>
          </a:lstStyle>
          <a:p>
            <a:r>
              <a:rPr lang="en-GB"/>
              <a:t>01</a:t>
            </a:r>
          </a:p>
        </p:txBody>
      </p:sp>
      <p:sp>
        <p:nvSpPr>
          <p:cNvPr id="5" name="Text Placeholder 20">
            <a:extLst>
              <a:ext uri="{FF2B5EF4-FFF2-40B4-BE49-F238E27FC236}">
                <a16:creationId xmlns:a16="http://schemas.microsoft.com/office/drawing/2014/main" id="{C4E74264-E44F-0797-6D9B-9719118A5B4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337481" y="1408772"/>
            <a:ext cx="10354781" cy="493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4000"/>
              </a:lnSpc>
              <a:defRPr sz="1800" b="0" i="0"/>
            </a:lvl1pPr>
          </a:lstStyle>
          <a:p>
            <a:r>
              <a:rPr lang="en-GB"/>
              <a:t>Add section title</a:t>
            </a:r>
          </a:p>
        </p:txBody>
      </p:sp>
      <p:sp>
        <p:nvSpPr>
          <p:cNvPr id="6" name="Text Placeholder 21">
            <a:extLst>
              <a:ext uri="{FF2B5EF4-FFF2-40B4-BE49-F238E27FC236}">
                <a16:creationId xmlns:a16="http://schemas.microsoft.com/office/drawing/2014/main" id="{474BFACF-A065-5599-4DA5-5613F6DC25E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99733" y="2113799"/>
            <a:ext cx="496800" cy="493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 b="1" i="0"/>
            </a:lvl1pPr>
          </a:lstStyle>
          <a:p>
            <a:r>
              <a:rPr lang="en-GB"/>
              <a:t>02</a:t>
            </a:r>
          </a:p>
        </p:txBody>
      </p:sp>
      <p:sp>
        <p:nvSpPr>
          <p:cNvPr id="9" name="Text Placeholder 23">
            <a:extLst>
              <a:ext uri="{FF2B5EF4-FFF2-40B4-BE49-F238E27FC236}">
                <a16:creationId xmlns:a16="http://schemas.microsoft.com/office/drawing/2014/main" id="{5691CC70-8DF2-EE6F-C40B-B6A831DFB18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99733" y="2818825"/>
            <a:ext cx="496800" cy="493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4000"/>
              </a:lnSpc>
              <a:defRPr sz="1800" b="1" i="0"/>
            </a:lvl1pPr>
          </a:lstStyle>
          <a:p>
            <a:r>
              <a:rPr lang="en-GB"/>
              <a:t>03</a:t>
            </a:r>
          </a:p>
        </p:txBody>
      </p:sp>
      <p:sp>
        <p:nvSpPr>
          <p:cNvPr id="11" name="Text Placeholder 25">
            <a:extLst>
              <a:ext uri="{FF2B5EF4-FFF2-40B4-BE49-F238E27FC236}">
                <a16:creationId xmlns:a16="http://schemas.microsoft.com/office/drawing/2014/main" id="{81241517-A93B-C884-00F7-1D76B026E7DE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99733" y="3523851"/>
            <a:ext cx="496800" cy="493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4000"/>
              </a:lnSpc>
              <a:defRPr sz="1800" b="1" i="0"/>
            </a:lvl1pPr>
          </a:lstStyle>
          <a:p>
            <a:r>
              <a:rPr lang="en-GB"/>
              <a:t>04</a:t>
            </a:r>
          </a:p>
        </p:txBody>
      </p:sp>
      <p:sp>
        <p:nvSpPr>
          <p:cNvPr id="14" name="Text Placeholder 27">
            <a:extLst>
              <a:ext uri="{FF2B5EF4-FFF2-40B4-BE49-F238E27FC236}">
                <a16:creationId xmlns:a16="http://schemas.microsoft.com/office/drawing/2014/main" id="{623F1BAB-65D9-A5B4-E25B-18ED21C1E93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99733" y="4228877"/>
            <a:ext cx="496800" cy="493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4000"/>
              </a:lnSpc>
              <a:defRPr sz="1800" b="1" i="0"/>
            </a:lvl1pPr>
          </a:lstStyle>
          <a:p>
            <a:r>
              <a:rPr lang="en-GB"/>
              <a:t>05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9A622FF6-9443-30AD-C876-90BBC09B5850}"/>
              </a:ext>
            </a:extLst>
          </p:cNvPr>
          <p:cNvCxnSpPr>
            <a:cxnSpLocks/>
          </p:cNvCxnSpPr>
          <p:nvPr userDrawn="1"/>
        </p:nvCxnSpPr>
        <p:spPr>
          <a:xfrm>
            <a:off x="1139588" y="1431102"/>
            <a:ext cx="0" cy="399600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itle Placeholder 1">
            <a:extLst>
              <a:ext uri="{FF2B5EF4-FFF2-40B4-BE49-F238E27FC236}">
                <a16:creationId xmlns:a16="http://schemas.microsoft.com/office/drawing/2014/main" id="{D325DC9D-2AA9-80B0-59CB-EB2A231584D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9733" y="538538"/>
            <a:ext cx="11192534" cy="383567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>
              <a:defRPr b="1" i="0"/>
            </a:lvl1pPr>
          </a:lstStyle>
          <a:p>
            <a:r>
              <a:rPr lang="en-GB"/>
              <a:t>Agenda slide</a:t>
            </a:r>
          </a:p>
        </p:txBody>
      </p:sp>
      <p:sp>
        <p:nvSpPr>
          <p:cNvPr id="38" name="Text Placeholder 20">
            <a:extLst>
              <a:ext uri="{FF2B5EF4-FFF2-40B4-BE49-F238E27FC236}">
                <a16:creationId xmlns:a16="http://schemas.microsoft.com/office/drawing/2014/main" id="{94FB1512-536B-3C06-8758-3BF64A3DF58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337481" y="2113798"/>
            <a:ext cx="10354781" cy="493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4000"/>
              </a:lnSpc>
              <a:defRPr sz="1800" b="0" i="0"/>
            </a:lvl1pPr>
          </a:lstStyle>
          <a:p>
            <a:r>
              <a:rPr lang="en-GB"/>
              <a:t>Add section title</a:t>
            </a:r>
          </a:p>
        </p:txBody>
      </p:sp>
      <p:sp>
        <p:nvSpPr>
          <p:cNvPr id="39" name="Text Placeholder 20">
            <a:extLst>
              <a:ext uri="{FF2B5EF4-FFF2-40B4-BE49-F238E27FC236}">
                <a16:creationId xmlns:a16="http://schemas.microsoft.com/office/drawing/2014/main" id="{E73858A2-79B0-D494-4400-BA3171AC2533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337481" y="2818824"/>
            <a:ext cx="10354781" cy="493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4000"/>
              </a:lnSpc>
              <a:defRPr sz="1800" b="0" i="0"/>
            </a:lvl1pPr>
          </a:lstStyle>
          <a:p>
            <a:r>
              <a:rPr lang="en-GB"/>
              <a:t>Add section title</a:t>
            </a:r>
          </a:p>
        </p:txBody>
      </p:sp>
      <p:sp>
        <p:nvSpPr>
          <p:cNvPr id="40" name="Text Placeholder 20">
            <a:extLst>
              <a:ext uri="{FF2B5EF4-FFF2-40B4-BE49-F238E27FC236}">
                <a16:creationId xmlns:a16="http://schemas.microsoft.com/office/drawing/2014/main" id="{316DF11A-F375-2621-E425-D254C2BFBDC2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337481" y="3523850"/>
            <a:ext cx="10354781" cy="493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4000"/>
              </a:lnSpc>
              <a:defRPr sz="1800" b="0" i="0"/>
            </a:lvl1pPr>
          </a:lstStyle>
          <a:p>
            <a:r>
              <a:rPr lang="en-GB"/>
              <a:t>Add section title</a:t>
            </a:r>
          </a:p>
        </p:txBody>
      </p:sp>
      <p:sp>
        <p:nvSpPr>
          <p:cNvPr id="41" name="Text Placeholder 20">
            <a:extLst>
              <a:ext uri="{FF2B5EF4-FFF2-40B4-BE49-F238E27FC236}">
                <a16:creationId xmlns:a16="http://schemas.microsoft.com/office/drawing/2014/main" id="{FB045E71-4D6C-C476-D364-81DB443EDF23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337481" y="4228876"/>
            <a:ext cx="10354781" cy="493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4000"/>
              </a:lnSpc>
              <a:defRPr sz="1800" b="0" i="0"/>
            </a:lvl1pPr>
          </a:lstStyle>
          <a:p>
            <a:r>
              <a:rPr lang="en-GB"/>
              <a:t>Add section title</a:t>
            </a:r>
          </a:p>
        </p:txBody>
      </p:sp>
      <p:sp>
        <p:nvSpPr>
          <p:cNvPr id="44" name="Text Placeholder 20">
            <a:extLst>
              <a:ext uri="{FF2B5EF4-FFF2-40B4-BE49-F238E27FC236}">
                <a16:creationId xmlns:a16="http://schemas.microsoft.com/office/drawing/2014/main" id="{6ACC28C5-8646-3B2E-4FDA-90CAAD6437E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1337481" y="4933902"/>
            <a:ext cx="10354781" cy="493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4000"/>
              </a:lnSpc>
              <a:defRPr sz="1800" b="0" i="0"/>
            </a:lvl1pPr>
          </a:lstStyle>
          <a:p>
            <a:r>
              <a:rPr lang="en-GB"/>
              <a:t>Add section title</a:t>
            </a:r>
          </a:p>
        </p:txBody>
      </p:sp>
      <p:sp>
        <p:nvSpPr>
          <p:cNvPr id="49" name="Text Placeholder 29">
            <a:extLst>
              <a:ext uri="{FF2B5EF4-FFF2-40B4-BE49-F238E27FC236}">
                <a16:creationId xmlns:a16="http://schemas.microsoft.com/office/drawing/2014/main" id="{CE07A932-8579-47D4-C90C-297D44DE4342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99733" y="4933903"/>
            <a:ext cx="496800" cy="493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 b="1" i="0"/>
            </a:lvl1pPr>
          </a:lstStyle>
          <a:p>
            <a:r>
              <a:rPr lang="en-GB"/>
              <a:t>06</a:t>
            </a:r>
          </a:p>
        </p:txBody>
      </p:sp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FA911AAD-4208-8246-6AB8-9DCDFD5BEB2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39733" y="5994450"/>
            <a:ext cx="10652534" cy="360000"/>
          </a:xfrm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defRPr sz="1100" b="0" i="0">
                <a:solidFill>
                  <a:schemeClr val="tx1"/>
                </a:solidFill>
                <a:latin typeface="Aptos" panose="020B0004020202020204" pitchFamily="34" charset="0"/>
                <a:cs typeface="Calibri" panose="020F0502020204030204" pitchFamily="34" charset="0"/>
              </a:defRPr>
            </a:lvl1pPr>
          </a:lstStyle>
          <a:p>
            <a:endParaRPr lang="en-GB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20EDB3FE-29B0-955B-6F8E-FE051344F0E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99733" y="5994450"/>
            <a:ext cx="360000" cy="360000"/>
          </a:xfrm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defRPr sz="1200" b="1" i="0">
                <a:solidFill>
                  <a:schemeClr val="tx1"/>
                </a:solidFill>
                <a:latin typeface="Aptos" panose="020B0004020202020204" pitchFamily="34" charset="0"/>
                <a:cs typeface="Calibri" panose="020F0502020204030204" pitchFamily="34" charset="0"/>
              </a:defRPr>
            </a:lvl1pPr>
          </a:lstStyle>
          <a:p>
            <a:fld id="{E8F1A65C-595C-4736-BF40-F7D31E78946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74019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09D3A070-4BD2-ECCB-D736-EBBF239055B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12192000" cy="3445200"/>
          </a:xfrm>
          <a:custGeom>
            <a:avLst/>
            <a:gdLst>
              <a:gd name="connsiteX0" fmla="*/ 0 w 3959504"/>
              <a:gd name="connsiteY0" fmla="*/ 0 h 6289040"/>
              <a:gd name="connsiteX1" fmla="*/ 3959504 w 3959504"/>
              <a:gd name="connsiteY1" fmla="*/ 0 h 6289040"/>
              <a:gd name="connsiteX2" fmla="*/ 3959504 w 3959504"/>
              <a:gd name="connsiteY2" fmla="*/ 6289040 h 6289040"/>
              <a:gd name="connsiteX3" fmla="*/ 0 w 3959504"/>
              <a:gd name="connsiteY3" fmla="*/ 6289040 h 6289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59504" h="6289040">
                <a:moveTo>
                  <a:pt x="0" y="0"/>
                </a:moveTo>
                <a:lnTo>
                  <a:pt x="3959504" y="0"/>
                </a:lnTo>
                <a:lnTo>
                  <a:pt x="3959504" y="6289040"/>
                </a:lnTo>
                <a:lnTo>
                  <a:pt x="0" y="6289040"/>
                </a:lnTo>
                <a:close/>
              </a:path>
            </a:pathLst>
          </a:custGeom>
        </p:spPr>
        <p:txBody>
          <a:bodyPr wrap="square" bIns="648000" anchor="ctr">
            <a:noAutofit/>
          </a:bodyPr>
          <a:lstStyle>
            <a:lvl1pPr algn="ctr">
              <a:defRPr sz="1200" b="0" i="0"/>
            </a:lvl1pPr>
          </a:lstStyle>
          <a:p>
            <a:r>
              <a:rPr lang="en-GB"/>
              <a:t>Click icon to insert image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4F440B6D-D8EA-328C-0E0A-0927EB44B7D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99733" y="1580118"/>
            <a:ext cx="8208000" cy="855299"/>
          </a:xfrm>
          <a:prstGeom prst="rect">
            <a:avLst/>
          </a:prstGeom>
        </p:spPr>
        <p:txBody>
          <a:bodyPr wrap="square">
            <a:noAutofit/>
          </a:bodyPr>
          <a:lstStyle>
            <a:lvl1pPr>
              <a:lnSpc>
                <a:spcPct val="105000"/>
              </a:lnSpc>
              <a:defRPr sz="6000" b="1" i="0" kern="1800" spc="-30" baseline="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Chapter #</a:t>
            </a: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8FCD2B1-D684-AD84-2649-CD4B7D8A9D7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9733" y="2791790"/>
            <a:ext cx="8208000" cy="1743682"/>
          </a:xfrm>
          <a:prstGeom prst="rect">
            <a:avLst/>
          </a:prstGeom>
        </p:spPr>
        <p:txBody>
          <a:bodyPr vert="horz" wrap="square" lIns="0" tIns="0" rIns="0" bIns="0" rtlCol="0" anchor="t">
            <a:noAutofit/>
          </a:bodyPr>
          <a:lstStyle>
            <a:lvl1pPr>
              <a:lnSpc>
                <a:spcPct val="80000"/>
              </a:lnSpc>
              <a:defRPr sz="7200" b="1" i="0">
                <a:solidFill>
                  <a:schemeClr val="tx1"/>
                </a:solidFill>
                <a:latin typeface="Aptos" panose="020B0004020202020204" pitchFamily="34" charset="0"/>
              </a:defRPr>
            </a:lvl1pPr>
          </a:lstStyle>
          <a:p>
            <a:r>
              <a:rPr lang="en-GB"/>
              <a:t>Click here </a:t>
            </a:r>
            <a:br>
              <a:rPr lang="en-GB"/>
            </a:br>
            <a:r>
              <a:rPr lang="en-GB"/>
              <a:t>to insert title</a:t>
            </a:r>
          </a:p>
        </p:txBody>
      </p:sp>
      <p:pic>
        <p:nvPicPr>
          <p:cNvPr id="89" name="Graphic 88">
            <a:extLst>
              <a:ext uri="{FF2B5EF4-FFF2-40B4-BE49-F238E27FC236}">
                <a16:creationId xmlns:a16="http://schemas.microsoft.com/office/drawing/2014/main" id="{FEA88B7B-40B5-F7ED-7A03-0B1D9E89BC0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 rot="16200000">
            <a:off x="10397913" y="5057790"/>
            <a:ext cx="2047718" cy="540991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60EBCC2F-EDD1-E408-9592-63B405EF41C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4717" y="5421625"/>
            <a:ext cx="642655" cy="93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656560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DB1DC5-77ED-1128-2382-8A5E015C863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/>
              <a:t>Click here to insert title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F1B0A0-49FC-C371-5B5A-33B1F534754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39733" y="5994450"/>
            <a:ext cx="10652534" cy="360000"/>
          </a:xfrm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defRPr sz="1100" b="0" i="0">
                <a:solidFill>
                  <a:schemeClr val="tx1"/>
                </a:solidFill>
                <a:latin typeface="Aptos" panose="020B0004020202020204" pitchFamily="34" charset="0"/>
                <a:cs typeface="Calibri" panose="020F0502020204030204" pitchFamily="34" charset="0"/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C1DBD9-EBBE-9171-3AA4-352B52A45B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99733" y="5994450"/>
            <a:ext cx="360000" cy="360000"/>
          </a:xfrm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defRPr sz="1200" b="1" i="0">
                <a:solidFill>
                  <a:schemeClr val="tx1"/>
                </a:solidFill>
                <a:latin typeface="Aptos" panose="020B0004020202020204" pitchFamily="34" charset="0"/>
                <a:cs typeface="Calibri" panose="020F0502020204030204" pitchFamily="34" charset="0"/>
              </a:defRPr>
            </a:lvl1pPr>
          </a:lstStyle>
          <a:p>
            <a:fld id="{E8F1A65C-595C-4736-BF40-F7D31E78946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971944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only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766BFCA1-3D8D-4284-C24E-E3DA1F69957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99733" y="1077065"/>
            <a:ext cx="11192534" cy="564450"/>
          </a:xfrm>
          <a:prstGeom prst="rect">
            <a:avLst/>
          </a:prstGeom>
        </p:spPr>
        <p:txBody>
          <a:bodyPr wrap="square">
            <a:noAutofit/>
          </a:bodyPr>
          <a:lstStyle>
            <a:lvl1pPr>
              <a:lnSpc>
                <a:spcPct val="104000"/>
              </a:lnSpc>
              <a:defRPr sz="1800" b="0" i="0"/>
            </a:lvl1pPr>
          </a:lstStyle>
          <a:p>
            <a:pPr marL="0" marR="0" lvl="0" indent="0" algn="l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Add subheading</a:t>
            </a:r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310189C7-0533-C5A5-2053-64B64A4AE60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9733" y="538538"/>
            <a:ext cx="11192534" cy="383567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>
              <a:defRPr b="1" i="0"/>
            </a:lvl1pPr>
          </a:lstStyle>
          <a:p>
            <a:r>
              <a:rPr lang="en-GB"/>
              <a:t>Click here to insert title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AFBC0A28-AEB8-D9B8-A0EC-71E62E2710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9733" y="1888476"/>
            <a:ext cx="11192534" cy="35676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defRPr sz="1600" b="0" i="0"/>
            </a:lvl1pPr>
          </a:lstStyle>
          <a:p>
            <a:pPr lvl="0"/>
            <a:endParaRPr lang="en-GB"/>
          </a:p>
        </p:txBody>
      </p:sp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27BCE634-ACEE-FFB5-E0D7-9D56B011133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39733" y="5994450"/>
            <a:ext cx="10652534" cy="360000"/>
          </a:xfrm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defRPr sz="1100" b="0" i="0">
                <a:solidFill>
                  <a:schemeClr val="tx1"/>
                </a:solidFill>
                <a:latin typeface="Aptos" panose="020B0004020202020204" pitchFamily="34" charset="0"/>
                <a:cs typeface="Calibri" panose="020F0502020204030204" pitchFamily="34" charset="0"/>
              </a:defRPr>
            </a:lvl1pPr>
          </a:lstStyle>
          <a:p>
            <a:endParaRPr lang="en-GB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65CBC7E4-9C3A-0FAB-A51A-2ADF61DE12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99733" y="5994450"/>
            <a:ext cx="360000" cy="360000"/>
          </a:xfrm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defRPr sz="1200" b="1" i="0">
                <a:solidFill>
                  <a:schemeClr val="tx1"/>
                </a:solidFill>
                <a:latin typeface="Aptos" panose="020B0004020202020204" pitchFamily="34" charset="0"/>
                <a:cs typeface="Calibri" panose="020F0502020204030204" pitchFamily="34" charset="0"/>
              </a:defRPr>
            </a:lvl1pPr>
          </a:lstStyle>
          <a:p>
            <a:fld id="{E8F1A65C-595C-4736-BF40-F7D31E78946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013419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2">
            <a:extLst>
              <a:ext uri="{FF2B5EF4-FFF2-40B4-BE49-F238E27FC236}">
                <a16:creationId xmlns:a16="http://schemas.microsoft.com/office/drawing/2014/main" id="{8901B2BF-B146-18AA-D1AC-C11BF13456D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99733" y="1077065"/>
            <a:ext cx="11192534" cy="564450"/>
          </a:xfrm>
          <a:prstGeom prst="rect">
            <a:avLst/>
          </a:prstGeom>
        </p:spPr>
        <p:txBody>
          <a:bodyPr wrap="square">
            <a:noAutofit/>
          </a:bodyPr>
          <a:lstStyle>
            <a:lvl1pPr>
              <a:lnSpc>
                <a:spcPct val="104000"/>
              </a:lnSpc>
              <a:defRPr sz="1800" b="0" i="0"/>
            </a:lvl1pPr>
          </a:lstStyle>
          <a:p>
            <a:pPr marL="0" marR="0" lvl="0" indent="0" algn="l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Add subheading</a:t>
            </a:r>
          </a:p>
        </p:txBody>
      </p:sp>
      <p:sp>
        <p:nvSpPr>
          <p:cNvPr id="8" name="Content Placeholder 15">
            <a:extLst>
              <a:ext uri="{FF2B5EF4-FFF2-40B4-BE49-F238E27FC236}">
                <a16:creationId xmlns:a16="http://schemas.microsoft.com/office/drawing/2014/main" id="{36F623F4-4EF9-C441-6445-BE83736EA377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499733" y="2589800"/>
            <a:ext cx="5076000" cy="2866276"/>
          </a:xfrm>
          <a:prstGeom prst="rect">
            <a:avLst/>
          </a:prstGeom>
        </p:spPr>
        <p:txBody>
          <a:bodyPr/>
          <a:lstStyle>
            <a:lvl1pPr>
              <a:lnSpc>
                <a:spcPct val="104000"/>
              </a:lnSpc>
              <a:defRPr sz="1400" b="0" i="0"/>
            </a:lvl1pPr>
          </a:lstStyle>
          <a:p>
            <a:endParaRPr lang="en-GB"/>
          </a:p>
        </p:txBody>
      </p:sp>
      <p:sp>
        <p:nvSpPr>
          <p:cNvPr id="12" name="Text Placeholder 13">
            <a:extLst>
              <a:ext uri="{FF2B5EF4-FFF2-40B4-BE49-F238E27FC236}">
                <a16:creationId xmlns:a16="http://schemas.microsoft.com/office/drawing/2014/main" id="{A80B7B62-049F-CC9E-9B73-4108CEF5DEF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99731" y="1888476"/>
            <a:ext cx="5076000" cy="564450"/>
          </a:xfrm>
          <a:prstGeom prst="rect">
            <a:avLst/>
          </a:prstGeom>
        </p:spPr>
        <p:txBody>
          <a:bodyPr anchor="t">
            <a:noAutofit/>
          </a:bodyPr>
          <a:lstStyle>
            <a:lvl1pPr>
              <a:lnSpc>
                <a:spcPct val="104000"/>
              </a:lnSpc>
              <a:defRPr sz="1600" b="1" i="0"/>
            </a:lvl1pPr>
          </a:lstStyle>
          <a:p>
            <a:r>
              <a:rPr lang="en-GB"/>
              <a:t>Add heading (two lines max)</a:t>
            </a:r>
          </a:p>
        </p:txBody>
      </p:sp>
      <p:sp>
        <p:nvSpPr>
          <p:cNvPr id="26" name="Content Placeholder 15">
            <a:extLst>
              <a:ext uri="{FF2B5EF4-FFF2-40B4-BE49-F238E27FC236}">
                <a16:creationId xmlns:a16="http://schemas.microsoft.com/office/drawing/2014/main" id="{1E648676-8FD7-02E8-7716-297A4F374120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6619166" y="2589800"/>
            <a:ext cx="5073091" cy="2866276"/>
          </a:xfrm>
          <a:prstGeom prst="rect">
            <a:avLst/>
          </a:prstGeom>
        </p:spPr>
        <p:txBody>
          <a:bodyPr/>
          <a:lstStyle>
            <a:lvl1pPr>
              <a:lnSpc>
                <a:spcPct val="104000"/>
              </a:lnSpc>
              <a:defRPr sz="1400" b="0" i="0"/>
            </a:lvl1pPr>
          </a:lstStyle>
          <a:p>
            <a:endParaRPr lang="en-GB"/>
          </a:p>
        </p:txBody>
      </p:sp>
      <p:sp>
        <p:nvSpPr>
          <p:cNvPr id="27" name="Text Placeholder 13">
            <a:extLst>
              <a:ext uri="{FF2B5EF4-FFF2-40B4-BE49-F238E27FC236}">
                <a16:creationId xmlns:a16="http://schemas.microsoft.com/office/drawing/2014/main" id="{5854E95A-9CE6-D1AA-8A64-A9F487ACB88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619167" y="1888476"/>
            <a:ext cx="5073099" cy="564450"/>
          </a:xfrm>
          <a:prstGeom prst="rect">
            <a:avLst/>
          </a:prstGeom>
        </p:spPr>
        <p:txBody>
          <a:bodyPr anchor="t">
            <a:noAutofit/>
          </a:bodyPr>
          <a:lstStyle>
            <a:lvl1pPr>
              <a:lnSpc>
                <a:spcPct val="104000"/>
              </a:lnSpc>
              <a:defRPr sz="1600" b="1" i="0"/>
            </a:lvl1pPr>
          </a:lstStyle>
          <a:p>
            <a:r>
              <a:rPr lang="en-GB"/>
              <a:t>Add heading(two lines max)</a:t>
            </a:r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C2664B76-E093-0A2A-B5BC-50B49610644F}"/>
              </a:ext>
            </a:extLst>
          </p:cNvPr>
          <p:cNvCxnSpPr>
            <a:cxnSpLocks/>
          </p:cNvCxnSpPr>
          <p:nvPr userDrawn="1"/>
        </p:nvCxnSpPr>
        <p:spPr>
          <a:xfrm>
            <a:off x="6096000" y="1830466"/>
            <a:ext cx="0" cy="363600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itle Placeholder 1">
            <a:extLst>
              <a:ext uri="{FF2B5EF4-FFF2-40B4-BE49-F238E27FC236}">
                <a16:creationId xmlns:a16="http://schemas.microsoft.com/office/drawing/2014/main" id="{1E67C38B-51DC-8901-ABF7-E4536FB081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9733" y="538538"/>
            <a:ext cx="11192534" cy="383567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>
              <a:defRPr b="1" i="0"/>
            </a:lvl1pPr>
          </a:lstStyle>
          <a:p>
            <a:r>
              <a:rPr lang="en-GB"/>
              <a:t>Click here to insert title</a:t>
            </a:r>
          </a:p>
        </p:txBody>
      </p:sp>
      <p:sp>
        <p:nvSpPr>
          <p:cNvPr id="43" name="Text Placeholder 12">
            <a:extLst>
              <a:ext uri="{FF2B5EF4-FFF2-40B4-BE49-F238E27FC236}">
                <a16:creationId xmlns:a16="http://schemas.microsoft.com/office/drawing/2014/main" id="{FF3406A1-E679-26F8-D6B5-C912C21F8C2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9733" y="1077065"/>
            <a:ext cx="11192534" cy="564450"/>
          </a:xfrm>
          <a:prstGeom prst="rect">
            <a:avLst/>
          </a:prstGeom>
        </p:spPr>
        <p:txBody>
          <a:bodyPr wrap="square">
            <a:noAutofit/>
          </a:bodyPr>
          <a:lstStyle>
            <a:lvl1pPr>
              <a:lnSpc>
                <a:spcPct val="104000"/>
              </a:lnSpc>
              <a:defRPr sz="1800" b="0" i="0"/>
            </a:lvl1pPr>
          </a:lstStyle>
          <a:p>
            <a:pPr marL="0" marR="0" lvl="0" indent="0" algn="l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Add subheading</a:t>
            </a:r>
          </a:p>
        </p:txBody>
      </p:sp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09E7A86D-8F1D-D88D-2E13-791D64D8412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39733" y="5994450"/>
            <a:ext cx="10652534" cy="360000"/>
          </a:xfrm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defRPr sz="1100" b="0" i="0">
                <a:solidFill>
                  <a:schemeClr val="tx1"/>
                </a:solidFill>
                <a:latin typeface="Aptos" panose="020B0004020202020204" pitchFamily="34" charset="0"/>
                <a:cs typeface="Calibri" panose="020F0502020204030204" pitchFamily="34" charset="0"/>
              </a:defRPr>
            </a:lvl1pPr>
          </a:lstStyle>
          <a:p>
            <a:endParaRPr lang="en-GB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BA476C45-3BB1-C759-2CEC-03705A4A796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99733" y="5994450"/>
            <a:ext cx="360000" cy="360000"/>
          </a:xfrm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defRPr sz="1200" b="1" i="0">
                <a:solidFill>
                  <a:schemeClr val="tx1"/>
                </a:solidFill>
                <a:latin typeface="Aptos" panose="020B0004020202020204" pitchFamily="34" charset="0"/>
                <a:cs typeface="Calibri" panose="020F0502020204030204" pitchFamily="34" charset="0"/>
              </a:defRPr>
            </a:lvl1pPr>
          </a:lstStyle>
          <a:p>
            <a:fld id="{E8F1A65C-595C-4736-BF40-F7D31E78946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964540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char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ontent Placeholder 15">
            <a:extLst>
              <a:ext uri="{FF2B5EF4-FFF2-40B4-BE49-F238E27FC236}">
                <a16:creationId xmlns:a16="http://schemas.microsoft.com/office/drawing/2014/main" id="{6B843F2C-A45A-02E0-0AFF-23B4732E852F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7667466" y="1408770"/>
            <a:ext cx="4024801" cy="4047306"/>
          </a:xfrm>
          <a:prstGeom prst="rect">
            <a:avLst/>
          </a:prstGeom>
        </p:spPr>
        <p:txBody>
          <a:bodyPr/>
          <a:lstStyle>
            <a:lvl1pPr>
              <a:defRPr sz="1400" b="0" i="0"/>
            </a:lvl1pPr>
          </a:lstStyle>
          <a:p>
            <a:endParaRPr lang="en-GB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064F26B-8803-9659-C0F8-9ABB6BA873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9733" y="538538"/>
            <a:ext cx="11192534" cy="383567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>
              <a:defRPr b="1" i="0"/>
            </a:lvl1pPr>
          </a:lstStyle>
          <a:p>
            <a:r>
              <a:rPr lang="en-GB"/>
              <a:t>Click here to insert title</a:t>
            </a:r>
          </a:p>
        </p:txBody>
      </p:sp>
      <p:sp>
        <p:nvSpPr>
          <p:cNvPr id="8" name="Content Placeholder 15">
            <a:extLst>
              <a:ext uri="{FF2B5EF4-FFF2-40B4-BE49-F238E27FC236}">
                <a16:creationId xmlns:a16="http://schemas.microsoft.com/office/drawing/2014/main" id="{6F560808-D843-CD45-7AB0-37D202E7B9F2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499733" y="2138376"/>
            <a:ext cx="6542090" cy="3317700"/>
          </a:xfrm>
          <a:prstGeom prst="rect">
            <a:avLst/>
          </a:prstGeom>
        </p:spPr>
        <p:txBody>
          <a:bodyPr/>
          <a:lstStyle>
            <a:lvl1pPr>
              <a:lnSpc>
                <a:spcPct val="104000"/>
              </a:lnSpc>
              <a:defRPr sz="1400" b="0" i="0"/>
            </a:lvl1pPr>
          </a:lstStyle>
          <a:p>
            <a:endParaRPr lang="en-GB"/>
          </a:p>
        </p:txBody>
      </p:sp>
      <p:sp>
        <p:nvSpPr>
          <p:cNvPr id="9" name="Text Placeholder 13">
            <a:extLst>
              <a:ext uri="{FF2B5EF4-FFF2-40B4-BE49-F238E27FC236}">
                <a16:creationId xmlns:a16="http://schemas.microsoft.com/office/drawing/2014/main" id="{B75E58B9-86FE-9082-F516-B5221DE85A4E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9731" y="1408771"/>
            <a:ext cx="6542090" cy="564450"/>
          </a:xfrm>
          <a:prstGeom prst="rect">
            <a:avLst/>
          </a:prstGeom>
        </p:spPr>
        <p:txBody>
          <a:bodyPr anchor="t">
            <a:noAutofit/>
          </a:bodyPr>
          <a:lstStyle>
            <a:lvl1pPr>
              <a:lnSpc>
                <a:spcPct val="104000"/>
              </a:lnSpc>
              <a:defRPr sz="1600" b="1" i="0"/>
            </a:lvl1pPr>
          </a:lstStyle>
          <a:p>
            <a:r>
              <a:rPr lang="en-GB"/>
              <a:t>Add heading (two lines max)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83A231-C99C-C6FF-B4C9-43E5D4A90FA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39733" y="5994450"/>
            <a:ext cx="10652534" cy="360000"/>
          </a:xfrm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defRPr sz="1100" b="0" i="0">
                <a:solidFill>
                  <a:schemeClr val="tx1"/>
                </a:solidFill>
                <a:latin typeface="Aptos" panose="020B0004020202020204" pitchFamily="34" charset="0"/>
                <a:cs typeface="Calibri" panose="020F0502020204030204" pitchFamily="34" charset="0"/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87C9CD-7603-D725-4916-6660C84EEF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99733" y="5994450"/>
            <a:ext cx="360000" cy="360000"/>
          </a:xfrm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defRPr sz="1200" b="1" i="0">
                <a:solidFill>
                  <a:schemeClr val="tx1"/>
                </a:solidFill>
                <a:latin typeface="Aptos" panose="020B0004020202020204" pitchFamily="34" charset="0"/>
                <a:cs typeface="Calibri" panose="020F0502020204030204" pitchFamily="34" charset="0"/>
              </a:defRPr>
            </a:lvl1pPr>
          </a:lstStyle>
          <a:p>
            <a:fld id="{E8F1A65C-595C-4736-BF40-F7D31E78946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45676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graph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AE7A2C40-535F-5F7E-F1C3-491FC395045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9733" y="538538"/>
            <a:ext cx="11192534" cy="383567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>
              <a:defRPr b="1" i="0"/>
            </a:lvl1pPr>
          </a:lstStyle>
          <a:p>
            <a:r>
              <a:rPr lang="en-GB"/>
              <a:t>Click here to insert title</a:t>
            </a:r>
          </a:p>
        </p:txBody>
      </p:sp>
      <p:sp>
        <p:nvSpPr>
          <p:cNvPr id="9" name="Content Placeholder 15">
            <a:extLst>
              <a:ext uri="{FF2B5EF4-FFF2-40B4-BE49-F238E27FC236}">
                <a16:creationId xmlns:a16="http://schemas.microsoft.com/office/drawing/2014/main" id="{761E740E-CE5D-3F96-EF1B-74C269D86486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499733" y="2138376"/>
            <a:ext cx="5269471" cy="3317700"/>
          </a:xfrm>
          <a:prstGeom prst="rect">
            <a:avLst/>
          </a:prstGeom>
        </p:spPr>
        <p:txBody>
          <a:bodyPr/>
          <a:lstStyle>
            <a:lvl1pPr>
              <a:lnSpc>
                <a:spcPct val="104000"/>
              </a:lnSpc>
              <a:defRPr sz="1400" b="0" i="0"/>
            </a:lvl1pPr>
          </a:lstStyle>
          <a:p>
            <a:endParaRPr lang="en-GB"/>
          </a:p>
        </p:txBody>
      </p:sp>
      <p:sp>
        <p:nvSpPr>
          <p:cNvPr id="10" name="Text Placeholder 13">
            <a:extLst>
              <a:ext uri="{FF2B5EF4-FFF2-40B4-BE49-F238E27FC236}">
                <a16:creationId xmlns:a16="http://schemas.microsoft.com/office/drawing/2014/main" id="{6EE7FA59-16CE-C00E-EC88-A43E3E27FD7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9731" y="1408771"/>
            <a:ext cx="5269470" cy="564450"/>
          </a:xfrm>
          <a:prstGeom prst="rect">
            <a:avLst/>
          </a:prstGeom>
        </p:spPr>
        <p:txBody>
          <a:bodyPr anchor="t">
            <a:noAutofit/>
          </a:bodyPr>
          <a:lstStyle>
            <a:lvl1pPr>
              <a:lnSpc>
                <a:spcPct val="104000"/>
              </a:lnSpc>
              <a:defRPr sz="1600" b="1" i="0"/>
            </a:lvl1pPr>
          </a:lstStyle>
          <a:p>
            <a:r>
              <a:rPr lang="en-GB"/>
              <a:t>Add heading (two lines max)</a:t>
            </a:r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D4650F6D-1E8E-4387-3E83-A43623850CE6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6422796" y="1408770"/>
            <a:ext cx="5269471" cy="4047306"/>
          </a:xfrm>
          <a:prstGeom prst="rect">
            <a:avLst/>
          </a:prstGeom>
        </p:spPr>
        <p:txBody>
          <a:bodyPr/>
          <a:lstStyle>
            <a:lvl1pPr>
              <a:defRPr sz="1400" b="0" i="0"/>
            </a:lvl1pPr>
          </a:lstStyle>
          <a:p>
            <a:endParaRPr lang="en-GB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C58D36ED-B780-0F62-B431-99977879332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39733" y="5994450"/>
            <a:ext cx="10652534" cy="360000"/>
          </a:xfrm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defRPr sz="1100" b="0" i="0">
                <a:solidFill>
                  <a:schemeClr val="tx1"/>
                </a:solidFill>
                <a:latin typeface="Aptos" panose="020B0004020202020204" pitchFamily="34" charset="0"/>
                <a:cs typeface="Calibri" panose="020F0502020204030204" pitchFamily="34" charset="0"/>
              </a:defRPr>
            </a:lvl1pPr>
          </a:lstStyle>
          <a:p>
            <a:endParaRPr lang="en-GB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45DD79F2-69A0-AD15-9D88-B2A99ECF65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99733" y="5994450"/>
            <a:ext cx="360000" cy="360000"/>
          </a:xfrm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defRPr sz="1200" b="1" i="0">
                <a:solidFill>
                  <a:schemeClr val="tx1"/>
                </a:solidFill>
                <a:latin typeface="Aptos" panose="020B0004020202020204" pitchFamily="34" charset="0"/>
                <a:cs typeface="Calibri" panose="020F0502020204030204" pitchFamily="34" charset="0"/>
              </a:defRPr>
            </a:lvl1pPr>
          </a:lstStyle>
          <a:p>
            <a:fld id="{E8F1A65C-595C-4736-BF40-F7D31E78946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140779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tab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FE7F2E16-67F1-F1D0-06B5-F587DD51CE6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9733" y="538538"/>
            <a:ext cx="11192534" cy="383567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>
              <a:defRPr b="1" i="0"/>
            </a:lvl1pPr>
          </a:lstStyle>
          <a:p>
            <a:r>
              <a:rPr lang="en-GB"/>
              <a:t>Click here to insert title</a:t>
            </a:r>
          </a:p>
        </p:txBody>
      </p:sp>
      <p:sp>
        <p:nvSpPr>
          <p:cNvPr id="10" name="Content Placeholder 15">
            <a:extLst>
              <a:ext uri="{FF2B5EF4-FFF2-40B4-BE49-F238E27FC236}">
                <a16:creationId xmlns:a16="http://schemas.microsoft.com/office/drawing/2014/main" id="{56ECBFE5-B633-02D4-A1CC-32F1A77792C4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499733" y="2138376"/>
            <a:ext cx="2950477" cy="3317700"/>
          </a:xfrm>
          <a:prstGeom prst="rect">
            <a:avLst/>
          </a:prstGeom>
        </p:spPr>
        <p:txBody>
          <a:bodyPr/>
          <a:lstStyle>
            <a:lvl1pPr>
              <a:lnSpc>
                <a:spcPct val="104000"/>
              </a:lnSpc>
              <a:defRPr sz="1400" b="0" i="0"/>
            </a:lvl1pPr>
          </a:lstStyle>
          <a:p>
            <a:endParaRPr lang="en-GB"/>
          </a:p>
        </p:txBody>
      </p:sp>
      <p:sp>
        <p:nvSpPr>
          <p:cNvPr id="11" name="Text Placeholder 13">
            <a:extLst>
              <a:ext uri="{FF2B5EF4-FFF2-40B4-BE49-F238E27FC236}">
                <a16:creationId xmlns:a16="http://schemas.microsoft.com/office/drawing/2014/main" id="{B3A3145E-319C-A021-10D8-F9A8ADC5ED1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9731" y="1408771"/>
            <a:ext cx="2950477" cy="564450"/>
          </a:xfrm>
          <a:prstGeom prst="rect">
            <a:avLst/>
          </a:prstGeom>
        </p:spPr>
        <p:txBody>
          <a:bodyPr anchor="t">
            <a:noAutofit/>
          </a:bodyPr>
          <a:lstStyle>
            <a:lvl1pPr>
              <a:lnSpc>
                <a:spcPct val="104000"/>
              </a:lnSpc>
              <a:defRPr sz="1600" b="1" i="0"/>
            </a:lvl1pPr>
          </a:lstStyle>
          <a:p>
            <a:r>
              <a:rPr lang="en-GB"/>
              <a:t>Add heading (two lines max)</a:t>
            </a:r>
          </a:p>
        </p:txBody>
      </p:sp>
      <p:sp>
        <p:nvSpPr>
          <p:cNvPr id="15" name="Content Placeholder 15">
            <a:extLst>
              <a:ext uri="{FF2B5EF4-FFF2-40B4-BE49-F238E27FC236}">
                <a16:creationId xmlns:a16="http://schemas.microsoft.com/office/drawing/2014/main" id="{C6BED69E-9C6C-0FCA-B691-851E4ECE40E4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4091234" y="1408770"/>
            <a:ext cx="7601034" cy="4047306"/>
          </a:xfrm>
          <a:prstGeom prst="rect">
            <a:avLst/>
          </a:prstGeom>
        </p:spPr>
        <p:txBody>
          <a:bodyPr/>
          <a:lstStyle>
            <a:lvl1pPr>
              <a:defRPr sz="1400" b="0" i="0"/>
            </a:lvl1pPr>
          </a:lstStyle>
          <a:p>
            <a:endParaRPr lang="en-GB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0931139F-D5F0-415D-9896-0DE665299A6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39733" y="5994450"/>
            <a:ext cx="10652534" cy="360000"/>
          </a:xfrm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defRPr sz="1100" b="0" i="0">
                <a:solidFill>
                  <a:schemeClr val="tx1"/>
                </a:solidFill>
                <a:latin typeface="Aptos" panose="020B0004020202020204" pitchFamily="34" charset="0"/>
                <a:cs typeface="Calibri" panose="020F0502020204030204" pitchFamily="34" charset="0"/>
              </a:defRPr>
            </a:lvl1pPr>
          </a:lstStyle>
          <a:p>
            <a:endParaRPr lang="en-GB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E5E6DFEA-229D-07AD-37AC-67FD7E36043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99733" y="5994450"/>
            <a:ext cx="360000" cy="360000"/>
          </a:xfrm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defRPr sz="1200" b="1" i="0">
                <a:solidFill>
                  <a:schemeClr val="tx1"/>
                </a:solidFill>
                <a:latin typeface="Aptos" panose="020B0004020202020204" pitchFamily="34" charset="0"/>
                <a:cs typeface="Calibri" panose="020F0502020204030204" pitchFamily="34" charset="0"/>
              </a:defRPr>
            </a:lvl1pPr>
          </a:lstStyle>
          <a:p>
            <a:fld id="{E8F1A65C-595C-4736-BF40-F7D31E78946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8650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09D3A070-4BD2-ECCB-D736-EBBF239055B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12192000" cy="3445200"/>
          </a:xfrm>
          <a:custGeom>
            <a:avLst/>
            <a:gdLst>
              <a:gd name="connsiteX0" fmla="*/ 0 w 3959504"/>
              <a:gd name="connsiteY0" fmla="*/ 0 h 6289040"/>
              <a:gd name="connsiteX1" fmla="*/ 3959504 w 3959504"/>
              <a:gd name="connsiteY1" fmla="*/ 0 h 6289040"/>
              <a:gd name="connsiteX2" fmla="*/ 3959504 w 3959504"/>
              <a:gd name="connsiteY2" fmla="*/ 6289040 h 6289040"/>
              <a:gd name="connsiteX3" fmla="*/ 0 w 3959504"/>
              <a:gd name="connsiteY3" fmla="*/ 6289040 h 6289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59504" h="6289040">
                <a:moveTo>
                  <a:pt x="0" y="0"/>
                </a:moveTo>
                <a:lnTo>
                  <a:pt x="3959504" y="0"/>
                </a:lnTo>
                <a:lnTo>
                  <a:pt x="3959504" y="6289040"/>
                </a:lnTo>
                <a:lnTo>
                  <a:pt x="0" y="6289040"/>
                </a:lnTo>
                <a:close/>
              </a:path>
            </a:pathLst>
          </a:custGeom>
        </p:spPr>
        <p:txBody>
          <a:bodyPr wrap="square" bIns="648000" anchor="ctr">
            <a:noAutofit/>
          </a:bodyPr>
          <a:lstStyle>
            <a:lvl1pPr algn="ctr">
              <a:defRPr sz="1200" b="0" i="0"/>
            </a:lvl1pPr>
          </a:lstStyle>
          <a:p>
            <a:r>
              <a:rPr lang="en-GB"/>
              <a:t>Click icon to insert image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4F440B6D-D8EA-328C-0E0A-0927EB44B7D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99733" y="1580118"/>
            <a:ext cx="8208000" cy="855299"/>
          </a:xfrm>
          <a:prstGeom prst="rect">
            <a:avLst/>
          </a:prstGeom>
        </p:spPr>
        <p:txBody>
          <a:bodyPr wrap="square">
            <a:noAutofit/>
          </a:bodyPr>
          <a:lstStyle>
            <a:lvl1pPr>
              <a:lnSpc>
                <a:spcPct val="105000"/>
              </a:lnSpc>
              <a:defRPr sz="6000" b="1" i="0" kern="1800" spc="-30" baseline="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Chapter #</a:t>
            </a: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8FCD2B1-D684-AD84-2649-CD4B7D8A9D7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9733" y="2791790"/>
            <a:ext cx="8208000" cy="1743682"/>
          </a:xfrm>
          <a:prstGeom prst="rect">
            <a:avLst/>
          </a:prstGeom>
        </p:spPr>
        <p:txBody>
          <a:bodyPr vert="horz" wrap="square" lIns="0" tIns="0" rIns="0" bIns="0" rtlCol="0" anchor="t">
            <a:noAutofit/>
          </a:bodyPr>
          <a:lstStyle>
            <a:lvl1pPr>
              <a:lnSpc>
                <a:spcPct val="80000"/>
              </a:lnSpc>
              <a:defRPr sz="7200" b="1" i="0">
                <a:solidFill>
                  <a:schemeClr val="tx1"/>
                </a:solidFill>
                <a:latin typeface="Aptos" panose="020B0004020202020204" pitchFamily="34" charset="0"/>
              </a:defRPr>
            </a:lvl1pPr>
          </a:lstStyle>
          <a:p>
            <a:r>
              <a:rPr lang="en-GB"/>
              <a:t>Click here </a:t>
            </a:r>
            <a:br>
              <a:rPr lang="en-GB"/>
            </a:br>
            <a:r>
              <a:rPr lang="en-GB"/>
              <a:t>to insert title</a:t>
            </a:r>
          </a:p>
        </p:txBody>
      </p:sp>
      <p:pic>
        <p:nvPicPr>
          <p:cNvPr id="89" name="Graphic 88">
            <a:extLst>
              <a:ext uri="{FF2B5EF4-FFF2-40B4-BE49-F238E27FC236}">
                <a16:creationId xmlns:a16="http://schemas.microsoft.com/office/drawing/2014/main" id="{FEA88B7B-40B5-F7ED-7A03-0B1D9E89BC0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 rot="16200000">
            <a:off x="10397913" y="5057790"/>
            <a:ext cx="2047718" cy="540991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60EBCC2F-EDD1-E408-9592-63B405EF41C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4717" y="5421625"/>
            <a:ext cx="642655" cy="93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256535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page image or 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5">
            <a:extLst>
              <a:ext uri="{FF2B5EF4-FFF2-40B4-BE49-F238E27FC236}">
                <a16:creationId xmlns:a16="http://schemas.microsoft.com/office/drawing/2014/main" id="{AD42AABE-4FE9-A141-624D-E44E67F8FBA9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anchor="ctr"/>
          <a:lstStyle>
            <a:lvl1pPr algn="ctr">
              <a:lnSpc>
                <a:spcPct val="104000"/>
              </a:lnSpc>
              <a:defRPr sz="1400" b="0" i="0">
                <a:noFill/>
              </a:defRPr>
            </a:lvl1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211837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text v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11">
            <a:extLst>
              <a:ext uri="{FF2B5EF4-FFF2-40B4-BE49-F238E27FC236}">
                <a16:creationId xmlns:a16="http://schemas.microsoft.com/office/drawing/2014/main" id="{BF02B868-6115-47A1-7D39-F1E61DEA8B5B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5981999" y="0"/>
            <a:ext cx="4554000" cy="6858000"/>
          </a:xfrm>
          <a:custGeom>
            <a:avLst/>
            <a:gdLst>
              <a:gd name="connsiteX0" fmla="*/ 0 w 3959504"/>
              <a:gd name="connsiteY0" fmla="*/ 0 h 6289040"/>
              <a:gd name="connsiteX1" fmla="*/ 3959504 w 3959504"/>
              <a:gd name="connsiteY1" fmla="*/ 0 h 6289040"/>
              <a:gd name="connsiteX2" fmla="*/ 3959504 w 3959504"/>
              <a:gd name="connsiteY2" fmla="*/ 6289040 h 6289040"/>
              <a:gd name="connsiteX3" fmla="*/ 0 w 3959504"/>
              <a:gd name="connsiteY3" fmla="*/ 6289040 h 6289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59504" h="6289040">
                <a:moveTo>
                  <a:pt x="0" y="0"/>
                </a:moveTo>
                <a:lnTo>
                  <a:pt x="3959504" y="0"/>
                </a:lnTo>
                <a:lnTo>
                  <a:pt x="3959504" y="6289040"/>
                </a:lnTo>
                <a:lnTo>
                  <a:pt x="0" y="6289040"/>
                </a:lnTo>
                <a:close/>
              </a:path>
            </a:pathLst>
          </a:custGeom>
        </p:spPr>
        <p:txBody>
          <a:bodyPr wrap="square" bIns="648000" anchor="ctr">
            <a:noAutofit/>
          </a:bodyPr>
          <a:lstStyle>
            <a:lvl1pPr algn="ctr">
              <a:defRPr sz="1200" b="0" i="0"/>
            </a:lvl1pPr>
          </a:lstStyle>
          <a:p>
            <a:r>
              <a:rPr lang="en-GB"/>
              <a:t>Click icon to insert image</a:t>
            </a:r>
          </a:p>
        </p:txBody>
      </p:sp>
      <p:sp>
        <p:nvSpPr>
          <p:cNvPr id="6" name="Title Placeholder 1">
            <a:extLst>
              <a:ext uri="{FF2B5EF4-FFF2-40B4-BE49-F238E27FC236}">
                <a16:creationId xmlns:a16="http://schemas.microsoft.com/office/drawing/2014/main" id="{151DD6D0-860D-BE7D-BC4C-E2263723168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9734" y="538538"/>
            <a:ext cx="4860000" cy="383567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>
              <a:defRPr b="1" i="0"/>
            </a:lvl1pPr>
          </a:lstStyle>
          <a:p>
            <a:r>
              <a:rPr lang="en-GB"/>
              <a:t>Click here to insert title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3F82DC80-0538-92AF-341F-E870691B8A5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11044628" y="503550"/>
            <a:ext cx="642655" cy="936000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266CEB78-2398-0144-603C-0ED8A195482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 rot="16200000">
            <a:off x="10397913" y="5057790"/>
            <a:ext cx="2047718" cy="540991"/>
          </a:xfrm>
          <a:prstGeom prst="rect">
            <a:avLst/>
          </a:prstGeom>
        </p:spPr>
      </p:pic>
      <p:sp>
        <p:nvSpPr>
          <p:cNvPr id="12" name="Content Placeholder 15">
            <a:extLst>
              <a:ext uri="{FF2B5EF4-FFF2-40B4-BE49-F238E27FC236}">
                <a16:creationId xmlns:a16="http://schemas.microsoft.com/office/drawing/2014/main" id="{1C2299EA-FCE7-AFFC-5759-F01FE04B3731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499734" y="2138376"/>
            <a:ext cx="4860000" cy="3317700"/>
          </a:xfrm>
          <a:prstGeom prst="rect">
            <a:avLst/>
          </a:prstGeom>
        </p:spPr>
        <p:txBody>
          <a:bodyPr/>
          <a:lstStyle>
            <a:lvl1pPr>
              <a:lnSpc>
                <a:spcPct val="104000"/>
              </a:lnSpc>
              <a:defRPr sz="1400" b="0" i="0"/>
            </a:lvl1pPr>
          </a:lstStyle>
          <a:p>
            <a:endParaRPr lang="en-GB"/>
          </a:p>
        </p:txBody>
      </p:sp>
      <p:sp>
        <p:nvSpPr>
          <p:cNvPr id="13" name="Text Placeholder 13">
            <a:extLst>
              <a:ext uri="{FF2B5EF4-FFF2-40B4-BE49-F238E27FC236}">
                <a16:creationId xmlns:a16="http://schemas.microsoft.com/office/drawing/2014/main" id="{75C4D8C3-25AF-36F5-6AF6-C76ABC3F06CA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9732" y="1408771"/>
            <a:ext cx="4860000" cy="564450"/>
          </a:xfrm>
          <a:prstGeom prst="rect">
            <a:avLst/>
          </a:prstGeom>
        </p:spPr>
        <p:txBody>
          <a:bodyPr anchor="t">
            <a:noAutofit/>
          </a:bodyPr>
          <a:lstStyle>
            <a:lvl1pPr>
              <a:lnSpc>
                <a:spcPct val="104000"/>
              </a:lnSpc>
              <a:defRPr sz="1600" b="1" i="0"/>
            </a:lvl1pPr>
          </a:lstStyle>
          <a:p>
            <a:r>
              <a:rPr lang="en-GB"/>
              <a:t>Add heading (two lines max)</a:t>
            </a:r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id="{0C647F01-51C1-2272-A03F-6C86EA881C5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39733" y="5994450"/>
            <a:ext cx="4326989" cy="360000"/>
          </a:xfrm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defRPr sz="1100" b="0" i="0">
                <a:solidFill>
                  <a:schemeClr val="tx1"/>
                </a:solidFill>
                <a:latin typeface="Aptos" panose="020B0004020202020204" pitchFamily="34" charset="0"/>
                <a:cs typeface="Calibri" panose="020F0502020204030204" pitchFamily="34" charset="0"/>
              </a:defRPr>
            </a:lvl1pPr>
          </a:lstStyle>
          <a:p>
            <a:endParaRPr lang="en-GB"/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A907D16D-B8EC-A815-8846-CC790C3379B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99733" y="5994450"/>
            <a:ext cx="360000" cy="360000"/>
          </a:xfrm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defRPr sz="1200" b="1" i="0">
                <a:solidFill>
                  <a:schemeClr val="tx1"/>
                </a:solidFill>
                <a:latin typeface="Aptos" panose="020B0004020202020204" pitchFamily="34" charset="0"/>
                <a:cs typeface="Calibri" panose="020F0502020204030204" pitchFamily="34" charset="0"/>
              </a:defRPr>
            </a:lvl1pPr>
          </a:lstStyle>
          <a:p>
            <a:fld id="{E8F1A65C-595C-4736-BF40-F7D31E78946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802096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text v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11">
            <a:extLst>
              <a:ext uri="{FF2B5EF4-FFF2-40B4-BE49-F238E27FC236}">
                <a16:creationId xmlns:a16="http://schemas.microsoft.com/office/drawing/2014/main" id="{B8984DF6-A1FE-D622-A441-CCD458F0F2D4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5981999" y="0"/>
            <a:ext cx="4554000" cy="6858000"/>
          </a:xfrm>
          <a:custGeom>
            <a:avLst/>
            <a:gdLst>
              <a:gd name="connsiteX0" fmla="*/ 0 w 3959504"/>
              <a:gd name="connsiteY0" fmla="*/ 0 h 6289040"/>
              <a:gd name="connsiteX1" fmla="*/ 3959504 w 3959504"/>
              <a:gd name="connsiteY1" fmla="*/ 0 h 6289040"/>
              <a:gd name="connsiteX2" fmla="*/ 3959504 w 3959504"/>
              <a:gd name="connsiteY2" fmla="*/ 6289040 h 6289040"/>
              <a:gd name="connsiteX3" fmla="*/ 0 w 3959504"/>
              <a:gd name="connsiteY3" fmla="*/ 6289040 h 6289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59504" h="6289040">
                <a:moveTo>
                  <a:pt x="0" y="0"/>
                </a:moveTo>
                <a:lnTo>
                  <a:pt x="3959504" y="0"/>
                </a:lnTo>
                <a:lnTo>
                  <a:pt x="3959504" y="6289040"/>
                </a:lnTo>
                <a:lnTo>
                  <a:pt x="0" y="6289040"/>
                </a:lnTo>
                <a:close/>
              </a:path>
            </a:pathLst>
          </a:custGeom>
        </p:spPr>
        <p:txBody>
          <a:bodyPr wrap="square" bIns="648000" anchor="ctr">
            <a:noAutofit/>
          </a:bodyPr>
          <a:lstStyle>
            <a:lvl1pPr algn="ctr">
              <a:defRPr sz="1200" b="0" i="0"/>
            </a:lvl1pPr>
          </a:lstStyle>
          <a:p>
            <a:r>
              <a:rPr lang="en-GB"/>
              <a:t>Click icon to insert image</a:t>
            </a:r>
          </a:p>
        </p:txBody>
      </p:sp>
      <p:sp>
        <p:nvSpPr>
          <p:cNvPr id="18" name="Title Placeholder 1">
            <a:extLst>
              <a:ext uri="{FF2B5EF4-FFF2-40B4-BE49-F238E27FC236}">
                <a16:creationId xmlns:a16="http://schemas.microsoft.com/office/drawing/2014/main" id="{32D5F7EE-2D6F-F20E-5AFD-7C470CE8D0D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9734" y="538538"/>
            <a:ext cx="4860000" cy="383567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>
              <a:defRPr b="1" i="0"/>
            </a:lvl1pPr>
          </a:lstStyle>
          <a:p>
            <a:r>
              <a:rPr lang="en-GB"/>
              <a:t>Click here to insert title</a:t>
            </a:r>
          </a:p>
        </p:txBody>
      </p:sp>
      <p:sp>
        <p:nvSpPr>
          <p:cNvPr id="20" name="Text Placeholder 12">
            <a:extLst>
              <a:ext uri="{FF2B5EF4-FFF2-40B4-BE49-F238E27FC236}">
                <a16:creationId xmlns:a16="http://schemas.microsoft.com/office/drawing/2014/main" id="{0B76B560-08A6-15E4-4527-FACBE903768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99733" y="1077065"/>
            <a:ext cx="4860000" cy="564450"/>
          </a:xfrm>
          <a:prstGeom prst="rect">
            <a:avLst/>
          </a:prstGeom>
        </p:spPr>
        <p:txBody>
          <a:bodyPr wrap="square">
            <a:noAutofit/>
          </a:bodyPr>
          <a:lstStyle>
            <a:lvl1pPr>
              <a:lnSpc>
                <a:spcPct val="104000"/>
              </a:lnSpc>
              <a:defRPr sz="1800" b="0" i="0"/>
            </a:lvl1pPr>
          </a:lstStyle>
          <a:p>
            <a:pPr marL="0" marR="0" lvl="0" indent="0" algn="l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Add subheading</a:t>
            </a:r>
          </a:p>
        </p:txBody>
      </p:sp>
      <p:sp>
        <p:nvSpPr>
          <p:cNvPr id="21" name="Content Placeholder 15">
            <a:extLst>
              <a:ext uri="{FF2B5EF4-FFF2-40B4-BE49-F238E27FC236}">
                <a16:creationId xmlns:a16="http://schemas.microsoft.com/office/drawing/2014/main" id="{58695BCB-0C2C-A89C-C87D-F43A9F01BBA5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499733" y="1888476"/>
            <a:ext cx="4860000" cy="3567600"/>
          </a:xfrm>
          <a:prstGeom prst="rect">
            <a:avLst/>
          </a:prstGeom>
        </p:spPr>
        <p:txBody>
          <a:bodyPr/>
          <a:lstStyle>
            <a:lvl1pPr>
              <a:lnSpc>
                <a:spcPct val="104000"/>
              </a:lnSpc>
              <a:defRPr sz="1400" b="0" i="0"/>
            </a:lvl1pPr>
          </a:lstStyle>
          <a:p>
            <a:endParaRPr lang="en-GB"/>
          </a:p>
        </p:txBody>
      </p:sp>
      <p:pic>
        <p:nvPicPr>
          <p:cNvPr id="22" name="Graphic 21">
            <a:extLst>
              <a:ext uri="{FF2B5EF4-FFF2-40B4-BE49-F238E27FC236}">
                <a16:creationId xmlns:a16="http://schemas.microsoft.com/office/drawing/2014/main" id="{2BDD9912-76FB-0977-3EEB-9319478B9AB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11044628" y="503550"/>
            <a:ext cx="642655" cy="936000"/>
          </a:xfrm>
          <a:prstGeom prst="rect">
            <a:avLst/>
          </a:prstGeom>
        </p:spPr>
      </p:pic>
      <p:pic>
        <p:nvPicPr>
          <p:cNvPr id="23" name="Graphic 22">
            <a:extLst>
              <a:ext uri="{FF2B5EF4-FFF2-40B4-BE49-F238E27FC236}">
                <a16:creationId xmlns:a16="http://schemas.microsoft.com/office/drawing/2014/main" id="{04FBA892-4AE7-3C6D-35F6-6D8734858E8A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 rot="16200000">
            <a:off x="10397913" y="5057790"/>
            <a:ext cx="2047718" cy="540991"/>
          </a:xfrm>
          <a:prstGeom prst="rect">
            <a:avLst/>
          </a:prstGeom>
        </p:spPr>
      </p:pic>
      <p:sp>
        <p:nvSpPr>
          <p:cNvPr id="24" name="Footer Placeholder 4">
            <a:extLst>
              <a:ext uri="{FF2B5EF4-FFF2-40B4-BE49-F238E27FC236}">
                <a16:creationId xmlns:a16="http://schemas.microsoft.com/office/drawing/2014/main" id="{F3E0872F-75AF-C5BB-C052-616FD84881A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39733" y="5994450"/>
            <a:ext cx="4326989" cy="360000"/>
          </a:xfrm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defRPr sz="1100" b="0" i="0">
                <a:solidFill>
                  <a:schemeClr val="tx1"/>
                </a:solidFill>
                <a:latin typeface="Aptos" panose="020B0004020202020204" pitchFamily="34" charset="0"/>
                <a:cs typeface="Calibri" panose="020F0502020204030204" pitchFamily="34" charset="0"/>
              </a:defRPr>
            </a:lvl1pPr>
          </a:lstStyle>
          <a:p>
            <a:endParaRPr lang="en-GB"/>
          </a:p>
        </p:txBody>
      </p:sp>
      <p:sp>
        <p:nvSpPr>
          <p:cNvPr id="25" name="Slide Number Placeholder 5">
            <a:extLst>
              <a:ext uri="{FF2B5EF4-FFF2-40B4-BE49-F238E27FC236}">
                <a16:creationId xmlns:a16="http://schemas.microsoft.com/office/drawing/2014/main" id="{B6749FB4-179F-027F-9BE9-9ADEC4B664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99733" y="5994450"/>
            <a:ext cx="360000" cy="360000"/>
          </a:xfrm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defRPr sz="1200" b="1" i="0">
                <a:solidFill>
                  <a:schemeClr val="tx1"/>
                </a:solidFill>
                <a:latin typeface="Aptos" panose="020B0004020202020204" pitchFamily="34" charset="0"/>
                <a:cs typeface="Calibri" panose="020F0502020204030204" pitchFamily="34" charset="0"/>
              </a:defRPr>
            </a:lvl1pPr>
          </a:lstStyle>
          <a:p>
            <a:fld id="{E8F1A65C-595C-4736-BF40-F7D31E78946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966239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and text v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652A05B-734C-023B-C15D-942D9867BA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9733" y="538538"/>
            <a:ext cx="4860001" cy="383567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>
              <a:defRPr b="1" i="0"/>
            </a:lvl1pPr>
          </a:lstStyle>
          <a:p>
            <a:r>
              <a:rPr lang="en-GB"/>
              <a:t>Click here to insert title</a:t>
            </a:r>
          </a:p>
        </p:txBody>
      </p:sp>
      <p:sp>
        <p:nvSpPr>
          <p:cNvPr id="7" name="Content Placeholder 15">
            <a:extLst>
              <a:ext uri="{FF2B5EF4-FFF2-40B4-BE49-F238E27FC236}">
                <a16:creationId xmlns:a16="http://schemas.microsoft.com/office/drawing/2014/main" id="{67BD0C26-0FB8-E001-81BA-5EA844A0C914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499733" y="2138376"/>
            <a:ext cx="4860001" cy="3317700"/>
          </a:xfrm>
          <a:prstGeom prst="rect">
            <a:avLst/>
          </a:prstGeom>
        </p:spPr>
        <p:txBody>
          <a:bodyPr/>
          <a:lstStyle>
            <a:lvl1pPr>
              <a:lnSpc>
                <a:spcPct val="104000"/>
              </a:lnSpc>
              <a:defRPr sz="1400" b="0" i="0"/>
            </a:lvl1pPr>
          </a:lstStyle>
          <a:p>
            <a:endParaRPr lang="en-GB"/>
          </a:p>
        </p:txBody>
      </p:sp>
      <p:sp>
        <p:nvSpPr>
          <p:cNvPr id="8" name="Text Placeholder 13">
            <a:extLst>
              <a:ext uri="{FF2B5EF4-FFF2-40B4-BE49-F238E27FC236}">
                <a16:creationId xmlns:a16="http://schemas.microsoft.com/office/drawing/2014/main" id="{548710A7-36AA-7701-8CF8-E2BC3CD3543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99732" y="1408771"/>
            <a:ext cx="4860002" cy="564450"/>
          </a:xfrm>
          <a:prstGeom prst="rect">
            <a:avLst/>
          </a:prstGeom>
        </p:spPr>
        <p:txBody>
          <a:bodyPr anchor="t">
            <a:noAutofit/>
          </a:bodyPr>
          <a:lstStyle>
            <a:lvl1pPr>
              <a:lnSpc>
                <a:spcPct val="104000"/>
              </a:lnSpc>
              <a:defRPr sz="1600" b="1" i="0"/>
            </a:lvl1pPr>
          </a:lstStyle>
          <a:p>
            <a:r>
              <a:rPr lang="en-GB"/>
              <a:t>Add heading (two lines max)</a:t>
            </a:r>
          </a:p>
        </p:txBody>
      </p:sp>
      <p:sp>
        <p:nvSpPr>
          <p:cNvPr id="9" name="Picture Placeholder 11">
            <a:extLst>
              <a:ext uri="{FF2B5EF4-FFF2-40B4-BE49-F238E27FC236}">
                <a16:creationId xmlns:a16="http://schemas.microsoft.com/office/drawing/2014/main" id="{A79BFDA6-F32E-B996-4892-27B8AF51E8DB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9144000" y="0"/>
            <a:ext cx="2548267" cy="6858000"/>
          </a:xfrm>
          <a:custGeom>
            <a:avLst/>
            <a:gdLst>
              <a:gd name="connsiteX0" fmla="*/ 0 w 3959504"/>
              <a:gd name="connsiteY0" fmla="*/ 0 h 6289040"/>
              <a:gd name="connsiteX1" fmla="*/ 3959504 w 3959504"/>
              <a:gd name="connsiteY1" fmla="*/ 0 h 6289040"/>
              <a:gd name="connsiteX2" fmla="*/ 3959504 w 3959504"/>
              <a:gd name="connsiteY2" fmla="*/ 6289040 h 6289040"/>
              <a:gd name="connsiteX3" fmla="*/ 0 w 3959504"/>
              <a:gd name="connsiteY3" fmla="*/ 6289040 h 6289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59504" h="6289040">
                <a:moveTo>
                  <a:pt x="0" y="0"/>
                </a:moveTo>
                <a:lnTo>
                  <a:pt x="3959504" y="0"/>
                </a:lnTo>
                <a:lnTo>
                  <a:pt x="3959504" y="6289040"/>
                </a:lnTo>
                <a:lnTo>
                  <a:pt x="0" y="6289040"/>
                </a:lnTo>
                <a:close/>
              </a:path>
            </a:pathLst>
          </a:custGeom>
        </p:spPr>
        <p:txBody>
          <a:bodyPr wrap="square" bIns="648000" anchor="ctr">
            <a:noAutofit/>
          </a:bodyPr>
          <a:lstStyle>
            <a:lvl1pPr algn="ctr">
              <a:defRPr sz="1200" b="0" i="0"/>
            </a:lvl1pPr>
          </a:lstStyle>
          <a:p>
            <a:r>
              <a:rPr lang="en-GB"/>
              <a:t>Click icon to insert image</a:t>
            </a:r>
          </a:p>
        </p:txBody>
      </p:sp>
      <p:sp>
        <p:nvSpPr>
          <p:cNvPr id="10" name="Picture Placeholder 11">
            <a:extLst>
              <a:ext uri="{FF2B5EF4-FFF2-40B4-BE49-F238E27FC236}">
                <a16:creationId xmlns:a16="http://schemas.microsoft.com/office/drawing/2014/main" id="{4D64FC78-7634-6352-7B43-68A85F785653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5986020" y="1895900"/>
            <a:ext cx="3157977" cy="4962100"/>
          </a:xfrm>
          <a:custGeom>
            <a:avLst/>
            <a:gdLst>
              <a:gd name="connsiteX0" fmla="*/ 0 w 3959504"/>
              <a:gd name="connsiteY0" fmla="*/ 0 h 6289040"/>
              <a:gd name="connsiteX1" fmla="*/ 3959504 w 3959504"/>
              <a:gd name="connsiteY1" fmla="*/ 0 h 6289040"/>
              <a:gd name="connsiteX2" fmla="*/ 3959504 w 3959504"/>
              <a:gd name="connsiteY2" fmla="*/ 6289040 h 6289040"/>
              <a:gd name="connsiteX3" fmla="*/ 0 w 3959504"/>
              <a:gd name="connsiteY3" fmla="*/ 6289040 h 6289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59504" h="6289040">
                <a:moveTo>
                  <a:pt x="0" y="0"/>
                </a:moveTo>
                <a:lnTo>
                  <a:pt x="3959504" y="0"/>
                </a:lnTo>
                <a:lnTo>
                  <a:pt x="3959504" y="6289040"/>
                </a:lnTo>
                <a:lnTo>
                  <a:pt x="0" y="6289040"/>
                </a:lnTo>
                <a:close/>
              </a:path>
            </a:pathLst>
          </a:custGeom>
        </p:spPr>
        <p:txBody>
          <a:bodyPr wrap="square" bIns="648000" anchor="ctr">
            <a:noAutofit/>
          </a:bodyPr>
          <a:lstStyle>
            <a:lvl1pPr algn="ctr">
              <a:defRPr sz="1200" b="0" i="0"/>
            </a:lvl1pPr>
          </a:lstStyle>
          <a:p>
            <a:r>
              <a:rPr lang="en-GB"/>
              <a:t>Click icon to insert image</a:t>
            </a:r>
          </a:p>
        </p:txBody>
      </p:sp>
      <p:sp>
        <p:nvSpPr>
          <p:cNvPr id="3" name="Picture Placeholder 11">
            <a:extLst>
              <a:ext uri="{FF2B5EF4-FFF2-40B4-BE49-F238E27FC236}">
                <a16:creationId xmlns:a16="http://schemas.microsoft.com/office/drawing/2014/main" id="{69EAFD1C-F405-88E0-28B0-8071B9522320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5986016" y="0"/>
            <a:ext cx="3157977" cy="1897200"/>
          </a:xfrm>
          <a:custGeom>
            <a:avLst/>
            <a:gdLst>
              <a:gd name="connsiteX0" fmla="*/ 0 w 3959504"/>
              <a:gd name="connsiteY0" fmla="*/ 0 h 6289040"/>
              <a:gd name="connsiteX1" fmla="*/ 3959504 w 3959504"/>
              <a:gd name="connsiteY1" fmla="*/ 0 h 6289040"/>
              <a:gd name="connsiteX2" fmla="*/ 3959504 w 3959504"/>
              <a:gd name="connsiteY2" fmla="*/ 6289040 h 6289040"/>
              <a:gd name="connsiteX3" fmla="*/ 0 w 3959504"/>
              <a:gd name="connsiteY3" fmla="*/ 6289040 h 6289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59504" h="6289040">
                <a:moveTo>
                  <a:pt x="0" y="0"/>
                </a:moveTo>
                <a:lnTo>
                  <a:pt x="3959504" y="0"/>
                </a:lnTo>
                <a:lnTo>
                  <a:pt x="3959504" y="6289040"/>
                </a:lnTo>
                <a:lnTo>
                  <a:pt x="0" y="6289040"/>
                </a:lnTo>
                <a:close/>
              </a:path>
            </a:pathLst>
          </a:custGeom>
        </p:spPr>
        <p:txBody>
          <a:bodyPr wrap="square" bIns="648000" anchor="ctr">
            <a:noAutofit/>
          </a:bodyPr>
          <a:lstStyle>
            <a:lvl1pPr algn="ctr">
              <a:defRPr sz="1200" b="0" i="0"/>
            </a:lvl1pPr>
          </a:lstStyle>
          <a:p>
            <a:r>
              <a:rPr lang="en-GB"/>
              <a:t>Click icon to insert image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C548BCE1-1E88-B057-3BAE-860FB067823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39733" y="5994450"/>
            <a:ext cx="4326989" cy="360000"/>
          </a:xfrm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defRPr sz="1100" b="0" i="0">
                <a:solidFill>
                  <a:schemeClr val="tx1"/>
                </a:solidFill>
                <a:latin typeface="Aptos" panose="020B0004020202020204" pitchFamily="34" charset="0"/>
                <a:cs typeface="Calibri" panose="020F0502020204030204" pitchFamily="34" charset="0"/>
              </a:defRPr>
            </a:lvl1pPr>
          </a:lstStyle>
          <a:p>
            <a:endParaRPr lang="en-GB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B7D6261-77FB-2E09-A67C-E9CC3B14C98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99733" y="5994450"/>
            <a:ext cx="360000" cy="360000"/>
          </a:xfrm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defRPr sz="1200" b="1" i="0">
                <a:solidFill>
                  <a:schemeClr val="tx1"/>
                </a:solidFill>
                <a:latin typeface="Aptos" panose="020B0004020202020204" pitchFamily="34" charset="0"/>
                <a:cs typeface="Calibri" panose="020F0502020204030204" pitchFamily="34" charset="0"/>
              </a:defRPr>
            </a:lvl1pPr>
          </a:lstStyle>
          <a:p>
            <a:fld id="{E8F1A65C-595C-4736-BF40-F7D31E78946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336802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and text v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icture Placeholder 11">
            <a:extLst>
              <a:ext uri="{FF2B5EF4-FFF2-40B4-BE49-F238E27FC236}">
                <a16:creationId xmlns:a16="http://schemas.microsoft.com/office/drawing/2014/main" id="{6219DC3A-1FF1-7859-D599-6F9DCD54E59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9144000" y="0"/>
            <a:ext cx="2548267" cy="6858000"/>
          </a:xfrm>
          <a:custGeom>
            <a:avLst/>
            <a:gdLst>
              <a:gd name="connsiteX0" fmla="*/ 0 w 3959504"/>
              <a:gd name="connsiteY0" fmla="*/ 0 h 6289040"/>
              <a:gd name="connsiteX1" fmla="*/ 3959504 w 3959504"/>
              <a:gd name="connsiteY1" fmla="*/ 0 h 6289040"/>
              <a:gd name="connsiteX2" fmla="*/ 3959504 w 3959504"/>
              <a:gd name="connsiteY2" fmla="*/ 6289040 h 6289040"/>
              <a:gd name="connsiteX3" fmla="*/ 0 w 3959504"/>
              <a:gd name="connsiteY3" fmla="*/ 6289040 h 6289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59504" h="6289040">
                <a:moveTo>
                  <a:pt x="0" y="0"/>
                </a:moveTo>
                <a:lnTo>
                  <a:pt x="3959504" y="0"/>
                </a:lnTo>
                <a:lnTo>
                  <a:pt x="3959504" y="6289040"/>
                </a:lnTo>
                <a:lnTo>
                  <a:pt x="0" y="6289040"/>
                </a:lnTo>
                <a:close/>
              </a:path>
            </a:pathLst>
          </a:custGeom>
        </p:spPr>
        <p:txBody>
          <a:bodyPr wrap="square" bIns="648000" anchor="ctr">
            <a:noAutofit/>
          </a:bodyPr>
          <a:lstStyle>
            <a:lvl1pPr algn="ctr">
              <a:defRPr sz="1200" b="0" i="0"/>
            </a:lvl1pPr>
          </a:lstStyle>
          <a:p>
            <a:r>
              <a:rPr lang="en-GB"/>
              <a:t>Click icon to insert image</a:t>
            </a:r>
          </a:p>
        </p:txBody>
      </p:sp>
      <p:sp>
        <p:nvSpPr>
          <p:cNvPr id="23" name="Picture Placeholder 11">
            <a:extLst>
              <a:ext uri="{FF2B5EF4-FFF2-40B4-BE49-F238E27FC236}">
                <a16:creationId xmlns:a16="http://schemas.microsoft.com/office/drawing/2014/main" id="{34A33B83-0498-6D8B-C355-16BE0BBD49C8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5986020" y="1895900"/>
            <a:ext cx="3157977" cy="4962099"/>
          </a:xfrm>
          <a:custGeom>
            <a:avLst/>
            <a:gdLst>
              <a:gd name="connsiteX0" fmla="*/ 0 w 3959504"/>
              <a:gd name="connsiteY0" fmla="*/ 0 h 6289040"/>
              <a:gd name="connsiteX1" fmla="*/ 3959504 w 3959504"/>
              <a:gd name="connsiteY1" fmla="*/ 0 h 6289040"/>
              <a:gd name="connsiteX2" fmla="*/ 3959504 w 3959504"/>
              <a:gd name="connsiteY2" fmla="*/ 6289040 h 6289040"/>
              <a:gd name="connsiteX3" fmla="*/ 0 w 3959504"/>
              <a:gd name="connsiteY3" fmla="*/ 6289040 h 6289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59504" h="6289040">
                <a:moveTo>
                  <a:pt x="0" y="0"/>
                </a:moveTo>
                <a:lnTo>
                  <a:pt x="3959504" y="0"/>
                </a:lnTo>
                <a:lnTo>
                  <a:pt x="3959504" y="6289040"/>
                </a:lnTo>
                <a:lnTo>
                  <a:pt x="0" y="6289040"/>
                </a:lnTo>
                <a:close/>
              </a:path>
            </a:pathLst>
          </a:custGeom>
        </p:spPr>
        <p:txBody>
          <a:bodyPr wrap="square" bIns="648000" anchor="ctr">
            <a:noAutofit/>
          </a:bodyPr>
          <a:lstStyle>
            <a:lvl1pPr algn="ctr">
              <a:defRPr sz="1200" b="0" i="0"/>
            </a:lvl1pPr>
          </a:lstStyle>
          <a:p>
            <a:r>
              <a:rPr lang="en-GB"/>
              <a:t>Click icon to insert image</a:t>
            </a:r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D7993DE8-5ABE-40D9-B897-DAF1B33287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9733" y="538538"/>
            <a:ext cx="4860000" cy="383567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>
              <a:defRPr b="1" i="0"/>
            </a:lvl1pPr>
          </a:lstStyle>
          <a:p>
            <a:r>
              <a:rPr lang="en-GB"/>
              <a:t>Click here to insert title</a:t>
            </a:r>
          </a:p>
        </p:txBody>
      </p:sp>
      <p:sp>
        <p:nvSpPr>
          <p:cNvPr id="10" name="Text Placeholder 12">
            <a:extLst>
              <a:ext uri="{FF2B5EF4-FFF2-40B4-BE49-F238E27FC236}">
                <a16:creationId xmlns:a16="http://schemas.microsoft.com/office/drawing/2014/main" id="{1F382238-B715-064C-9E79-D94A425E35B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99733" y="1077065"/>
            <a:ext cx="4860000" cy="564450"/>
          </a:xfrm>
          <a:prstGeom prst="rect">
            <a:avLst/>
          </a:prstGeom>
        </p:spPr>
        <p:txBody>
          <a:bodyPr wrap="square">
            <a:noAutofit/>
          </a:bodyPr>
          <a:lstStyle>
            <a:lvl1pPr>
              <a:lnSpc>
                <a:spcPct val="104000"/>
              </a:lnSpc>
              <a:defRPr sz="1800" b="0" i="0"/>
            </a:lvl1pPr>
          </a:lstStyle>
          <a:p>
            <a:pPr marL="0" marR="0" lvl="0" indent="0" algn="l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Add subheading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78D2F36A-F968-C38D-8923-0F341E76FA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9734" y="1888476"/>
            <a:ext cx="4860000" cy="35676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defRPr sz="1600" b="0" i="0"/>
            </a:lvl1pPr>
          </a:lstStyle>
          <a:p>
            <a:pPr lvl="0"/>
            <a:endParaRPr lang="en-GB"/>
          </a:p>
        </p:txBody>
      </p:sp>
      <p:sp>
        <p:nvSpPr>
          <p:cNvPr id="2" name="Picture Placeholder 11">
            <a:extLst>
              <a:ext uri="{FF2B5EF4-FFF2-40B4-BE49-F238E27FC236}">
                <a16:creationId xmlns:a16="http://schemas.microsoft.com/office/drawing/2014/main" id="{C45C280B-4D32-AF2A-95A4-738B32B4B9B6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5986016" y="0"/>
            <a:ext cx="3157977" cy="1897200"/>
          </a:xfrm>
          <a:custGeom>
            <a:avLst/>
            <a:gdLst>
              <a:gd name="connsiteX0" fmla="*/ 0 w 3959504"/>
              <a:gd name="connsiteY0" fmla="*/ 0 h 6289040"/>
              <a:gd name="connsiteX1" fmla="*/ 3959504 w 3959504"/>
              <a:gd name="connsiteY1" fmla="*/ 0 h 6289040"/>
              <a:gd name="connsiteX2" fmla="*/ 3959504 w 3959504"/>
              <a:gd name="connsiteY2" fmla="*/ 6289040 h 6289040"/>
              <a:gd name="connsiteX3" fmla="*/ 0 w 3959504"/>
              <a:gd name="connsiteY3" fmla="*/ 6289040 h 6289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59504" h="6289040">
                <a:moveTo>
                  <a:pt x="0" y="0"/>
                </a:moveTo>
                <a:lnTo>
                  <a:pt x="3959504" y="0"/>
                </a:lnTo>
                <a:lnTo>
                  <a:pt x="3959504" y="6289040"/>
                </a:lnTo>
                <a:lnTo>
                  <a:pt x="0" y="6289040"/>
                </a:lnTo>
                <a:close/>
              </a:path>
            </a:pathLst>
          </a:custGeom>
        </p:spPr>
        <p:txBody>
          <a:bodyPr wrap="square" bIns="648000" anchor="ctr">
            <a:noAutofit/>
          </a:bodyPr>
          <a:lstStyle>
            <a:lvl1pPr algn="ctr">
              <a:defRPr sz="1200" b="0" i="0"/>
            </a:lvl1pPr>
          </a:lstStyle>
          <a:p>
            <a:r>
              <a:rPr lang="en-GB"/>
              <a:t>Click icon to insert image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157653-8164-6DEC-E9BE-54DA0FF9E1E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39733" y="5994450"/>
            <a:ext cx="4326989" cy="360000"/>
          </a:xfrm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defRPr sz="1100" b="0" i="0">
                <a:solidFill>
                  <a:schemeClr val="tx1"/>
                </a:solidFill>
                <a:latin typeface="Aptos" panose="020B0004020202020204" pitchFamily="34" charset="0"/>
                <a:cs typeface="Calibri" panose="020F0502020204030204" pitchFamily="34" charset="0"/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DAD766-B795-CEA0-17D5-CFF0AC875A3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99733" y="5994450"/>
            <a:ext cx="360000" cy="360000"/>
          </a:xfrm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defRPr sz="1200" b="1" i="0">
                <a:solidFill>
                  <a:schemeClr val="tx1"/>
                </a:solidFill>
                <a:latin typeface="Aptos" panose="020B0004020202020204" pitchFamily="34" charset="0"/>
                <a:cs typeface="Calibri" panose="020F0502020204030204" pitchFamily="34" charset="0"/>
              </a:defRPr>
            </a:lvl1pPr>
          </a:lstStyle>
          <a:p>
            <a:fld id="{E8F1A65C-595C-4736-BF40-F7D31E78946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173076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ement or quot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1">
            <a:extLst>
              <a:ext uri="{FF2B5EF4-FFF2-40B4-BE49-F238E27FC236}">
                <a16:creationId xmlns:a16="http://schemas.microsoft.com/office/drawing/2014/main" id="{06DF862D-15E0-ACDB-80CE-697EB1AC1CE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9734" y="2539978"/>
            <a:ext cx="4860000" cy="2235622"/>
          </a:xfrm>
          <a:prstGeom prst="rect">
            <a:avLst/>
          </a:prstGeom>
        </p:spPr>
        <p:txBody>
          <a:bodyPr vert="horz" wrap="square" lIns="0" tIns="0" rIns="0" bIns="0" rtlCol="0" anchor="t">
            <a:noAutofit/>
          </a:bodyPr>
          <a:lstStyle>
            <a:lvl1pPr>
              <a:defRPr sz="2400" b="0" i="0"/>
            </a:lvl1pPr>
          </a:lstStyle>
          <a:p>
            <a:r>
              <a:rPr lang="en-GB"/>
              <a:t>Add quote</a:t>
            </a:r>
          </a:p>
        </p:txBody>
      </p:sp>
      <p:sp>
        <p:nvSpPr>
          <p:cNvPr id="23" name="Text Placeholder 12">
            <a:extLst>
              <a:ext uri="{FF2B5EF4-FFF2-40B4-BE49-F238E27FC236}">
                <a16:creationId xmlns:a16="http://schemas.microsoft.com/office/drawing/2014/main" id="{A9898A81-6C3F-17C9-B449-3FE9B4C929F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99734" y="4866805"/>
            <a:ext cx="4859999" cy="501740"/>
          </a:xfrm>
          <a:prstGeom prst="rect">
            <a:avLst/>
          </a:prstGeom>
        </p:spPr>
        <p:txBody>
          <a:bodyPr wrap="square">
            <a:noAutofit/>
          </a:bodyPr>
          <a:lstStyle>
            <a:lvl1pPr>
              <a:defRPr sz="1200" b="0" i="0"/>
            </a:lvl1pPr>
          </a:lstStyle>
          <a:p>
            <a:pPr marL="0" marR="0" lvl="0" indent="0" algn="l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Add source</a:t>
            </a:r>
          </a:p>
        </p:txBody>
      </p:sp>
      <p:sp>
        <p:nvSpPr>
          <p:cNvPr id="24" name="Picture Placeholder 11">
            <a:extLst>
              <a:ext uri="{FF2B5EF4-FFF2-40B4-BE49-F238E27FC236}">
                <a16:creationId xmlns:a16="http://schemas.microsoft.com/office/drawing/2014/main" id="{1E8A19FE-64F8-6DAE-5D3D-84BA47F1582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5986021" y="-1"/>
            <a:ext cx="4549978" cy="5368546"/>
          </a:xfrm>
          <a:custGeom>
            <a:avLst/>
            <a:gdLst>
              <a:gd name="connsiteX0" fmla="*/ 0 w 3959504"/>
              <a:gd name="connsiteY0" fmla="*/ 0 h 6289040"/>
              <a:gd name="connsiteX1" fmla="*/ 3959504 w 3959504"/>
              <a:gd name="connsiteY1" fmla="*/ 0 h 6289040"/>
              <a:gd name="connsiteX2" fmla="*/ 3959504 w 3959504"/>
              <a:gd name="connsiteY2" fmla="*/ 6289040 h 6289040"/>
              <a:gd name="connsiteX3" fmla="*/ 0 w 3959504"/>
              <a:gd name="connsiteY3" fmla="*/ 6289040 h 6289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59504" h="6289040">
                <a:moveTo>
                  <a:pt x="0" y="0"/>
                </a:moveTo>
                <a:lnTo>
                  <a:pt x="3959504" y="0"/>
                </a:lnTo>
                <a:lnTo>
                  <a:pt x="3959504" y="6289040"/>
                </a:lnTo>
                <a:lnTo>
                  <a:pt x="0" y="6289040"/>
                </a:lnTo>
                <a:close/>
              </a:path>
            </a:pathLst>
          </a:custGeom>
        </p:spPr>
        <p:txBody>
          <a:bodyPr wrap="square" bIns="648000" anchor="ctr">
            <a:noAutofit/>
          </a:bodyPr>
          <a:lstStyle>
            <a:lvl1pPr algn="ctr">
              <a:defRPr sz="1200" b="0" i="0"/>
            </a:lvl1pPr>
          </a:lstStyle>
          <a:p>
            <a:r>
              <a:rPr lang="en-GB"/>
              <a:t>Click icon to insert image</a:t>
            </a:r>
          </a:p>
        </p:txBody>
      </p:sp>
      <p:sp>
        <p:nvSpPr>
          <p:cNvPr id="25" name="Picture Placeholder 11">
            <a:extLst>
              <a:ext uri="{FF2B5EF4-FFF2-40B4-BE49-F238E27FC236}">
                <a16:creationId xmlns:a16="http://schemas.microsoft.com/office/drawing/2014/main" id="{2630A848-805F-B52C-DAB6-56E569C2CAE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0536000" y="1897275"/>
            <a:ext cx="1656000" cy="4978653"/>
          </a:xfrm>
          <a:custGeom>
            <a:avLst/>
            <a:gdLst>
              <a:gd name="connsiteX0" fmla="*/ 0 w 3959504"/>
              <a:gd name="connsiteY0" fmla="*/ 0 h 6289040"/>
              <a:gd name="connsiteX1" fmla="*/ 3959504 w 3959504"/>
              <a:gd name="connsiteY1" fmla="*/ 0 h 6289040"/>
              <a:gd name="connsiteX2" fmla="*/ 3959504 w 3959504"/>
              <a:gd name="connsiteY2" fmla="*/ 6289040 h 6289040"/>
              <a:gd name="connsiteX3" fmla="*/ 0 w 3959504"/>
              <a:gd name="connsiteY3" fmla="*/ 6289040 h 6289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59504" h="6289040">
                <a:moveTo>
                  <a:pt x="0" y="0"/>
                </a:moveTo>
                <a:lnTo>
                  <a:pt x="3959504" y="0"/>
                </a:lnTo>
                <a:lnTo>
                  <a:pt x="3959504" y="6289040"/>
                </a:lnTo>
                <a:lnTo>
                  <a:pt x="0" y="6289040"/>
                </a:lnTo>
                <a:close/>
              </a:path>
            </a:pathLst>
          </a:custGeom>
        </p:spPr>
        <p:txBody>
          <a:bodyPr wrap="square" bIns="648000" anchor="ctr">
            <a:noAutofit/>
          </a:bodyPr>
          <a:lstStyle>
            <a:lvl1pPr algn="ctr">
              <a:defRPr sz="1200" b="0" i="0"/>
            </a:lvl1pPr>
          </a:lstStyle>
          <a:p>
            <a:r>
              <a:rPr lang="en-GB"/>
              <a:t>Click icon to insert image</a:t>
            </a:r>
          </a:p>
        </p:txBody>
      </p:sp>
      <p:sp>
        <p:nvSpPr>
          <p:cNvPr id="26" name="Title Placeholder 1">
            <a:extLst>
              <a:ext uri="{FF2B5EF4-FFF2-40B4-BE49-F238E27FC236}">
                <a16:creationId xmlns:a16="http://schemas.microsoft.com/office/drawing/2014/main" id="{A522FB30-D98F-CA6D-A898-E533909FFF18}"/>
              </a:ext>
            </a:extLst>
          </p:cNvPr>
          <p:cNvSpPr txBox="1">
            <a:spLocks/>
          </p:cNvSpPr>
          <p:nvPr userDrawn="1"/>
        </p:nvSpPr>
        <p:spPr>
          <a:xfrm>
            <a:off x="448797" y="1882098"/>
            <a:ext cx="562655" cy="1221488"/>
          </a:xfrm>
          <a:prstGeom prst="rect">
            <a:avLst/>
          </a:prstGeom>
        </p:spPr>
        <p:txBody>
          <a:bodyPr vert="horz" wrap="none" lIns="0" tIns="0" rIns="0" bIns="0" rtlCol="0" anchor="t">
            <a:noAutofit/>
          </a:bodyPr>
          <a:lstStyle>
            <a:lvl1pPr algn="l" defTabSz="914400" rtl="0" eaLnBrk="1" latinLnBrk="0" hangingPunct="1">
              <a:lnSpc>
                <a:spcPct val="78000"/>
              </a:lnSpc>
              <a:spcBef>
                <a:spcPct val="0"/>
              </a:spcBef>
              <a:buNone/>
              <a:defRPr sz="2400" b="1" kern="1200">
                <a:solidFill>
                  <a:schemeClr val="tx1"/>
                </a:solidFill>
                <a:latin typeface="Neue Haas Grotesk Text Pro" panose="020B0504020202020204" pitchFamily="34" charset="77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en-GB" sz="10000" b="0" i="0">
                <a:latin typeface="Aptos" panose="020B0004020202020204" pitchFamily="34" charset="0"/>
              </a:rPr>
              <a:t>“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E67B28CA-92CE-A2BE-6C8F-BE33A84BE9F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502038" y="685867"/>
            <a:ext cx="2047718" cy="540991"/>
          </a:xfrm>
          <a:prstGeom prst="rect">
            <a:avLst/>
          </a:prstGeom>
        </p:spPr>
      </p:pic>
      <p:pic>
        <p:nvPicPr>
          <p:cNvPr id="2" name="Graphic 1">
            <a:extLst>
              <a:ext uri="{FF2B5EF4-FFF2-40B4-BE49-F238E27FC236}">
                <a16:creationId xmlns:a16="http://schemas.microsoft.com/office/drawing/2014/main" id="{4E8E6A1D-E8C8-8F6E-F5FB-34C455458D7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1044628" y="503550"/>
            <a:ext cx="642655" cy="936000"/>
          </a:xfrm>
          <a:prstGeom prst="rect">
            <a:avLst/>
          </a:prstGeom>
        </p:spPr>
      </p:pic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EAAE0ECF-7FD0-796A-2323-5E793784991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39733" y="5994450"/>
            <a:ext cx="4326989" cy="360000"/>
          </a:xfrm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defRPr sz="1100" b="0" i="0">
                <a:solidFill>
                  <a:schemeClr val="tx1"/>
                </a:solidFill>
                <a:latin typeface="Aptos" panose="020B0004020202020204" pitchFamily="34" charset="0"/>
                <a:cs typeface="Calibri" panose="020F0502020204030204" pitchFamily="34" charset="0"/>
              </a:defRPr>
            </a:lvl1pPr>
          </a:lstStyle>
          <a:p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2266F893-DB8C-2932-E98A-E860C127B1A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99733" y="5994450"/>
            <a:ext cx="360000" cy="360000"/>
          </a:xfrm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defRPr sz="1200" b="1" i="0">
                <a:solidFill>
                  <a:schemeClr val="tx1"/>
                </a:solidFill>
                <a:latin typeface="Aptos" panose="020B0004020202020204" pitchFamily="34" charset="0"/>
                <a:cs typeface="Calibri" panose="020F0502020204030204" pitchFamily="34" charset="0"/>
              </a:defRPr>
            </a:lvl1pPr>
          </a:lstStyle>
          <a:p>
            <a:fld id="{E8F1A65C-595C-4736-BF40-F7D31E78946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7435435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rtner Logo v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326FD46-2E55-87FF-F0B3-A17A0C3DF6F8}"/>
              </a:ext>
            </a:extLst>
          </p:cNvPr>
          <p:cNvCxnSpPr>
            <a:cxnSpLocks/>
          </p:cNvCxnSpPr>
          <p:nvPr userDrawn="1"/>
        </p:nvCxnSpPr>
        <p:spPr>
          <a:xfrm>
            <a:off x="2749389" y="5814450"/>
            <a:ext cx="0" cy="54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Picture Placeholder 11">
            <a:extLst>
              <a:ext uri="{FF2B5EF4-FFF2-40B4-BE49-F238E27FC236}">
                <a16:creationId xmlns:a16="http://schemas.microsoft.com/office/drawing/2014/main" id="{D282104C-1BBA-3D79-5319-A46C88E85C5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949023" y="5813459"/>
            <a:ext cx="1330540" cy="540000"/>
          </a:xfrm>
          <a:custGeom>
            <a:avLst/>
            <a:gdLst>
              <a:gd name="connsiteX0" fmla="*/ 0 w 3959504"/>
              <a:gd name="connsiteY0" fmla="*/ 0 h 6289040"/>
              <a:gd name="connsiteX1" fmla="*/ 3959504 w 3959504"/>
              <a:gd name="connsiteY1" fmla="*/ 0 h 6289040"/>
              <a:gd name="connsiteX2" fmla="*/ 3959504 w 3959504"/>
              <a:gd name="connsiteY2" fmla="*/ 6289040 h 6289040"/>
              <a:gd name="connsiteX3" fmla="*/ 0 w 3959504"/>
              <a:gd name="connsiteY3" fmla="*/ 6289040 h 6289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59504" h="6289040">
                <a:moveTo>
                  <a:pt x="0" y="0"/>
                </a:moveTo>
                <a:lnTo>
                  <a:pt x="3959504" y="0"/>
                </a:lnTo>
                <a:lnTo>
                  <a:pt x="3959504" y="6289040"/>
                </a:lnTo>
                <a:lnTo>
                  <a:pt x="0" y="6289040"/>
                </a:lnTo>
                <a:close/>
              </a:path>
            </a:pathLst>
          </a:custGeom>
          <a:noFill/>
        </p:spPr>
        <p:txBody>
          <a:bodyPr wrap="square" bIns="0" anchor="ctr">
            <a:noAutofit/>
          </a:bodyPr>
          <a:lstStyle>
            <a:lvl1pPr algn="ctr">
              <a:defRPr sz="900" b="0" i="0"/>
            </a:lvl1pPr>
          </a:lstStyle>
          <a:p>
            <a:r>
              <a:rPr lang="en-GB"/>
              <a:t>Partner </a:t>
            </a:r>
            <a:br>
              <a:rPr lang="en-GB"/>
            </a:br>
            <a:r>
              <a:rPr lang="en-GB"/>
              <a:t>logo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CE8D4A99-E1E1-3139-1236-6EA3B7C13551}"/>
              </a:ext>
            </a:extLst>
          </p:cNvPr>
          <p:cNvCxnSpPr>
            <a:cxnSpLocks/>
          </p:cNvCxnSpPr>
          <p:nvPr userDrawn="1"/>
        </p:nvCxnSpPr>
        <p:spPr>
          <a:xfrm>
            <a:off x="4479196" y="5814450"/>
            <a:ext cx="0" cy="54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Picture Placeholder 11">
            <a:extLst>
              <a:ext uri="{FF2B5EF4-FFF2-40B4-BE49-F238E27FC236}">
                <a16:creationId xmlns:a16="http://schemas.microsoft.com/office/drawing/2014/main" id="{B52B6039-B8A2-14D4-A5B5-B1C6596497B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678830" y="5813459"/>
            <a:ext cx="540000" cy="540000"/>
          </a:xfrm>
          <a:custGeom>
            <a:avLst/>
            <a:gdLst>
              <a:gd name="connsiteX0" fmla="*/ 0 w 3959504"/>
              <a:gd name="connsiteY0" fmla="*/ 0 h 6289040"/>
              <a:gd name="connsiteX1" fmla="*/ 3959504 w 3959504"/>
              <a:gd name="connsiteY1" fmla="*/ 0 h 6289040"/>
              <a:gd name="connsiteX2" fmla="*/ 3959504 w 3959504"/>
              <a:gd name="connsiteY2" fmla="*/ 6289040 h 6289040"/>
              <a:gd name="connsiteX3" fmla="*/ 0 w 3959504"/>
              <a:gd name="connsiteY3" fmla="*/ 6289040 h 6289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59504" h="6289040">
                <a:moveTo>
                  <a:pt x="0" y="0"/>
                </a:moveTo>
                <a:lnTo>
                  <a:pt x="3959504" y="0"/>
                </a:lnTo>
                <a:lnTo>
                  <a:pt x="3959504" y="6289040"/>
                </a:lnTo>
                <a:lnTo>
                  <a:pt x="0" y="6289040"/>
                </a:lnTo>
                <a:close/>
              </a:path>
            </a:pathLst>
          </a:custGeom>
          <a:noFill/>
        </p:spPr>
        <p:txBody>
          <a:bodyPr wrap="square" bIns="0" anchor="ctr">
            <a:noAutofit/>
          </a:bodyPr>
          <a:lstStyle>
            <a:lvl1pPr algn="ctr">
              <a:defRPr sz="900" b="0" i="0"/>
            </a:lvl1pPr>
          </a:lstStyle>
          <a:p>
            <a:r>
              <a:rPr lang="en-GB"/>
              <a:t>Partner logo</a:t>
            </a:r>
          </a:p>
        </p:txBody>
      </p:sp>
      <p:sp>
        <p:nvSpPr>
          <p:cNvPr id="19" name="Title Placeholder 1">
            <a:extLst>
              <a:ext uri="{FF2B5EF4-FFF2-40B4-BE49-F238E27FC236}">
                <a16:creationId xmlns:a16="http://schemas.microsoft.com/office/drawing/2014/main" id="{02E7F36C-378D-28CD-894C-549E0127F78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9733" y="538538"/>
            <a:ext cx="10036266" cy="383567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>
              <a:defRPr b="1" i="0"/>
            </a:lvl1pPr>
          </a:lstStyle>
          <a:p>
            <a:r>
              <a:rPr lang="en-GB"/>
              <a:t>Click here to insert title</a:t>
            </a:r>
          </a:p>
        </p:txBody>
      </p:sp>
      <p:sp>
        <p:nvSpPr>
          <p:cNvPr id="20" name="Content Placeholder 15">
            <a:extLst>
              <a:ext uri="{FF2B5EF4-FFF2-40B4-BE49-F238E27FC236}">
                <a16:creationId xmlns:a16="http://schemas.microsoft.com/office/drawing/2014/main" id="{E725A32E-8D8E-B948-82F0-8289130EB220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499733" y="1077065"/>
            <a:ext cx="10036266" cy="4379011"/>
          </a:xfrm>
          <a:prstGeom prst="rect">
            <a:avLst/>
          </a:prstGeom>
        </p:spPr>
        <p:txBody>
          <a:bodyPr/>
          <a:lstStyle>
            <a:lvl1pPr>
              <a:lnSpc>
                <a:spcPct val="104000"/>
              </a:lnSpc>
              <a:defRPr sz="1400" b="0" i="0"/>
            </a:lvl1pPr>
          </a:lstStyle>
          <a:p>
            <a:endParaRPr lang="en-GB"/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A8769719-C365-1034-77ED-D3B1ACDC10D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502038" y="5813459"/>
            <a:ext cx="2047718" cy="540991"/>
          </a:xfrm>
          <a:prstGeom prst="rect">
            <a:avLst/>
          </a:prstGeom>
        </p:spPr>
      </p:pic>
      <p:pic>
        <p:nvPicPr>
          <p:cNvPr id="3" name="Graphic 2">
            <a:extLst>
              <a:ext uri="{FF2B5EF4-FFF2-40B4-BE49-F238E27FC236}">
                <a16:creationId xmlns:a16="http://schemas.microsoft.com/office/drawing/2014/main" id="{E1E67D21-2834-FB76-C441-0440A6334F8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1044628" y="503550"/>
            <a:ext cx="642655" cy="93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724312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rtner Logo v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Placeholder 1">
            <a:extLst>
              <a:ext uri="{FF2B5EF4-FFF2-40B4-BE49-F238E27FC236}">
                <a16:creationId xmlns:a16="http://schemas.microsoft.com/office/drawing/2014/main" id="{02E7F36C-378D-28CD-894C-549E0127F78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9733" y="538538"/>
            <a:ext cx="10036266" cy="383567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>
              <a:defRPr b="1" i="0"/>
            </a:lvl1pPr>
          </a:lstStyle>
          <a:p>
            <a:r>
              <a:rPr lang="en-GB"/>
              <a:t>Click here to insert title</a:t>
            </a:r>
          </a:p>
        </p:txBody>
      </p:sp>
      <p:sp>
        <p:nvSpPr>
          <p:cNvPr id="20" name="Content Placeholder 15">
            <a:extLst>
              <a:ext uri="{FF2B5EF4-FFF2-40B4-BE49-F238E27FC236}">
                <a16:creationId xmlns:a16="http://schemas.microsoft.com/office/drawing/2014/main" id="{E725A32E-8D8E-B948-82F0-8289130EB220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499733" y="1077065"/>
            <a:ext cx="10036266" cy="4379011"/>
          </a:xfrm>
          <a:prstGeom prst="rect">
            <a:avLst/>
          </a:prstGeom>
        </p:spPr>
        <p:txBody>
          <a:bodyPr/>
          <a:lstStyle>
            <a:lvl1pPr>
              <a:lnSpc>
                <a:spcPct val="104000"/>
              </a:lnSpc>
              <a:defRPr sz="1400" b="0" i="0"/>
            </a:lvl1pPr>
          </a:lstStyle>
          <a:p>
            <a:endParaRPr lang="en-GB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5CA75AEC-C41C-BFAB-96B1-80581DDF1AB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11044628" y="503550"/>
            <a:ext cx="642655" cy="936000"/>
          </a:xfrm>
          <a:prstGeom prst="rect">
            <a:avLst/>
          </a:prstGeom>
        </p:spPr>
      </p:pic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BE57B473-A786-0A68-6A97-AA566502DD6D}"/>
              </a:ext>
            </a:extLst>
          </p:cNvPr>
          <p:cNvCxnSpPr>
            <a:cxnSpLocks/>
          </p:cNvCxnSpPr>
          <p:nvPr userDrawn="1"/>
        </p:nvCxnSpPr>
        <p:spPr>
          <a:xfrm>
            <a:off x="2749389" y="5814450"/>
            <a:ext cx="0" cy="54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Picture Placeholder 11">
            <a:extLst>
              <a:ext uri="{FF2B5EF4-FFF2-40B4-BE49-F238E27FC236}">
                <a16:creationId xmlns:a16="http://schemas.microsoft.com/office/drawing/2014/main" id="{D6ED615C-BA52-DE54-6E80-D65CEA344F11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949023" y="5813459"/>
            <a:ext cx="1330540" cy="540000"/>
          </a:xfrm>
          <a:custGeom>
            <a:avLst/>
            <a:gdLst>
              <a:gd name="connsiteX0" fmla="*/ 0 w 3959504"/>
              <a:gd name="connsiteY0" fmla="*/ 0 h 6289040"/>
              <a:gd name="connsiteX1" fmla="*/ 3959504 w 3959504"/>
              <a:gd name="connsiteY1" fmla="*/ 0 h 6289040"/>
              <a:gd name="connsiteX2" fmla="*/ 3959504 w 3959504"/>
              <a:gd name="connsiteY2" fmla="*/ 6289040 h 6289040"/>
              <a:gd name="connsiteX3" fmla="*/ 0 w 3959504"/>
              <a:gd name="connsiteY3" fmla="*/ 6289040 h 6289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59504" h="6289040">
                <a:moveTo>
                  <a:pt x="0" y="0"/>
                </a:moveTo>
                <a:lnTo>
                  <a:pt x="3959504" y="0"/>
                </a:lnTo>
                <a:lnTo>
                  <a:pt x="3959504" y="6289040"/>
                </a:lnTo>
                <a:lnTo>
                  <a:pt x="0" y="6289040"/>
                </a:lnTo>
                <a:close/>
              </a:path>
            </a:pathLst>
          </a:custGeom>
          <a:noFill/>
        </p:spPr>
        <p:txBody>
          <a:bodyPr wrap="square" bIns="0" anchor="ctr">
            <a:noAutofit/>
          </a:bodyPr>
          <a:lstStyle>
            <a:lvl1pPr algn="ctr">
              <a:defRPr sz="900" b="0" i="0"/>
            </a:lvl1pPr>
          </a:lstStyle>
          <a:p>
            <a:r>
              <a:rPr lang="en-GB"/>
              <a:t>Partner </a:t>
            </a:r>
            <a:br>
              <a:rPr lang="en-GB"/>
            </a:br>
            <a:r>
              <a:rPr lang="en-GB"/>
              <a:t>logo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D5B01B66-5EB2-C395-D920-6AC9A14F9B4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2038" y="5813459"/>
            <a:ext cx="2047718" cy="540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569507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v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1A2B6932-246C-2F4B-B897-29B44C1D882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9732" y="2968746"/>
            <a:ext cx="4860000" cy="92050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>
              <a:lnSpc>
                <a:spcPct val="80000"/>
              </a:lnSpc>
              <a:defRPr sz="7200" b="1" i="0">
                <a:solidFill>
                  <a:schemeClr val="tx1"/>
                </a:solidFill>
                <a:latin typeface="Aptos" panose="020B0004020202020204" pitchFamily="34" charset="0"/>
              </a:defRPr>
            </a:lvl1pPr>
          </a:lstStyle>
          <a:p>
            <a:r>
              <a:rPr lang="en-GB"/>
              <a:t>Thank you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E55314F0-9808-2548-F057-2B3A1CFD9F8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11044628" y="503550"/>
            <a:ext cx="642655" cy="936000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9DA2CA7B-3CFB-2C3D-D34E-29B53D959182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 rot="16200000">
            <a:off x="10397913" y="5057790"/>
            <a:ext cx="2047718" cy="540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478223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v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1A2B6932-246C-2F4B-B897-29B44C1D882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9732" y="2968746"/>
            <a:ext cx="4860000" cy="92050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>
              <a:lnSpc>
                <a:spcPct val="80000"/>
              </a:lnSpc>
              <a:defRPr sz="7200" b="1" i="0">
                <a:solidFill>
                  <a:schemeClr val="tx1"/>
                </a:solidFill>
                <a:latin typeface="Aptos" panose="020B0004020202020204" pitchFamily="34" charset="0"/>
              </a:defRPr>
            </a:lvl1pPr>
          </a:lstStyle>
          <a:p>
            <a:r>
              <a:rPr lang="en-GB"/>
              <a:t>Thank you</a:t>
            </a:r>
          </a:p>
        </p:txBody>
      </p:sp>
      <p:sp>
        <p:nvSpPr>
          <p:cNvPr id="7" name="Picture Placeholder 11">
            <a:extLst>
              <a:ext uri="{FF2B5EF4-FFF2-40B4-BE49-F238E27FC236}">
                <a16:creationId xmlns:a16="http://schemas.microsoft.com/office/drawing/2014/main" id="{1CE9F832-37B0-8AE8-FEAB-E13F26BE46B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5986021" y="-1"/>
            <a:ext cx="4549978" cy="5368546"/>
          </a:xfrm>
          <a:custGeom>
            <a:avLst/>
            <a:gdLst>
              <a:gd name="connsiteX0" fmla="*/ 0 w 3959504"/>
              <a:gd name="connsiteY0" fmla="*/ 0 h 6289040"/>
              <a:gd name="connsiteX1" fmla="*/ 3959504 w 3959504"/>
              <a:gd name="connsiteY1" fmla="*/ 0 h 6289040"/>
              <a:gd name="connsiteX2" fmla="*/ 3959504 w 3959504"/>
              <a:gd name="connsiteY2" fmla="*/ 6289040 h 6289040"/>
              <a:gd name="connsiteX3" fmla="*/ 0 w 3959504"/>
              <a:gd name="connsiteY3" fmla="*/ 6289040 h 6289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59504" h="6289040">
                <a:moveTo>
                  <a:pt x="0" y="0"/>
                </a:moveTo>
                <a:lnTo>
                  <a:pt x="3959504" y="0"/>
                </a:lnTo>
                <a:lnTo>
                  <a:pt x="3959504" y="6289040"/>
                </a:lnTo>
                <a:lnTo>
                  <a:pt x="0" y="6289040"/>
                </a:lnTo>
                <a:close/>
              </a:path>
            </a:pathLst>
          </a:custGeom>
        </p:spPr>
        <p:txBody>
          <a:bodyPr wrap="square" bIns="648000" anchor="ctr">
            <a:noAutofit/>
          </a:bodyPr>
          <a:lstStyle>
            <a:lvl1pPr algn="ctr">
              <a:defRPr sz="1200" b="0" i="0"/>
            </a:lvl1pPr>
          </a:lstStyle>
          <a:p>
            <a:r>
              <a:rPr lang="en-GB"/>
              <a:t>Click icon to insert image</a:t>
            </a: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17B367A6-FAF4-214D-CA11-8B215D07A4A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11044628" y="503550"/>
            <a:ext cx="642655" cy="936000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15B64E19-E5B3-A125-02DF-AA25578ADB8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2038" y="5813459"/>
            <a:ext cx="2047718" cy="540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28624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6C878F-115A-2E4B-2DD5-883A8478AE7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/>
              <a:t>Click here to insert title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EBCBA2-980E-EB6A-96D1-DA26D706785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39733" y="5994450"/>
            <a:ext cx="10652534" cy="360000"/>
          </a:xfrm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defRPr sz="1100" b="0" i="0">
                <a:solidFill>
                  <a:schemeClr val="tx1"/>
                </a:solidFill>
                <a:latin typeface="Aptos" panose="020B0004020202020204" pitchFamily="34" charset="0"/>
                <a:cs typeface="Calibri" panose="020F0502020204030204" pitchFamily="34" charset="0"/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2D7A4D-2DF2-9658-F124-D3258C09825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99733" y="5994450"/>
            <a:ext cx="360000" cy="360000"/>
          </a:xfrm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defRPr sz="1200" b="1" i="0">
                <a:solidFill>
                  <a:schemeClr val="tx1"/>
                </a:solidFill>
                <a:latin typeface="Aptos" panose="020B0004020202020204" pitchFamily="34" charset="0"/>
                <a:cs typeface="Calibri" panose="020F0502020204030204" pitchFamily="34" charset="0"/>
              </a:defRPr>
            </a:lvl1pPr>
          </a:lstStyle>
          <a:p>
            <a:fld id="{E8F1A65C-595C-4736-BF40-F7D31E78946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508176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5116884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4F440B6D-D8EA-328C-0E0A-0927EB44B7D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99733" y="3779224"/>
            <a:ext cx="6541200" cy="855299"/>
          </a:xfrm>
          <a:prstGeom prst="rect">
            <a:avLst/>
          </a:prstGeom>
        </p:spPr>
        <p:txBody>
          <a:bodyPr wrap="square">
            <a:noAutofit/>
          </a:bodyPr>
          <a:lstStyle>
            <a:lvl1pPr>
              <a:lnSpc>
                <a:spcPct val="104000"/>
              </a:lnSpc>
              <a:defRPr sz="1800" b="0" i="0" kern="1800" spc="-30" baseline="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endParaRPr lang="en-US"/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1A2B6932-246C-2F4B-B897-29B44C1D882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9732" y="1889950"/>
            <a:ext cx="6542513" cy="1806905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>
              <a:lnSpc>
                <a:spcPct val="80000"/>
              </a:lnSpc>
              <a:defRPr sz="7200" b="1" i="0">
                <a:solidFill>
                  <a:schemeClr val="tx1"/>
                </a:solidFill>
                <a:latin typeface="Aptos" panose="020B0004020202020204" pitchFamily="34" charset="0"/>
              </a:defRPr>
            </a:lvl1pPr>
          </a:lstStyle>
          <a:p>
            <a:r>
              <a:rPr lang="en-GB"/>
              <a:t>Click here </a:t>
            </a:r>
            <a:br>
              <a:rPr lang="en-GB"/>
            </a:br>
            <a:r>
              <a:rPr lang="en-GB"/>
              <a:t>to insert title</a:t>
            </a: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09D3A070-4BD2-ECCB-D736-EBBF239055B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7678168" y="0"/>
            <a:ext cx="4014099" cy="6354450"/>
          </a:xfrm>
          <a:custGeom>
            <a:avLst/>
            <a:gdLst>
              <a:gd name="connsiteX0" fmla="*/ 0 w 3959504"/>
              <a:gd name="connsiteY0" fmla="*/ 0 h 6289040"/>
              <a:gd name="connsiteX1" fmla="*/ 3959504 w 3959504"/>
              <a:gd name="connsiteY1" fmla="*/ 0 h 6289040"/>
              <a:gd name="connsiteX2" fmla="*/ 3959504 w 3959504"/>
              <a:gd name="connsiteY2" fmla="*/ 6289040 h 6289040"/>
              <a:gd name="connsiteX3" fmla="*/ 0 w 3959504"/>
              <a:gd name="connsiteY3" fmla="*/ 6289040 h 6289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59504" h="6289040">
                <a:moveTo>
                  <a:pt x="0" y="0"/>
                </a:moveTo>
                <a:lnTo>
                  <a:pt x="3959504" y="0"/>
                </a:lnTo>
                <a:lnTo>
                  <a:pt x="3959504" y="6289040"/>
                </a:lnTo>
                <a:lnTo>
                  <a:pt x="0" y="6289040"/>
                </a:lnTo>
                <a:close/>
              </a:path>
            </a:pathLst>
          </a:custGeom>
        </p:spPr>
        <p:txBody>
          <a:bodyPr wrap="square" bIns="648000" anchor="ctr">
            <a:noAutofit/>
          </a:bodyPr>
          <a:lstStyle>
            <a:lvl1pPr algn="ctr">
              <a:defRPr sz="1200" b="0" i="0"/>
            </a:lvl1pPr>
          </a:lstStyle>
          <a:p>
            <a:r>
              <a:rPr lang="en-GB"/>
              <a:t>Click icon to insert image</a:t>
            </a: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BD1BE230-6420-FFF5-6758-C7F9655713B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502038" y="5813459"/>
            <a:ext cx="2047718" cy="540991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7AAE7977-1BF5-F218-8311-ED7BFCFB29B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499732" y="503550"/>
            <a:ext cx="651959" cy="93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164159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19">
            <a:extLst>
              <a:ext uri="{FF2B5EF4-FFF2-40B4-BE49-F238E27FC236}">
                <a16:creationId xmlns:a16="http://schemas.microsoft.com/office/drawing/2014/main" id="{079E73F8-37B5-57EE-3B98-2EA71E263B1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99733" y="1408773"/>
            <a:ext cx="496800" cy="493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4000"/>
              </a:lnSpc>
              <a:defRPr sz="1800" b="1" i="0"/>
            </a:lvl1pPr>
          </a:lstStyle>
          <a:p>
            <a:r>
              <a:rPr lang="en-GB"/>
              <a:t>01</a:t>
            </a:r>
          </a:p>
        </p:txBody>
      </p:sp>
      <p:sp>
        <p:nvSpPr>
          <p:cNvPr id="5" name="Text Placeholder 20">
            <a:extLst>
              <a:ext uri="{FF2B5EF4-FFF2-40B4-BE49-F238E27FC236}">
                <a16:creationId xmlns:a16="http://schemas.microsoft.com/office/drawing/2014/main" id="{C4E74264-E44F-0797-6D9B-9719118A5B4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337481" y="1408772"/>
            <a:ext cx="10354781" cy="493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4000"/>
              </a:lnSpc>
              <a:defRPr sz="1800" b="0" i="0"/>
            </a:lvl1pPr>
          </a:lstStyle>
          <a:p>
            <a:r>
              <a:rPr lang="en-GB"/>
              <a:t>Add section title</a:t>
            </a:r>
          </a:p>
        </p:txBody>
      </p:sp>
      <p:sp>
        <p:nvSpPr>
          <p:cNvPr id="6" name="Text Placeholder 21">
            <a:extLst>
              <a:ext uri="{FF2B5EF4-FFF2-40B4-BE49-F238E27FC236}">
                <a16:creationId xmlns:a16="http://schemas.microsoft.com/office/drawing/2014/main" id="{474BFACF-A065-5599-4DA5-5613F6DC25E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99733" y="2113799"/>
            <a:ext cx="496800" cy="493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 b="1" i="0"/>
            </a:lvl1pPr>
          </a:lstStyle>
          <a:p>
            <a:r>
              <a:rPr lang="en-GB"/>
              <a:t>02</a:t>
            </a:r>
          </a:p>
        </p:txBody>
      </p:sp>
      <p:sp>
        <p:nvSpPr>
          <p:cNvPr id="9" name="Text Placeholder 23">
            <a:extLst>
              <a:ext uri="{FF2B5EF4-FFF2-40B4-BE49-F238E27FC236}">
                <a16:creationId xmlns:a16="http://schemas.microsoft.com/office/drawing/2014/main" id="{5691CC70-8DF2-EE6F-C40B-B6A831DFB18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99733" y="2818825"/>
            <a:ext cx="496800" cy="493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4000"/>
              </a:lnSpc>
              <a:defRPr sz="1800" b="1" i="0"/>
            </a:lvl1pPr>
          </a:lstStyle>
          <a:p>
            <a:r>
              <a:rPr lang="en-GB"/>
              <a:t>03</a:t>
            </a:r>
          </a:p>
        </p:txBody>
      </p:sp>
      <p:sp>
        <p:nvSpPr>
          <p:cNvPr id="11" name="Text Placeholder 25">
            <a:extLst>
              <a:ext uri="{FF2B5EF4-FFF2-40B4-BE49-F238E27FC236}">
                <a16:creationId xmlns:a16="http://schemas.microsoft.com/office/drawing/2014/main" id="{81241517-A93B-C884-00F7-1D76B026E7DE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99733" y="3523851"/>
            <a:ext cx="496800" cy="493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4000"/>
              </a:lnSpc>
              <a:defRPr sz="1800" b="1" i="0"/>
            </a:lvl1pPr>
          </a:lstStyle>
          <a:p>
            <a:r>
              <a:rPr lang="en-GB"/>
              <a:t>04</a:t>
            </a:r>
          </a:p>
        </p:txBody>
      </p:sp>
      <p:sp>
        <p:nvSpPr>
          <p:cNvPr id="14" name="Text Placeholder 27">
            <a:extLst>
              <a:ext uri="{FF2B5EF4-FFF2-40B4-BE49-F238E27FC236}">
                <a16:creationId xmlns:a16="http://schemas.microsoft.com/office/drawing/2014/main" id="{623F1BAB-65D9-A5B4-E25B-18ED21C1E93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99733" y="4228877"/>
            <a:ext cx="496800" cy="493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4000"/>
              </a:lnSpc>
              <a:defRPr sz="1800" b="1" i="0"/>
            </a:lvl1pPr>
          </a:lstStyle>
          <a:p>
            <a:r>
              <a:rPr lang="en-GB"/>
              <a:t>05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9A622FF6-9443-30AD-C876-90BBC09B5850}"/>
              </a:ext>
            </a:extLst>
          </p:cNvPr>
          <p:cNvCxnSpPr>
            <a:cxnSpLocks/>
          </p:cNvCxnSpPr>
          <p:nvPr userDrawn="1"/>
        </p:nvCxnSpPr>
        <p:spPr>
          <a:xfrm>
            <a:off x="1139588" y="1431102"/>
            <a:ext cx="0" cy="399600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itle Placeholder 1">
            <a:extLst>
              <a:ext uri="{FF2B5EF4-FFF2-40B4-BE49-F238E27FC236}">
                <a16:creationId xmlns:a16="http://schemas.microsoft.com/office/drawing/2014/main" id="{D325DC9D-2AA9-80B0-59CB-EB2A231584D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9733" y="538538"/>
            <a:ext cx="11192534" cy="383567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>
              <a:defRPr b="1" i="0"/>
            </a:lvl1pPr>
          </a:lstStyle>
          <a:p>
            <a:r>
              <a:rPr lang="en-GB"/>
              <a:t>Agenda slide</a:t>
            </a:r>
          </a:p>
        </p:txBody>
      </p:sp>
      <p:sp>
        <p:nvSpPr>
          <p:cNvPr id="38" name="Text Placeholder 20">
            <a:extLst>
              <a:ext uri="{FF2B5EF4-FFF2-40B4-BE49-F238E27FC236}">
                <a16:creationId xmlns:a16="http://schemas.microsoft.com/office/drawing/2014/main" id="{94FB1512-536B-3C06-8758-3BF64A3DF58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337481" y="2113798"/>
            <a:ext cx="10354781" cy="493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4000"/>
              </a:lnSpc>
              <a:defRPr sz="1800" b="0" i="0"/>
            </a:lvl1pPr>
          </a:lstStyle>
          <a:p>
            <a:r>
              <a:rPr lang="en-GB"/>
              <a:t>Add section title</a:t>
            </a:r>
          </a:p>
        </p:txBody>
      </p:sp>
      <p:sp>
        <p:nvSpPr>
          <p:cNvPr id="39" name="Text Placeholder 20">
            <a:extLst>
              <a:ext uri="{FF2B5EF4-FFF2-40B4-BE49-F238E27FC236}">
                <a16:creationId xmlns:a16="http://schemas.microsoft.com/office/drawing/2014/main" id="{E73858A2-79B0-D494-4400-BA3171AC2533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337481" y="2818824"/>
            <a:ext cx="10354781" cy="493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4000"/>
              </a:lnSpc>
              <a:defRPr sz="1800" b="0" i="0"/>
            </a:lvl1pPr>
          </a:lstStyle>
          <a:p>
            <a:r>
              <a:rPr lang="en-GB"/>
              <a:t>Add section title</a:t>
            </a:r>
          </a:p>
        </p:txBody>
      </p:sp>
      <p:sp>
        <p:nvSpPr>
          <p:cNvPr id="40" name="Text Placeholder 20">
            <a:extLst>
              <a:ext uri="{FF2B5EF4-FFF2-40B4-BE49-F238E27FC236}">
                <a16:creationId xmlns:a16="http://schemas.microsoft.com/office/drawing/2014/main" id="{316DF11A-F375-2621-E425-D254C2BFBDC2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337481" y="3523850"/>
            <a:ext cx="10354781" cy="493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4000"/>
              </a:lnSpc>
              <a:defRPr sz="1800" b="0" i="0"/>
            </a:lvl1pPr>
          </a:lstStyle>
          <a:p>
            <a:r>
              <a:rPr lang="en-GB"/>
              <a:t>Add section title</a:t>
            </a:r>
          </a:p>
        </p:txBody>
      </p:sp>
      <p:sp>
        <p:nvSpPr>
          <p:cNvPr id="41" name="Text Placeholder 20">
            <a:extLst>
              <a:ext uri="{FF2B5EF4-FFF2-40B4-BE49-F238E27FC236}">
                <a16:creationId xmlns:a16="http://schemas.microsoft.com/office/drawing/2014/main" id="{FB045E71-4D6C-C476-D364-81DB443EDF23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337481" y="4228876"/>
            <a:ext cx="10354781" cy="493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4000"/>
              </a:lnSpc>
              <a:defRPr sz="1800" b="0" i="0"/>
            </a:lvl1pPr>
          </a:lstStyle>
          <a:p>
            <a:r>
              <a:rPr lang="en-GB"/>
              <a:t>Add section title</a:t>
            </a:r>
          </a:p>
        </p:txBody>
      </p:sp>
      <p:sp>
        <p:nvSpPr>
          <p:cNvPr id="44" name="Text Placeholder 20">
            <a:extLst>
              <a:ext uri="{FF2B5EF4-FFF2-40B4-BE49-F238E27FC236}">
                <a16:creationId xmlns:a16="http://schemas.microsoft.com/office/drawing/2014/main" id="{6ACC28C5-8646-3B2E-4FDA-90CAAD6437E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1337481" y="4933902"/>
            <a:ext cx="10354781" cy="493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4000"/>
              </a:lnSpc>
              <a:defRPr sz="1800" b="0" i="0"/>
            </a:lvl1pPr>
          </a:lstStyle>
          <a:p>
            <a:r>
              <a:rPr lang="en-GB"/>
              <a:t>Add section title</a:t>
            </a:r>
          </a:p>
        </p:txBody>
      </p:sp>
      <p:sp>
        <p:nvSpPr>
          <p:cNvPr id="49" name="Text Placeholder 29">
            <a:extLst>
              <a:ext uri="{FF2B5EF4-FFF2-40B4-BE49-F238E27FC236}">
                <a16:creationId xmlns:a16="http://schemas.microsoft.com/office/drawing/2014/main" id="{CE07A932-8579-47D4-C90C-297D44DE4342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99733" y="4933903"/>
            <a:ext cx="496800" cy="493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 b="1" i="0"/>
            </a:lvl1pPr>
          </a:lstStyle>
          <a:p>
            <a:r>
              <a:rPr lang="en-GB"/>
              <a:t>06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06D98896-83DF-6A21-1A43-C2633EAB2E4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39733" y="5994450"/>
            <a:ext cx="10652534" cy="360000"/>
          </a:xfrm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defRPr sz="1100" b="0" i="0">
                <a:solidFill>
                  <a:schemeClr val="tx1"/>
                </a:solidFill>
                <a:latin typeface="Aptos" panose="020B0004020202020204" pitchFamily="34" charset="0"/>
                <a:cs typeface="Calibri" panose="020F0502020204030204" pitchFamily="34" charset="0"/>
              </a:defRPr>
            </a:lvl1pPr>
          </a:lstStyle>
          <a:p>
            <a:endParaRPr lang="en-GB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A147CB46-A89C-F1F7-F942-979B4D697F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99733" y="5994450"/>
            <a:ext cx="360000" cy="360000"/>
          </a:xfrm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defRPr sz="1200" b="1" i="0">
                <a:solidFill>
                  <a:schemeClr val="tx1"/>
                </a:solidFill>
                <a:latin typeface="Aptos" panose="020B0004020202020204" pitchFamily="34" charset="0"/>
                <a:cs typeface="Calibri" panose="020F0502020204030204" pitchFamily="34" charset="0"/>
              </a:defRPr>
            </a:lvl1pPr>
          </a:lstStyle>
          <a:p>
            <a:fld id="{E8F1A65C-595C-4736-BF40-F7D31E78946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652512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09D3A070-4BD2-ECCB-D736-EBBF239055B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12192000" cy="3445200"/>
          </a:xfrm>
          <a:custGeom>
            <a:avLst/>
            <a:gdLst>
              <a:gd name="connsiteX0" fmla="*/ 0 w 3959504"/>
              <a:gd name="connsiteY0" fmla="*/ 0 h 6289040"/>
              <a:gd name="connsiteX1" fmla="*/ 3959504 w 3959504"/>
              <a:gd name="connsiteY1" fmla="*/ 0 h 6289040"/>
              <a:gd name="connsiteX2" fmla="*/ 3959504 w 3959504"/>
              <a:gd name="connsiteY2" fmla="*/ 6289040 h 6289040"/>
              <a:gd name="connsiteX3" fmla="*/ 0 w 3959504"/>
              <a:gd name="connsiteY3" fmla="*/ 6289040 h 6289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59504" h="6289040">
                <a:moveTo>
                  <a:pt x="0" y="0"/>
                </a:moveTo>
                <a:lnTo>
                  <a:pt x="3959504" y="0"/>
                </a:lnTo>
                <a:lnTo>
                  <a:pt x="3959504" y="6289040"/>
                </a:lnTo>
                <a:lnTo>
                  <a:pt x="0" y="6289040"/>
                </a:lnTo>
                <a:close/>
              </a:path>
            </a:pathLst>
          </a:custGeom>
        </p:spPr>
        <p:txBody>
          <a:bodyPr wrap="square" bIns="648000" anchor="ctr">
            <a:noAutofit/>
          </a:bodyPr>
          <a:lstStyle>
            <a:lvl1pPr algn="ctr">
              <a:defRPr sz="1200" b="0" i="0"/>
            </a:lvl1pPr>
          </a:lstStyle>
          <a:p>
            <a:r>
              <a:rPr lang="en-GB"/>
              <a:t>Click icon to insert image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4F440B6D-D8EA-328C-0E0A-0927EB44B7D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99733" y="1580118"/>
            <a:ext cx="8208000" cy="855299"/>
          </a:xfrm>
          <a:prstGeom prst="rect">
            <a:avLst/>
          </a:prstGeom>
        </p:spPr>
        <p:txBody>
          <a:bodyPr wrap="square">
            <a:noAutofit/>
          </a:bodyPr>
          <a:lstStyle>
            <a:lvl1pPr>
              <a:lnSpc>
                <a:spcPct val="105000"/>
              </a:lnSpc>
              <a:defRPr sz="6000" b="1" i="0" kern="1800" spc="-30" baseline="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Chapter #</a:t>
            </a: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8FCD2B1-D684-AD84-2649-CD4B7D8A9D7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9733" y="2791790"/>
            <a:ext cx="8208000" cy="1743682"/>
          </a:xfrm>
          <a:prstGeom prst="rect">
            <a:avLst/>
          </a:prstGeom>
        </p:spPr>
        <p:txBody>
          <a:bodyPr vert="horz" wrap="square" lIns="0" tIns="0" rIns="0" bIns="0" rtlCol="0" anchor="t">
            <a:noAutofit/>
          </a:bodyPr>
          <a:lstStyle>
            <a:lvl1pPr>
              <a:lnSpc>
                <a:spcPct val="80000"/>
              </a:lnSpc>
              <a:defRPr sz="7200" b="1" i="0">
                <a:solidFill>
                  <a:schemeClr val="tx1"/>
                </a:solidFill>
                <a:latin typeface="Aptos" panose="020B0004020202020204" pitchFamily="34" charset="0"/>
              </a:defRPr>
            </a:lvl1pPr>
          </a:lstStyle>
          <a:p>
            <a:r>
              <a:rPr lang="en-GB"/>
              <a:t>Click here </a:t>
            </a:r>
            <a:br>
              <a:rPr lang="en-GB"/>
            </a:br>
            <a:r>
              <a:rPr lang="en-GB"/>
              <a:t>to insert title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6684A845-46C3-33DA-CA23-5D8B7F1FD21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 rot="16200000">
            <a:off x="10397913" y="5057790"/>
            <a:ext cx="2047718" cy="540991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7E9D5C80-43CB-B93C-AFEF-243C2D123E9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0065" y="5418450"/>
            <a:ext cx="651959" cy="93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939162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BCDB55-15B8-121C-9A95-E50F7B5D84F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/>
              <a:t>Click here to insert title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F09629B-2E3D-8D47-E492-E4A5A92D99C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499733" y="5994450"/>
            <a:ext cx="360000" cy="360000"/>
          </a:xfrm>
          <a:prstGeom prst="rect">
            <a:avLst/>
          </a:prstGeom>
        </p:spPr>
        <p:txBody>
          <a:bodyPr/>
          <a:lstStyle/>
          <a:p>
            <a:fld id="{E8F1A65C-595C-4736-BF40-F7D31E789466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6CDA95B-F761-5DAE-DA12-BB84C34754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39733" y="5994450"/>
            <a:ext cx="10652534" cy="360000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2412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only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766BFCA1-3D8D-4284-C24E-E3DA1F69957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99733" y="1077065"/>
            <a:ext cx="11192534" cy="564450"/>
          </a:xfrm>
          <a:prstGeom prst="rect">
            <a:avLst/>
          </a:prstGeom>
        </p:spPr>
        <p:txBody>
          <a:bodyPr wrap="square">
            <a:noAutofit/>
          </a:bodyPr>
          <a:lstStyle>
            <a:lvl1pPr>
              <a:lnSpc>
                <a:spcPct val="104000"/>
              </a:lnSpc>
              <a:defRPr sz="1800" b="0" i="0"/>
            </a:lvl1pPr>
          </a:lstStyle>
          <a:p>
            <a:pPr marL="0" marR="0" lvl="0" indent="0" algn="l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Add subheading</a:t>
            </a:r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310189C7-0533-C5A5-2053-64B64A4AE60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9733" y="538538"/>
            <a:ext cx="11192534" cy="383567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>
              <a:defRPr b="1" i="0"/>
            </a:lvl1pPr>
          </a:lstStyle>
          <a:p>
            <a:r>
              <a:rPr lang="en-GB"/>
              <a:t>Click here to insert title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AFBC0A28-AEB8-D9B8-A0EC-71E62E2710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9733" y="1888476"/>
            <a:ext cx="11192534" cy="35676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defRPr sz="1600" b="0" i="0"/>
            </a:lvl1pPr>
          </a:lstStyle>
          <a:p>
            <a:pPr lvl="0"/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EC56F5-70C7-6B90-D9C5-30B098A22CD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39733" y="5994450"/>
            <a:ext cx="10652534" cy="360000"/>
          </a:xfrm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defRPr sz="1100" b="0" i="0">
                <a:solidFill>
                  <a:schemeClr val="tx1"/>
                </a:solidFill>
                <a:latin typeface="Aptos" panose="020B0004020202020204" pitchFamily="34" charset="0"/>
                <a:cs typeface="Calibri" panose="020F0502020204030204" pitchFamily="34" charset="0"/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2A2F16-8026-9430-DFC0-2804BED2C56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99733" y="5994450"/>
            <a:ext cx="360000" cy="360000"/>
          </a:xfrm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defRPr sz="1200" b="1" i="0">
                <a:solidFill>
                  <a:schemeClr val="tx1"/>
                </a:solidFill>
                <a:latin typeface="Aptos" panose="020B0004020202020204" pitchFamily="34" charset="0"/>
                <a:cs typeface="Calibri" panose="020F0502020204030204" pitchFamily="34" charset="0"/>
              </a:defRPr>
            </a:lvl1pPr>
          </a:lstStyle>
          <a:p>
            <a:fld id="{E8F1A65C-595C-4736-BF40-F7D31E78946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382424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2">
            <a:extLst>
              <a:ext uri="{FF2B5EF4-FFF2-40B4-BE49-F238E27FC236}">
                <a16:creationId xmlns:a16="http://schemas.microsoft.com/office/drawing/2014/main" id="{8901B2BF-B146-18AA-D1AC-C11BF13456D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99733" y="1077065"/>
            <a:ext cx="11192534" cy="564450"/>
          </a:xfrm>
          <a:prstGeom prst="rect">
            <a:avLst/>
          </a:prstGeom>
        </p:spPr>
        <p:txBody>
          <a:bodyPr wrap="square">
            <a:noAutofit/>
          </a:bodyPr>
          <a:lstStyle>
            <a:lvl1pPr>
              <a:lnSpc>
                <a:spcPct val="104000"/>
              </a:lnSpc>
              <a:defRPr sz="1800" b="0" i="0"/>
            </a:lvl1pPr>
          </a:lstStyle>
          <a:p>
            <a:pPr marL="0" marR="0" lvl="0" indent="0" algn="l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Add subheading</a:t>
            </a:r>
          </a:p>
        </p:txBody>
      </p:sp>
      <p:sp>
        <p:nvSpPr>
          <p:cNvPr id="8" name="Content Placeholder 15">
            <a:extLst>
              <a:ext uri="{FF2B5EF4-FFF2-40B4-BE49-F238E27FC236}">
                <a16:creationId xmlns:a16="http://schemas.microsoft.com/office/drawing/2014/main" id="{36F623F4-4EF9-C441-6445-BE83736EA377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499733" y="2589800"/>
            <a:ext cx="5076000" cy="2866276"/>
          </a:xfrm>
          <a:prstGeom prst="rect">
            <a:avLst/>
          </a:prstGeom>
        </p:spPr>
        <p:txBody>
          <a:bodyPr/>
          <a:lstStyle>
            <a:lvl1pPr>
              <a:lnSpc>
                <a:spcPct val="104000"/>
              </a:lnSpc>
              <a:defRPr sz="1400" b="0" i="0"/>
            </a:lvl1pPr>
          </a:lstStyle>
          <a:p>
            <a:endParaRPr lang="en-GB"/>
          </a:p>
        </p:txBody>
      </p:sp>
      <p:sp>
        <p:nvSpPr>
          <p:cNvPr id="12" name="Text Placeholder 13">
            <a:extLst>
              <a:ext uri="{FF2B5EF4-FFF2-40B4-BE49-F238E27FC236}">
                <a16:creationId xmlns:a16="http://schemas.microsoft.com/office/drawing/2014/main" id="{A80B7B62-049F-CC9E-9B73-4108CEF5DEF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99731" y="1888476"/>
            <a:ext cx="5076000" cy="564450"/>
          </a:xfrm>
          <a:prstGeom prst="rect">
            <a:avLst/>
          </a:prstGeom>
        </p:spPr>
        <p:txBody>
          <a:bodyPr anchor="t">
            <a:noAutofit/>
          </a:bodyPr>
          <a:lstStyle>
            <a:lvl1pPr>
              <a:lnSpc>
                <a:spcPct val="104000"/>
              </a:lnSpc>
              <a:defRPr sz="1600" b="1" i="0"/>
            </a:lvl1pPr>
          </a:lstStyle>
          <a:p>
            <a:r>
              <a:rPr lang="en-GB"/>
              <a:t>Add heading (two lines max)</a:t>
            </a:r>
          </a:p>
        </p:txBody>
      </p:sp>
      <p:sp>
        <p:nvSpPr>
          <p:cNvPr id="26" name="Content Placeholder 15">
            <a:extLst>
              <a:ext uri="{FF2B5EF4-FFF2-40B4-BE49-F238E27FC236}">
                <a16:creationId xmlns:a16="http://schemas.microsoft.com/office/drawing/2014/main" id="{1E648676-8FD7-02E8-7716-297A4F374120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6619166" y="2589800"/>
            <a:ext cx="5073091" cy="2866276"/>
          </a:xfrm>
          <a:prstGeom prst="rect">
            <a:avLst/>
          </a:prstGeom>
        </p:spPr>
        <p:txBody>
          <a:bodyPr/>
          <a:lstStyle>
            <a:lvl1pPr>
              <a:lnSpc>
                <a:spcPct val="104000"/>
              </a:lnSpc>
              <a:defRPr sz="1400" b="0" i="0"/>
            </a:lvl1pPr>
          </a:lstStyle>
          <a:p>
            <a:endParaRPr lang="en-GB"/>
          </a:p>
        </p:txBody>
      </p:sp>
      <p:sp>
        <p:nvSpPr>
          <p:cNvPr id="27" name="Text Placeholder 13">
            <a:extLst>
              <a:ext uri="{FF2B5EF4-FFF2-40B4-BE49-F238E27FC236}">
                <a16:creationId xmlns:a16="http://schemas.microsoft.com/office/drawing/2014/main" id="{5854E95A-9CE6-D1AA-8A64-A9F487ACB88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619167" y="1888476"/>
            <a:ext cx="5073099" cy="564450"/>
          </a:xfrm>
          <a:prstGeom prst="rect">
            <a:avLst/>
          </a:prstGeom>
        </p:spPr>
        <p:txBody>
          <a:bodyPr anchor="t">
            <a:noAutofit/>
          </a:bodyPr>
          <a:lstStyle>
            <a:lvl1pPr>
              <a:lnSpc>
                <a:spcPct val="104000"/>
              </a:lnSpc>
              <a:defRPr sz="1600" b="1" i="0"/>
            </a:lvl1pPr>
          </a:lstStyle>
          <a:p>
            <a:r>
              <a:rPr lang="en-GB"/>
              <a:t>Add heading(two lines max)</a:t>
            </a:r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C2664B76-E093-0A2A-B5BC-50B49610644F}"/>
              </a:ext>
            </a:extLst>
          </p:cNvPr>
          <p:cNvCxnSpPr>
            <a:cxnSpLocks/>
          </p:cNvCxnSpPr>
          <p:nvPr userDrawn="1"/>
        </p:nvCxnSpPr>
        <p:spPr>
          <a:xfrm>
            <a:off x="6096000" y="1830466"/>
            <a:ext cx="0" cy="363600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itle Placeholder 1">
            <a:extLst>
              <a:ext uri="{FF2B5EF4-FFF2-40B4-BE49-F238E27FC236}">
                <a16:creationId xmlns:a16="http://schemas.microsoft.com/office/drawing/2014/main" id="{1E67C38B-51DC-8901-ABF7-E4536FB081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9733" y="538538"/>
            <a:ext cx="11192534" cy="383567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>
              <a:defRPr b="1" i="0"/>
            </a:lvl1pPr>
          </a:lstStyle>
          <a:p>
            <a:r>
              <a:rPr lang="en-GB"/>
              <a:t>Click here to insert title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A8CE34-40F0-EC27-F6DC-A9DFD33FD8D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39733" y="5994450"/>
            <a:ext cx="10652534" cy="360000"/>
          </a:xfrm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defRPr sz="1100" b="0" i="0">
                <a:solidFill>
                  <a:schemeClr val="tx1"/>
                </a:solidFill>
                <a:latin typeface="Aptos" panose="020B0004020202020204" pitchFamily="34" charset="0"/>
                <a:cs typeface="Calibri" panose="020F0502020204030204" pitchFamily="34" charset="0"/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8FA899-6463-CF85-2673-DC139035FF9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99733" y="5994450"/>
            <a:ext cx="360000" cy="360000"/>
          </a:xfrm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defRPr sz="1200" b="1" i="0">
                <a:solidFill>
                  <a:schemeClr val="tx1"/>
                </a:solidFill>
                <a:latin typeface="Aptos" panose="020B0004020202020204" pitchFamily="34" charset="0"/>
                <a:cs typeface="Calibri" panose="020F0502020204030204" pitchFamily="34" charset="0"/>
              </a:defRPr>
            </a:lvl1pPr>
          </a:lstStyle>
          <a:p>
            <a:fld id="{E8F1A65C-595C-4736-BF40-F7D31E78946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140321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char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ontent Placeholder 15">
            <a:extLst>
              <a:ext uri="{FF2B5EF4-FFF2-40B4-BE49-F238E27FC236}">
                <a16:creationId xmlns:a16="http://schemas.microsoft.com/office/drawing/2014/main" id="{6B843F2C-A45A-02E0-0AFF-23B4732E852F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7667466" y="1408770"/>
            <a:ext cx="4024801" cy="4047306"/>
          </a:xfrm>
          <a:prstGeom prst="rect">
            <a:avLst/>
          </a:prstGeom>
        </p:spPr>
        <p:txBody>
          <a:bodyPr/>
          <a:lstStyle>
            <a:lvl1pPr>
              <a:defRPr sz="1400" b="0" i="0"/>
            </a:lvl1pPr>
          </a:lstStyle>
          <a:p>
            <a:endParaRPr lang="en-GB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064F26B-8803-9659-C0F8-9ABB6BA873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9733" y="538538"/>
            <a:ext cx="11192534" cy="383567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>
              <a:defRPr b="1" i="0"/>
            </a:lvl1pPr>
          </a:lstStyle>
          <a:p>
            <a:r>
              <a:rPr lang="en-GB"/>
              <a:t>Click here to insert title</a:t>
            </a:r>
          </a:p>
        </p:txBody>
      </p:sp>
      <p:sp>
        <p:nvSpPr>
          <p:cNvPr id="8" name="Content Placeholder 15">
            <a:extLst>
              <a:ext uri="{FF2B5EF4-FFF2-40B4-BE49-F238E27FC236}">
                <a16:creationId xmlns:a16="http://schemas.microsoft.com/office/drawing/2014/main" id="{6F560808-D843-CD45-7AB0-37D202E7B9F2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499733" y="2138376"/>
            <a:ext cx="6542090" cy="3317700"/>
          </a:xfrm>
          <a:prstGeom prst="rect">
            <a:avLst/>
          </a:prstGeom>
        </p:spPr>
        <p:txBody>
          <a:bodyPr/>
          <a:lstStyle>
            <a:lvl1pPr>
              <a:lnSpc>
                <a:spcPct val="104000"/>
              </a:lnSpc>
              <a:defRPr sz="1400" b="0" i="0"/>
            </a:lvl1pPr>
          </a:lstStyle>
          <a:p>
            <a:endParaRPr lang="en-GB"/>
          </a:p>
        </p:txBody>
      </p:sp>
      <p:sp>
        <p:nvSpPr>
          <p:cNvPr id="9" name="Text Placeholder 13">
            <a:extLst>
              <a:ext uri="{FF2B5EF4-FFF2-40B4-BE49-F238E27FC236}">
                <a16:creationId xmlns:a16="http://schemas.microsoft.com/office/drawing/2014/main" id="{B75E58B9-86FE-9082-F516-B5221DE85A4E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9731" y="1408771"/>
            <a:ext cx="6542090" cy="564450"/>
          </a:xfrm>
          <a:prstGeom prst="rect">
            <a:avLst/>
          </a:prstGeom>
        </p:spPr>
        <p:txBody>
          <a:bodyPr anchor="t">
            <a:noAutofit/>
          </a:bodyPr>
          <a:lstStyle>
            <a:lvl1pPr>
              <a:lnSpc>
                <a:spcPct val="104000"/>
              </a:lnSpc>
              <a:defRPr sz="1600" b="1" i="0"/>
            </a:lvl1pPr>
          </a:lstStyle>
          <a:p>
            <a:r>
              <a:rPr lang="en-GB"/>
              <a:t>Add heading (two lines max)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5D91D9-CCA9-A9B9-5586-20666977E2F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39733" y="5994450"/>
            <a:ext cx="10652534" cy="360000"/>
          </a:xfrm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defRPr sz="1100" b="0" i="0">
                <a:solidFill>
                  <a:schemeClr val="tx1"/>
                </a:solidFill>
                <a:latin typeface="Aptos" panose="020B0004020202020204" pitchFamily="34" charset="0"/>
                <a:cs typeface="Calibri" panose="020F0502020204030204" pitchFamily="34" charset="0"/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EABDC7-BB7A-5EDA-21BA-97E1A0205AB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99733" y="5994450"/>
            <a:ext cx="360000" cy="360000"/>
          </a:xfrm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defRPr sz="1200" b="1" i="0">
                <a:solidFill>
                  <a:schemeClr val="tx1"/>
                </a:solidFill>
                <a:latin typeface="Aptos" panose="020B0004020202020204" pitchFamily="34" charset="0"/>
                <a:cs typeface="Calibri" panose="020F0502020204030204" pitchFamily="34" charset="0"/>
              </a:defRPr>
            </a:lvl1pPr>
          </a:lstStyle>
          <a:p>
            <a:fld id="{E8F1A65C-595C-4736-BF40-F7D31E78946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422665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graph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AE7A2C40-535F-5F7E-F1C3-491FC395045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9733" y="538538"/>
            <a:ext cx="11192534" cy="383567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>
              <a:defRPr b="1" i="0"/>
            </a:lvl1pPr>
          </a:lstStyle>
          <a:p>
            <a:r>
              <a:rPr lang="en-GB"/>
              <a:t>Click here to insert title</a:t>
            </a:r>
          </a:p>
        </p:txBody>
      </p:sp>
      <p:sp>
        <p:nvSpPr>
          <p:cNvPr id="9" name="Content Placeholder 15">
            <a:extLst>
              <a:ext uri="{FF2B5EF4-FFF2-40B4-BE49-F238E27FC236}">
                <a16:creationId xmlns:a16="http://schemas.microsoft.com/office/drawing/2014/main" id="{761E740E-CE5D-3F96-EF1B-74C269D86486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499733" y="2138376"/>
            <a:ext cx="5269471" cy="3317700"/>
          </a:xfrm>
          <a:prstGeom prst="rect">
            <a:avLst/>
          </a:prstGeom>
        </p:spPr>
        <p:txBody>
          <a:bodyPr/>
          <a:lstStyle>
            <a:lvl1pPr>
              <a:lnSpc>
                <a:spcPct val="104000"/>
              </a:lnSpc>
              <a:defRPr sz="1400" b="0" i="0"/>
            </a:lvl1pPr>
          </a:lstStyle>
          <a:p>
            <a:endParaRPr lang="en-GB"/>
          </a:p>
        </p:txBody>
      </p:sp>
      <p:sp>
        <p:nvSpPr>
          <p:cNvPr id="10" name="Text Placeholder 13">
            <a:extLst>
              <a:ext uri="{FF2B5EF4-FFF2-40B4-BE49-F238E27FC236}">
                <a16:creationId xmlns:a16="http://schemas.microsoft.com/office/drawing/2014/main" id="{6EE7FA59-16CE-C00E-EC88-A43E3E27FD7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9731" y="1408771"/>
            <a:ext cx="5269470" cy="564450"/>
          </a:xfrm>
          <a:prstGeom prst="rect">
            <a:avLst/>
          </a:prstGeom>
        </p:spPr>
        <p:txBody>
          <a:bodyPr anchor="t">
            <a:noAutofit/>
          </a:bodyPr>
          <a:lstStyle>
            <a:lvl1pPr>
              <a:lnSpc>
                <a:spcPct val="104000"/>
              </a:lnSpc>
              <a:defRPr sz="1600" b="1" i="0"/>
            </a:lvl1pPr>
          </a:lstStyle>
          <a:p>
            <a:r>
              <a:rPr lang="en-GB"/>
              <a:t>Add heading (two lines max)</a:t>
            </a:r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D4650F6D-1E8E-4387-3E83-A43623850CE6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6422796" y="1408770"/>
            <a:ext cx="5269471" cy="4047306"/>
          </a:xfrm>
          <a:prstGeom prst="rect">
            <a:avLst/>
          </a:prstGeom>
        </p:spPr>
        <p:txBody>
          <a:bodyPr/>
          <a:lstStyle>
            <a:lvl1pPr>
              <a:defRPr sz="1400" b="0" i="0"/>
            </a:lvl1pPr>
          </a:lstStyle>
          <a:p>
            <a:endParaRPr lang="en-GB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73A34389-1F12-66E3-6C69-B610591E546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39733" y="5994450"/>
            <a:ext cx="10652534" cy="360000"/>
          </a:xfrm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defRPr sz="1100" b="0" i="0">
                <a:solidFill>
                  <a:schemeClr val="tx1"/>
                </a:solidFill>
                <a:latin typeface="Aptos" panose="020B0004020202020204" pitchFamily="34" charset="0"/>
                <a:cs typeface="Calibri" panose="020F0502020204030204" pitchFamily="34" charset="0"/>
              </a:defRPr>
            </a:lvl1pPr>
          </a:lstStyle>
          <a:p>
            <a:endParaRPr lang="en-GB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1E4017DD-C813-3043-7FB0-A35D3B5C7A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99733" y="5994450"/>
            <a:ext cx="360000" cy="360000"/>
          </a:xfrm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defRPr sz="1200" b="1" i="0">
                <a:solidFill>
                  <a:schemeClr val="tx1"/>
                </a:solidFill>
                <a:latin typeface="Aptos" panose="020B0004020202020204" pitchFamily="34" charset="0"/>
                <a:cs typeface="Calibri" panose="020F0502020204030204" pitchFamily="34" charset="0"/>
              </a:defRPr>
            </a:lvl1pPr>
          </a:lstStyle>
          <a:p>
            <a:fld id="{E8F1A65C-595C-4736-BF40-F7D31E78946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7079621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tab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FE7F2E16-67F1-F1D0-06B5-F587DD51CE6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9733" y="538538"/>
            <a:ext cx="11192534" cy="383567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>
              <a:defRPr b="1" i="0"/>
            </a:lvl1pPr>
          </a:lstStyle>
          <a:p>
            <a:r>
              <a:rPr lang="en-GB"/>
              <a:t>Click here to insert title</a:t>
            </a:r>
          </a:p>
        </p:txBody>
      </p:sp>
      <p:sp>
        <p:nvSpPr>
          <p:cNvPr id="10" name="Content Placeholder 15">
            <a:extLst>
              <a:ext uri="{FF2B5EF4-FFF2-40B4-BE49-F238E27FC236}">
                <a16:creationId xmlns:a16="http://schemas.microsoft.com/office/drawing/2014/main" id="{56ECBFE5-B633-02D4-A1CC-32F1A77792C4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499733" y="2138376"/>
            <a:ext cx="2950477" cy="3317700"/>
          </a:xfrm>
          <a:prstGeom prst="rect">
            <a:avLst/>
          </a:prstGeom>
        </p:spPr>
        <p:txBody>
          <a:bodyPr/>
          <a:lstStyle>
            <a:lvl1pPr>
              <a:lnSpc>
                <a:spcPct val="104000"/>
              </a:lnSpc>
              <a:defRPr sz="1400" b="0" i="0"/>
            </a:lvl1pPr>
          </a:lstStyle>
          <a:p>
            <a:endParaRPr lang="en-GB"/>
          </a:p>
        </p:txBody>
      </p:sp>
      <p:sp>
        <p:nvSpPr>
          <p:cNvPr id="11" name="Text Placeholder 13">
            <a:extLst>
              <a:ext uri="{FF2B5EF4-FFF2-40B4-BE49-F238E27FC236}">
                <a16:creationId xmlns:a16="http://schemas.microsoft.com/office/drawing/2014/main" id="{B3A3145E-319C-A021-10D8-F9A8ADC5ED1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9731" y="1408771"/>
            <a:ext cx="2950477" cy="564450"/>
          </a:xfrm>
          <a:prstGeom prst="rect">
            <a:avLst/>
          </a:prstGeom>
        </p:spPr>
        <p:txBody>
          <a:bodyPr anchor="t">
            <a:noAutofit/>
          </a:bodyPr>
          <a:lstStyle>
            <a:lvl1pPr>
              <a:lnSpc>
                <a:spcPct val="104000"/>
              </a:lnSpc>
              <a:defRPr sz="1600" b="1" i="0"/>
            </a:lvl1pPr>
          </a:lstStyle>
          <a:p>
            <a:r>
              <a:rPr lang="en-GB"/>
              <a:t>Add heading (two lines max)</a:t>
            </a:r>
          </a:p>
        </p:txBody>
      </p:sp>
      <p:sp>
        <p:nvSpPr>
          <p:cNvPr id="15" name="Content Placeholder 15">
            <a:extLst>
              <a:ext uri="{FF2B5EF4-FFF2-40B4-BE49-F238E27FC236}">
                <a16:creationId xmlns:a16="http://schemas.microsoft.com/office/drawing/2014/main" id="{C6BED69E-9C6C-0FCA-B691-851E4ECE40E4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4091234" y="1408770"/>
            <a:ext cx="7601034" cy="4047306"/>
          </a:xfrm>
          <a:prstGeom prst="rect">
            <a:avLst/>
          </a:prstGeom>
        </p:spPr>
        <p:txBody>
          <a:bodyPr/>
          <a:lstStyle>
            <a:lvl1pPr>
              <a:defRPr sz="1400" b="0" i="0"/>
            </a:lvl1pPr>
          </a:lstStyle>
          <a:p>
            <a:endParaRPr lang="en-GB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C43B0015-6C6D-3EC4-6761-F5A070AC6D4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39733" y="5994450"/>
            <a:ext cx="10652534" cy="360000"/>
          </a:xfrm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defRPr sz="1100" b="0" i="0">
                <a:solidFill>
                  <a:schemeClr val="tx1"/>
                </a:solidFill>
                <a:latin typeface="Aptos" panose="020B0004020202020204" pitchFamily="34" charset="0"/>
                <a:cs typeface="Calibri" panose="020F0502020204030204" pitchFamily="34" charset="0"/>
              </a:defRPr>
            </a:lvl1pPr>
          </a:lstStyle>
          <a:p>
            <a:endParaRPr lang="en-GB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52DC7190-6158-888C-B0C7-CDFA1C4B2C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99733" y="5994450"/>
            <a:ext cx="360000" cy="360000"/>
          </a:xfrm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defRPr sz="1200" b="1" i="0">
                <a:solidFill>
                  <a:schemeClr val="tx1"/>
                </a:solidFill>
                <a:latin typeface="Aptos" panose="020B0004020202020204" pitchFamily="34" charset="0"/>
                <a:cs typeface="Calibri" panose="020F0502020204030204" pitchFamily="34" charset="0"/>
              </a:defRPr>
            </a:lvl1pPr>
          </a:lstStyle>
          <a:p>
            <a:fld id="{E8F1A65C-595C-4736-BF40-F7D31E78946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82558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only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766BFCA1-3D8D-4284-C24E-E3DA1F69957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99733" y="1077065"/>
            <a:ext cx="11192534" cy="564450"/>
          </a:xfrm>
          <a:prstGeom prst="rect">
            <a:avLst/>
          </a:prstGeom>
        </p:spPr>
        <p:txBody>
          <a:bodyPr wrap="square">
            <a:noAutofit/>
          </a:bodyPr>
          <a:lstStyle>
            <a:lvl1pPr>
              <a:lnSpc>
                <a:spcPct val="104000"/>
              </a:lnSpc>
              <a:defRPr sz="1800" b="0" i="0"/>
            </a:lvl1pPr>
          </a:lstStyle>
          <a:p>
            <a:pPr marL="0" marR="0" lvl="0" indent="0" algn="l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Add subheading</a:t>
            </a:r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310189C7-0533-C5A5-2053-64B64A4AE60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9733" y="538538"/>
            <a:ext cx="11192534" cy="383567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>
              <a:defRPr b="1" i="0"/>
            </a:lvl1pPr>
          </a:lstStyle>
          <a:p>
            <a:r>
              <a:rPr lang="en-GB"/>
              <a:t>Click here to insert title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AFBC0A28-AEB8-D9B8-A0EC-71E62E2710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9733" y="1888476"/>
            <a:ext cx="11192534" cy="35676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defRPr sz="1600" b="0" i="0"/>
            </a:lvl1pPr>
          </a:lstStyle>
          <a:p>
            <a:pPr lvl="0"/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57794E-F310-4D49-6A04-DB1BE6A40DA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39733" y="5994450"/>
            <a:ext cx="10652534" cy="360000"/>
          </a:xfrm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defRPr sz="1100" b="0" i="0">
                <a:solidFill>
                  <a:schemeClr val="tx1"/>
                </a:solidFill>
                <a:latin typeface="Aptos" panose="020B0004020202020204" pitchFamily="34" charset="0"/>
                <a:cs typeface="Calibri" panose="020F0502020204030204" pitchFamily="34" charset="0"/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6B6C7A-ABDE-E96E-4925-133771EC299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99733" y="5994450"/>
            <a:ext cx="360000" cy="360000"/>
          </a:xfrm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defRPr sz="1200" b="1" i="0">
                <a:solidFill>
                  <a:schemeClr val="tx1"/>
                </a:solidFill>
                <a:latin typeface="Aptos" panose="020B0004020202020204" pitchFamily="34" charset="0"/>
                <a:cs typeface="Calibri" panose="020F0502020204030204" pitchFamily="34" charset="0"/>
              </a:defRPr>
            </a:lvl1pPr>
          </a:lstStyle>
          <a:p>
            <a:fld id="{E8F1A65C-595C-4736-BF40-F7D31E78946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4005884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page image and 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5">
            <a:extLst>
              <a:ext uri="{FF2B5EF4-FFF2-40B4-BE49-F238E27FC236}">
                <a16:creationId xmlns:a16="http://schemas.microsoft.com/office/drawing/2014/main" id="{D2BE15D2-428D-7220-9547-DA01AED31FB5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anchor="ctr"/>
          <a:lstStyle>
            <a:lvl1pPr algn="ctr">
              <a:lnSpc>
                <a:spcPct val="104000"/>
              </a:lnSpc>
              <a:defRPr sz="1400" b="0" i="0">
                <a:noFill/>
              </a:defRPr>
            </a:lvl1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2594192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text v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1">
            <a:extLst>
              <a:ext uri="{FF2B5EF4-FFF2-40B4-BE49-F238E27FC236}">
                <a16:creationId xmlns:a16="http://schemas.microsoft.com/office/drawing/2014/main" id="{9BE374B3-9BB3-3993-5205-DACD8521FF6A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5981999" y="0"/>
            <a:ext cx="4554000" cy="6858000"/>
          </a:xfrm>
          <a:custGeom>
            <a:avLst/>
            <a:gdLst>
              <a:gd name="connsiteX0" fmla="*/ 0 w 3959504"/>
              <a:gd name="connsiteY0" fmla="*/ 0 h 6289040"/>
              <a:gd name="connsiteX1" fmla="*/ 3959504 w 3959504"/>
              <a:gd name="connsiteY1" fmla="*/ 0 h 6289040"/>
              <a:gd name="connsiteX2" fmla="*/ 3959504 w 3959504"/>
              <a:gd name="connsiteY2" fmla="*/ 6289040 h 6289040"/>
              <a:gd name="connsiteX3" fmla="*/ 0 w 3959504"/>
              <a:gd name="connsiteY3" fmla="*/ 6289040 h 6289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59504" h="6289040">
                <a:moveTo>
                  <a:pt x="0" y="0"/>
                </a:moveTo>
                <a:lnTo>
                  <a:pt x="3959504" y="0"/>
                </a:lnTo>
                <a:lnTo>
                  <a:pt x="3959504" y="6289040"/>
                </a:lnTo>
                <a:lnTo>
                  <a:pt x="0" y="6289040"/>
                </a:lnTo>
                <a:close/>
              </a:path>
            </a:pathLst>
          </a:custGeom>
        </p:spPr>
        <p:txBody>
          <a:bodyPr wrap="square" bIns="648000" anchor="ctr">
            <a:noAutofit/>
          </a:bodyPr>
          <a:lstStyle>
            <a:lvl1pPr algn="ctr">
              <a:defRPr sz="1200" b="0" i="0"/>
            </a:lvl1pPr>
          </a:lstStyle>
          <a:p>
            <a:r>
              <a:rPr lang="en-GB"/>
              <a:t>Click icon to insert image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5ADBAF59-55AD-BB20-0854-4F00E3D183B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11040309" y="503550"/>
            <a:ext cx="651959" cy="936000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37F7BC55-3BC8-B89D-7919-0E86A543B572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 rot="16200000">
            <a:off x="10397913" y="5057790"/>
            <a:ext cx="2047718" cy="540991"/>
          </a:xfrm>
          <a:prstGeom prst="rect">
            <a:avLst/>
          </a:prstGeom>
        </p:spPr>
      </p:pic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B247D0FD-6198-AED6-8BFB-68FF711B434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9733" y="538538"/>
            <a:ext cx="4860001" cy="383567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>
              <a:defRPr b="1" i="0"/>
            </a:lvl1pPr>
          </a:lstStyle>
          <a:p>
            <a:r>
              <a:rPr lang="en-GB"/>
              <a:t>Click here to insert title</a:t>
            </a:r>
          </a:p>
        </p:txBody>
      </p:sp>
      <p:sp>
        <p:nvSpPr>
          <p:cNvPr id="12" name="Content Placeholder 15">
            <a:extLst>
              <a:ext uri="{FF2B5EF4-FFF2-40B4-BE49-F238E27FC236}">
                <a16:creationId xmlns:a16="http://schemas.microsoft.com/office/drawing/2014/main" id="{DEF2CC0D-E565-F017-AE91-CB0C2E441F2F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499733" y="2138376"/>
            <a:ext cx="4860001" cy="3317700"/>
          </a:xfrm>
          <a:prstGeom prst="rect">
            <a:avLst/>
          </a:prstGeom>
        </p:spPr>
        <p:txBody>
          <a:bodyPr/>
          <a:lstStyle>
            <a:lvl1pPr>
              <a:lnSpc>
                <a:spcPct val="104000"/>
              </a:lnSpc>
              <a:defRPr sz="1400" b="0" i="0"/>
            </a:lvl1pPr>
          </a:lstStyle>
          <a:p>
            <a:endParaRPr lang="en-GB"/>
          </a:p>
        </p:txBody>
      </p:sp>
      <p:sp>
        <p:nvSpPr>
          <p:cNvPr id="13" name="Text Placeholder 13">
            <a:extLst>
              <a:ext uri="{FF2B5EF4-FFF2-40B4-BE49-F238E27FC236}">
                <a16:creationId xmlns:a16="http://schemas.microsoft.com/office/drawing/2014/main" id="{C84566B0-775F-522F-5694-0E110C51522C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99732" y="1408771"/>
            <a:ext cx="4860002" cy="564450"/>
          </a:xfrm>
          <a:prstGeom prst="rect">
            <a:avLst/>
          </a:prstGeom>
        </p:spPr>
        <p:txBody>
          <a:bodyPr anchor="t">
            <a:noAutofit/>
          </a:bodyPr>
          <a:lstStyle>
            <a:lvl1pPr>
              <a:lnSpc>
                <a:spcPct val="104000"/>
              </a:lnSpc>
              <a:defRPr sz="1600" b="1" i="0"/>
            </a:lvl1pPr>
          </a:lstStyle>
          <a:p>
            <a:r>
              <a:rPr lang="en-GB"/>
              <a:t>Add heading (two lines max)</a:t>
            </a:r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id="{864856EA-8ADC-3DB3-F2A2-2F26B84865D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39733" y="5994450"/>
            <a:ext cx="4326989" cy="360000"/>
          </a:xfrm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defRPr sz="1100" b="0" i="0">
                <a:solidFill>
                  <a:schemeClr val="tx1"/>
                </a:solidFill>
                <a:latin typeface="Aptos" panose="020B0004020202020204" pitchFamily="34" charset="0"/>
                <a:cs typeface="Calibri" panose="020F0502020204030204" pitchFamily="34" charset="0"/>
              </a:defRPr>
            </a:lvl1pPr>
          </a:lstStyle>
          <a:p>
            <a:endParaRPr lang="en-GB"/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0F27F0CE-9DAF-4D31-CA8F-A32C049CAE8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99733" y="5994450"/>
            <a:ext cx="360000" cy="360000"/>
          </a:xfrm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defRPr sz="1200" b="1" i="0">
                <a:solidFill>
                  <a:schemeClr val="tx1"/>
                </a:solidFill>
                <a:latin typeface="Aptos" panose="020B0004020202020204" pitchFamily="34" charset="0"/>
                <a:cs typeface="Calibri" panose="020F0502020204030204" pitchFamily="34" charset="0"/>
              </a:defRPr>
            </a:lvl1pPr>
          </a:lstStyle>
          <a:p>
            <a:fld id="{E8F1A65C-595C-4736-BF40-F7D31E78946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2545031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text v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C9190BE7-B3D0-2484-8498-7AA5209EAFC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9734" y="538538"/>
            <a:ext cx="4860000" cy="383567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>
              <a:defRPr b="1" i="0"/>
            </a:lvl1pPr>
          </a:lstStyle>
          <a:p>
            <a:r>
              <a:rPr lang="en-GB"/>
              <a:t>Click here to insert title</a:t>
            </a:r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B58EF5B5-50B6-097D-254A-DC0302C1E75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99733" y="1077065"/>
            <a:ext cx="4860000" cy="564450"/>
          </a:xfrm>
          <a:prstGeom prst="rect">
            <a:avLst/>
          </a:prstGeom>
        </p:spPr>
        <p:txBody>
          <a:bodyPr wrap="square">
            <a:noAutofit/>
          </a:bodyPr>
          <a:lstStyle>
            <a:lvl1pPr>
              <a:lnSpc>
                <a:spcPct val="104000"/>
              </a:lnSpc>
              <a:defRPr sz="1800" b="0" i="0"/>
            </a:lvl1pPr>
          </a:lstStyle>
          <a:p>
            <a:pPr marL="0" marR="0" lvl="0" indent="0" algn="l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Add subheading</a:t>
            </a:r>
          </a:p>
        </p:txBody>
      </p:sp>
      <p:sp>
        <p:nvSpPr>
          <p:cNvPr id="12" name="Content Placeholder 15">
            <a:extLst>
              <a:ext uri="{FF2B5EF4-FFF2-40B4-BE49-F238E27FC236}">
                <a16:creationId xmlns:a16="http://schemas.microsoft.com/office/drawing/2014/main" id="{E07138AA-8105-84D9-677F-DAC3332DE7D3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499733" y="1888476"/>
            <a:ext cx="4860000" cy="3567600"/>
          </a:xfrm>
          <a:prstGeom prst="rect">
            <a:avLst/>
          </a:prstGeom>
        </p:spPr>
        <p:txBody>
          <a:bodyPr/>
          <a:lstStyle>
            <a:lvl1pPr>
              <a:lnSpc>
                <a:spcPct val="104000"/>
              </a:lnSpc>
              <a:defRPr sz="1400" b="0" i="0"/>
            </a:lvl1pPr>
          </a:lstStyle>
          <a:p>
            <a:endParaRPr lang="en-GB"/>
          </a:p>
        </p:txBody>
      </p:sp>
      <p:sp>
        <p:nvSpPr>
          <p:cNvPr id="13" name="Picture Placeholder 11">
            <a:extLst>
              <a:ext uri="{FF2B5EF4-FFF2-40B4-BE49-F238E27FC236}">
                <a16:creationId xmlns:a16="http://schemas.microsoft.com/office/drawing/2014/main" id="{8391AE21-6050-0226-6F85-476E9AF6A406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5981999" y="0"/>
            <a:ext cx="4554000" cy="6858000"/>
          </a:xfrm>
          <a:custGeom>
            <a:avLst/>
            <a:gdLst>
              <a:gd name="connsiteX0" fmla="*/ 0 w 3959504"/>
              <a:gd name="connsiteY0" fmla="*/ 0 h 6289040"/>
              <a:gd name="connsiteX1" fmla="*/ 3959504 w 3959504"/>
              <a:gd name="connsiteY1" fmla="*/ 0 h 6289040"/>
              <a:gd name="connsiteX2" fmla="*/ 3959504 w 3959504"/>
              <a:gd name="connsiteY2" fmla="*/ 6289040 h 6289040"/>
              <a:gd name="connsiteX3" fmla="*/ 0 w 3959504"/>
              <a:gd name="connsiteY3" fmla="*/ 6289040 h 6289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59504" h="6289040">
                <a:moveTo>
                  <a:pt x="0" y="0"/>
                </a:moveTo>
                <a:lnTo>
                  <a:pt x="3959504" y="0"/>
                </a:lnTo>
                <a:lnTo>
                  <a:pt x="3959504" y="6289040"/>
                </a:lnTo>
                <a:lnTo>
                  <a:pt x="0" y="6289040"/>
                </a:lnTo>
                <a:close/>
              </a:path>
            </a:pathLst>
          </a:custGeom>
        </p:spPr>
        <p:txBody>
          <a:bodyPr wrap="square" bIns="648000" anchor="ctr">
            <a:noAutofit/>
          </a:bodyPr>
          <a:lstStyle>
            <a:lvl1pPr algn="ctr">
              <a:defRPr sz="1200" b="0" i="0"/>
            </a:lvl1pPr>
          </a:lstStyle>
          <a:p>
            <a:r>
              <a:rPr lang="en-GB"/>
              <a:t>Click icon to insert image</a:t>
            </a: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154CAD70-D10E-930A-16EA-FD228228C9D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11040309" y="503550"/>
            <a:ext cx="651959" cy="936000"/>
          </a:xfrm>
          <a:prstGeom prst="rect">
            <a:avLst/>
          </a:prstGeom>
        </p:spPr>
      </p:pic>
      <p:pic>
        <p:nvPicPr>
          <p:cNvPr id="15" name="Graphic 14">
            <a:extLst>
              <a:ext uri="{FF2B5EF4-FFF2-40B4-BE49-F238E27FC236}">
                <a16:creationId xmlns:a16="http://schemas.microsoft.com/office/drawing/2014/main" id="{6D2A1544-8B5E-1EBA-9577-83CE7B0EADAA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 rot="16200000">
            <a:off x="10397913" y="5057790"/>
            <a:ext cx="2047718" cy="540991"/>
          </a:xfrm>
          <a:prstGeom prst="rect">
            <a:avLst/>
          </a:prstGeom>
        </p:spPr>
      </p:pic>
      <p:sp>
        <p:nvSpPr>
          <p:cNvPr id="16" name="Footer Placeholder 4">
            <a:extLst>
              <a:ext uri="{FF2B5EF4-FFF2-40B4-BE49-F238E27FC236}">
                <a16:creationId xmlns:a16="http://schemas.microsoft.com/office/drawing/2014/main" id="{B05C08EB-46CF-FA11-3595-6C3BEAF443D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39733" y="5994450"/>
            <a:ext cx="4326989" cy="360000"/>
          </a:xfrm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defRPr sz="1100" b="0" i="0">
                <a:solidFill>
                  <a:schemeClr val="tx1"/>
                </a:solidFill>
                <a:latin typeface="Aptos" panose="020B0004020202020204" pitchFamily="34" charset="0"/>
                <a:cs typeface="Calibri" panose="020F0502020204030204" pitchFamily="34" charset="0"/>
              </a:defRPr>
            </a:lvl1pPr>
          </a:lstStyle>
          <a:p>
            <a:endParaRPr lang="en-GB"/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59796065-C488-2296-40DE-B6F40F6B325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99733" y="5994450"/>
            <a:ext cx="360000" cy="360000"/>
          </a:xfrm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defRPr sz="1200" b="1" i="0">
                <a:solidFill>
                  <a:schemeClr val="tx1"/>
                </a:solidFill>
                <a:latin typeface="Aptos" panose="020B0004020202020204" pitchFamily="34" charset="0"/>
                <a:cs typeface="Calibri" panose="020F0502020204030204" pitchFamily="34" charset="0"/>
              </a:defRPr>
            </a:lvl1pPr>
          </a:lstStyle>
          <a:p>
            <a:fld id="{E8F1A65C-595C-4736-BF40-F7D31E78946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2564008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and text slide v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652A05B-734C-023B-C15D-942D9867BA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9733" y="538538"/>
            <a:ext cx="4860001" cy="383567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>
              <a:defRPr b="1" i="0"/>
            </a:lvl1pPr>
          </a:lstStyle>
          <a:p>
            <a:r>
              <a:rPr lang="en-GB"/>
              <a:t>Click here to insert title</a:t>
            </a:r>
          </a:p>
        </p:txBody>
      </p:sp>
      <p:sp>
        <p:nvSpPr>
          <p:cNvPr id="7" name="Content Placeholder 15">
            <a:extLst>
              <a:ext uri="{FF2B5EF4-FFF2-40B4-BE49-F238E27FC236}">
                <a16:creationId xmlns:a16="http://schemas.microsoft.com/office/drawing/2014/main" id="{67BD0C26-0FB8-E001-81BA-5EA844A0C914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499733" y="2138376"/>
            <a:ext cx="4860001" cy="3317700"/>
          </a:xfrm>
          <a:prstGeom prst="rect">
            <a:avLst/>
          </a:prstGeom>
        </p:spPr>
        <p:txBody>
          <a:bodyPr/>
          <a:lstStyle>
            <a:lvl1pPr>
              <a:lnSpc>
                <a:spcPct val="104000"/>
              </a:lnSpc>
              <a:defRPr sz="1400" b="0" i="0"/>
            </a:lvl1pPr>
          </a:lstStyle>
          <a:p>
            <a:endParaRPr lang="en-GB"/>
          </a:p>
        </p:txBody>
      </p:sp>
      <p:sp>
        <p:nvSpPr>
          <p:cNvPr id="8" name="Text Placeholder 13">
            <a:extLst>
              <a:ext uri="{FF2B5EF4-FFF2-40B4-BE49-F238E27FC236}">
                <a16:creationId xmlns:a16="http://schemas.microsoft.com/office/drawing/2014/main" id="{548710A7-36AA-7701-8CF8-E2BC3CD3543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99732" y="1408771"/>
            <a:ext cx="4860002" cy="564450"/>
          </a:xfrm>
          <a:prstGeom prst="rect">
            <a:avLst/>
          </a:prstGeom>
        </p:spPr>
        <p:txBody>
          <a:bodyPr anchor="t">
            <a:noAutofit/>
          </a:bodyPr>
          <a:lstStyle>
            <a:lvl1pPr>
              <a:lnSpc>
                <a:spcPct val="104000"/>
              </a:lnSpc>
              <a:defRPr sz="1600" b="1" i="0"/>
            </a:lvl1pPr>
          </a:lstStyle>
          <a:p>
            <a:r>
              <a:rPr lang="en-GB"/>
              <a:t>Add heading (two lines max)</a:t>
            </a:r>
          </a:p>
        </p:txBody>
      </p:sp>
      <p:sp>
        <p:nvSpPr>
          <p:cNvPr id="9" name="Picture Placeholder 11">
            <a:extLst>
              <a:ext uri="{FF2B5EF4-FFF2-40B4-BE49-F238E27FC236}">
                <a16:creationId xmlns:a16="http://schemas.microsoft.com/office/drawing/2014/main" id="{A79BFDA6-F32E-B996-4892-27B8AF51E8DB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9144000" y="0"/>
            <a:ext cx="2548267" cy="6858000"/>
          </a:xfrm>
          <a:custGeom>
            <a:avLst/>
            <a:gdLst>
              <a:gd name="connsiteX0" fmla="*/ 0 w 3959504"/>
              <a:gd name="connsiteY0" fmla="*/ 0 h 6289040"/>
              <a:gd name="connsiteX1" fmla="*/ 3959504 w 3959504"/>
              <a:gd name="connsiteY1" fmla="*/ 0 h 6289040"/>
              <a:gd name="connsiteX2" fmla="*/ 3959504 w 3959504"/>
              <a:gd name="connsiteY2" fmla="*/ 6289040 h 6289040"/>
              <a:gd name="connsiteX3" fmla="*/ 0 w 3959504"/>
              <a:gd name="connsiteY3" fmla="*/ 6289040 h 6289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59504" h="6289040">
                <a:moveTo>
                  <a:pt x="0" y="0"/>
                </a:moveTo>
                <a:lnTo>
                  <a:pt x="3959504" y="0"/>
                </a:lnTo>
                <a:lnTo>
                  <a:pt x="3959504" y="6289040"/>
                </a:lnTo>
                <a:lnTo>
                  <a:pt x="0" y="6289040"/>
                </a:lnTo>
                <a:close/>
              </a:path>
            </a:pathLst>
          </a:custGeom>
        </p:spPr>
        <p:txBody>
          <a:bodyPr wrap="square" bIns="648000" anchor="ctr">
            <a:noAutofit/>
          </a:bodyPr>
          <a:lstStyle>
            <a:lvl1pPr algn="ctr">
              <a:defRPr sz="1200" b="0" i="0"/>
            </a:lvl1pPr>
          </a:lstStyle>
          <a:p>
            <a:r>
              <a:rPr lang="en-GB"/>
              <a:t>Click icon to insert image</a:t>
            </a:r>
          </a:p>
        </p:txBody>
      </p:sp>
      <p:sp>
        <p:nvSpPr>
          <p:cNvPr id="10" name="Picture Placeholder 11">
            <a:extLst>
              <a:ext uri="{FF2B5EF4-FFF2-40B4-BE49-F238E27FC236}">
                <a16:creationId xmlns:a16="http://schemas.microsoft.com/office/drawing/2014/main" id="{4D64FC78-7634-6352-7B43-68A85F785653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5986020" y="1895900"/>
            <a:ext cx="3157977" cy="4962099"/>
          </a:xfrm>
          <a:custGeom>
            <a:avLst/>
            <a:gdLst>
              <a:gd name="connsiteX0" fmla="*/ 0 w 3959504"/>
              <a:gd name="connsiteY0" fmla="*/ 0 h 6289040"/>
              <a:gd name="connsiteX1" fmla="*/ 3959504 w 3959504"/>
              <a:gd name="connsiteY1" fmla="*/ 0 h 6289040"/>
              <a:gd name="connsiteX2" fmla="*/ 3959504 w 3959504"/>
              <a:gd name="connsiteY2" fmla="*/ 6289040 h 6289040"/>
              <a:gd name="connsiteX3" fmla="*/ 0 w 3959504"/>
              <a:gd name="connsiteY3" fmla="*/ 6289040 h 6289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59504" h="6289040">
                <a:moveTo>
                  <a:pt x="0" y="0"/>
                </a:moveTo>
                <a:lnTo>
                  <a:pt x="3959504" y="0"/>
                </a:lnTo>
                <a:lnTo>
                  <a:pt x="3959504" y="6289040"/>
                </a:lnTo>
                <a:lnTo>
                  <a:pt x="0" y="6289040"/>
                </a:lnTo>
                <a:close/>
              </a:path>
            </a:pathLst>
          </a:custGeom>
        </p:spPr>
        <p:txBody>
          <a:bodyPr wrap="square" bIns="648000" anchor="ctr">
            <a:noAutofit/>
          </a:bodyPr>
          <a:lstStyle>
            <a:lvl1pPr algn="ctr">
              <a:defRPr sz="1200" b="0" i="0"/>
            </a:lvl1pPr>
          </a:lstStyle>
          <a:p>
            <a:r>
              <a:rPr lang="en-GB"/>
              <a:t>Click icon to insert image</a:t>
            </a:r>
          </a:p>
        </p:txBody>
      </p:sp>
      <p:sp>
        <p:nvSpPr>
          <p:cNvPr id="3" name="Picture Placeholder 11">
            <a:extLst>
              <a:ext uri="{FF2B5EF4-FFF2-40B4-BE49-F238E27FC236}">
                <a16:creationId xmlns:a16="http://schemas.microsoft.com/office/drawing/2014/main" id="{6A6F6C75-D2A5-E05B-2BCE-798B8F09BB83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5986016" y="0"/>
            <a:ext cx="3157977" cy="1897200"/>
          </a:xfrm>
          <a:custGeom>
            <a:avLst/>
            <a:gdLst>
              <a:gd name="connsiteX0" fmla="*/ 0 w 3959504"/>
              <a:gd name="connsiteY0" fmla="*/ 0 h 6289040"/>
              <a:gd name="connsiteX1" fmla="*/ 3959504 w 3959504"/>
              <a:gd name="connsiteY1" fmla="*/ 0 h 6289040"/>
              <a:gd name="connsiteX2" fmla="*/ 3959504 w 3959504"/>
              <a:gd name="connsiteY2" fmla="*/ 6289040 h 6289040"/>
              <a:gd name="connsiteX3" fmla="*/ 0 w 3959504"/>
              <a:gd name="connsiteY3" fmla="*/ 6289040 h 6289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59504" h="6289040">
                <a:moveTo>
                  <a:pt x="0" y="0"/>
                </a:moveTo>
                <a:lnTo>
                  <a:pt x="3959504" y="0"/>
                </a:lnTo>
                <a:lnTo>
                  <a:pt x="3959504" y="6289040"/>
                </a:lnTo>
                <a:lnTo>
                  <a:pt x="0" y="6289040"/>
                </a:lnTo>
                <a:close/>
              </a:path>
            </a:pathLst>
          </a:custGeom>
        </p:spPr>
        <p:txBody>
          <a:bodyPr wrap="square" bIns="648000" anchor="ctr">
            <a:noAutofit/>
          </a:bodyPr>
          <a:lstStyle>
            <a:lvl1pPr algn="ctr">
              <a:defRPr sz="1200" b="0" i="0"/>
            </a:lvl1pPr>
          </a:lstStyle>
          <a:p>
            <a:r>
              <a:rPr lang="en-GB"/>
              <a:t>Click icon to insert image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00CAFEC1-AE66-D8B4-E6D2-27C8EB892EB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39733" y="5994450"/>
            <a:ext cx="4326989" cy="360000"/>
          </a:xfrm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defRPr sz="1100" b="0" i="0">
                <a:solidFill>
                  <a:schemeClr val="tx1"/>
                </a:solidFill>
                <a:latin typeface="Aptos" panose="020B0004020202020204" pitchFamily="34" charset="0"/>
                <a:cs typeface="Calibri" panose="020F0502020204030204" pitchFamily="34" charset="0"/>
              </a:defRPr>
            </a:lvl1pPr>
          </a:lstStyle>
          <a:p>
            <a:endParaRPr lang="en-GB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1F426AEF-67DB-0719-C906-7D7AB50263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99733" y="5994450"/>
            <a:ext cx="360000" cy="360000"/>
          </a:xfrm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defRPr sz="1200" b="1" i="0">
                <a:solidFill>
                  <a:schemeClr val="tx1"/>
                </a:solidFill>
                <a:latin typeface="Aptos" panose="020B0004020202020204" pitchFamily="34" charset="0"/>
                <a:cs typeface="Calibri" panose="020F0502020204030204" pitchFamily="34" charset="0"/>
              </a:defRPr>
            </a:lvl1pPr>
          </a:lstStyle>
          <a:p>
            <a:fld id="{E8F1A65C-595C-4736-BF40-F7D31E78946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978369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and text slide v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icture Placeholder 11">
            <a:extLst>
              <a:ext uri="{FF2B5EF4-FFF2-40B4-BE49-F238E27FC236}">
                <a16:creationId xmlns:a16="http://schemas.microsoft.com/office/drawing/2014/main" id="{6219DC3A-1FF1-7859-D599-6F9DCD54E59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9144000" y="0"/>
            <a:ext cx="2548267" cy="6858000"/>
          </a:xfrm>
          <a:custGeom>
            <a:avLst/>
            <a:gdLst>
              <a:gd name="connsiteX0" fmla="*/ 0 w 3959504"/>
              <a:gd name="connsiteY0" fmla="*/ 0 h 6289040"/>
              <a:gd name="connsiteX1" fmla="*/ 3959504 w 3959504"/>
              <a:gd name="connsiteY1" fmla="*/ 0 h 6289040"/>
              <a:gd name="connsiteX2" fmla="*/ 3959504 w 3959504"/>
              <a:gd name="connsiteY2" fmla="*/ 6289040 h 6289040"/>
              <a:gd name="connsiteX3" fmla="*/ 0 w 3959504"/>
              <a:gd name="connsiteY3" fmla="*/ 6289040 h 6289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59504" h="6289040">
                <a:moveTo>
                  <a:pt x="0" y="0"/>
                </a:moveTo>
                <a:lnTo>
                  <a:pt x="3959504" y="0"/>
                </a:lnTo>
                <a:lnTo>
                  <a:pt x="3959504" y="6289040"/>
                </a:lnTo>
                <a:lnTo>
                  <a:pt x="0" y="6289040"/>
                </a:lnTo>
                <a:close/>
              </a:path>
            </a:pathLst>
          </a:custGeom>
        </p:spPr>
        <p:txBody>
          <a:bodyPr wrap="square" bIns="648000" anchor="ctr">
            <a:noAutofit/>
          </a:bodyPr>
          <a:lstStyle>
            <a:lvl1pPr algn="ctr">
              <a:defRPr sz="1200" b="0" i="0"/>
            </a:lvl1pPr>
          </a:lstStyle>
          <a:p>
            <a:r>
              <a:rPr lang="en-GB"/>
              <a:t>Click icon to insert image</a:t>
            </a:r>
          </a:p>
        </p:txBody>
      </p:sp>
      <p:sp>
        <p:nvSpPr>
          <p:cNvPr id="23" name="Picture Placeholder 11">
            <a:extLst>
              <a:ext uri="{FF2B5EF4-FFF2-40B4-BE49-F238E27FC236}">
                <a16:creationId xmlns:a16="http://schemas.microsoft.com/office/drawing/2014/main" id="{34A33B83-0498-6D8B-C355-16BE0BBD49C8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5986020" y="1895900"/>
            <a:ext cx="3157977" cy="4962099"/>
          </a:xfrm>
          <a:custGeom>
            <a:avLst/>
            <a:gdLst>
              <a:gd name="connsiteX0" fmla="*/ 0 w 3959504"/>
              <a:gd name="connsiteY0" fmla="*/ 0 h 6289040"/>
              <a:gd name="connsiteX1" fmla="*/ 3959504 w 3959504"/>
              <a:gd name="connsiteY1" fmla="*/ 0 h 6289040"/>
              <a:gd name="connsiteX2" fmla="*/ 3959504 w 3959504"/>
              <a:gd name="connsiteY2" fmla="*/ 6289040 h 6289040"/>
              <a:gd name="connsiteX3" fmla="*/ 0 w 3959504"/>
              <a:gd name="connsiteY3" fmla="*/ 6289040 h 6289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59504" h="6289040">
                <a:moveTo>
                  <a:pt x="0" y="0"/>
                </a:moveTo>
                <a:lnTo>
                  <a:pt x="3959504" y="0"/>
                </a:lnTo>
                <a:lnTo>
                  <a:pt x="3959504" y="6289040"/>
                </a:lnTo>
                <a:lnTo>
                  <a:pt x="0" y="6289040"/>
                </a:lnTo>
                <a:close/>
              </a:path>
            </a:pathLst>
          </a:custGeom>
        </p:spPr>
        <p:txBody>
          <a:bodyPr wrap="square" bIns="648000" anchor="ctr">
            <a:noAutofit/>
          </a:bodyPr>
          <a:lstStyle>
            <a:lvl1pPr algn="ctr">
              <a:defRPr sz="1200" b="0" i="0"/>
            </a:lvl1pPr>
          </a:lstStyle>
          <a:p>
            <a:r>
              <a:rPr lang="en-GB"/>
              <a:t>Click icon to insert image</a:t>
            </a:r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D7993DE8-5ABE-40D9-B897-DAF1B33287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9733" y="538538"/>
            <a:ext cx="4860000" cy="383567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>
              <a:defRPr b="1" i="0"/>
            </a:lvl1pPr>
          </a:lstStyle>
          <a:p>
            <a:r>
              <a:rPr lang="en-GB"/>
              <a:t>Click here to insert title</a:t>
            </a:r>
          </a:p>
        </p:txBody>
      </p:sp>
      <p:sp>
        <p:nvSpPr>
          <p:cNvPr id="10" name="Text Placeholder 12">
            <a:extLst>
              <a:ext uri="{FF2B5EF4-FFF2-40B4-BE49-F238E27FC236}">
                <a16:creationId xmlns:a16="http://schemas.microsoft.com/office/drawing/2014/main" id="{1F382238-B715-064C-9E79-D94A425E35B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99733" y="1077065"/>
            <a:ext cx="4860000" cy="564450"/>
          </a:xfrm>
          <a:prstGeom prst="rect">
            <a:avLst/>
          </a:prstGeom>
        </p:spPr>
        <p:txBody>
          <a:bodyPr wrap="square">
            <a:noAutofit/>
          </a:bodyPr>
          <a:lstStyle>
            <a:lvl1pPr>
              <a:lnSpc>
                <a:spcPct val="104000"/>
              </a:lnSpc>
              <a:defRPr sz="1800" b="0" i="0"/>
            </a:lvl1pPr>
          </a:lstStyle>
          <a:p>
            <a:pPr marL="0" marR="0" lvl="0" indent="0" algn="l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Add subheading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78D2F36A-F968-C38D-8923-0F341E76FA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9734" y="1888476"/>
            <a:ext cx="4860000" cy="35676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defRPr sz="1600" b="0" i="0"/>
            </a:lvl1pPr>
          </a:lstStyle>
          <a:p>
            <a:pPr lvl="0"/>
            <a:endParaRPr lang="en-GB"/>
          </a:p>
        </p:txBody>
      </p:sp>
      <p:sp>
        <p:nvSpPr>
          <p:cNvPr id="2" name="Picture Placeholder 11">
            <a:extLst>
              <a:ext uri="{FF2B5EF4-FFF2-40B4-BE49-F238E27FC236}">
                <a16:creationId xmlns:a16="http://schemas.microsoft.com/office/drawing/2014/main" id="{F8CEB787-490E-53D2-9EBC-81E529CEA450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5986016" y="0"/>
            <a:ext cx="3157977" cy="1897200"/>
          </a:xfrm>
          <a:custGeom>
            <a:avLst/>
            <a:gdLst>
              <a:gd name="connsiteX0" fmla="*/ 0 w 3959504"/>
              <a:gd name="connsiteY0" fmla="*/ 0 h 6289040"/>
              <a:gd name="connsiteX1" fmla="*/ 3959504 w 3959504"/>
              <a:gd name="connsiteY1" fmla="*/ 0 h 6289040"/>
              <a:gd name="connsiteX2" fmla="*/ 3959504 w 3959504"/>
              <a:gd name="connsiteY2" fmla="*/ 6289040 h 6289040"/>
              <a:gd name="connsiteX3" fmla="*/ 0 w 3959504"/>
              <a:gd name="connsiteY3" fmla="*/ 6289040 h 6289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59504" h="6289040">
                <a:moveTo>
                  <a:pt x="0" y="0"/>
                </a:moveTo>
                <a:lnTo>
                  <a:pt x="3959504" y="0"/>
                </a:lnTo>
                <a:lnTo>
                  <a:pt x="3959504" y="6289040"/>
                </a:lnTo>
                <a:lnTo>
                  <a:pt x="0" y="6289040"/>
                </a:lnTo>
                <a:close/>
              </a:path>
            </a:pathLst>
          </a:custGeom>
        </p:spPr>
        <p:txBody>
          <a:bodyPr wrap="square" bIns="648000" anchor="ctr">
            <a:noAutofit/>
          </a:bodyPr>
          <a:lstStyle>
            <a:lvl1pPr algn="ctr">
              <a:defRPr sz="1200" b="0" i="0"/>
            </a:lvl1pPr>
          </a:lstStyle>
          <a:p>
            <a:r>
              <a:rPr lang="en-GB"/>
              <a:t>Click icon to insert image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B4DFF7-D728-A0BD-BB56-56B0DBF622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39733" y="5994450"/>
            <a:ext cx="4326989" cy="360000"/>
          </a:xfrm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defRPr sz="1100" b="0" i="0">
                <a:solidFill>
                  <a:schemeClr val="tx1"/>
                </a:solidFill>
                <a:latin typeface="Aptos" panose="020B0004020202020204" pitchFamily="34" charset="0"/>
                <a:cs typeface="Calibri" panose="020F0502020204030204" pitchFamily="34" charset="0"/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779431-194F-E6E0-3EF3-3906DCBCA3A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99733" y="5994450"/>
            <a:ext cx="360000" cy="360000"/>
          </a:xfrm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defRPr sz="1200" b="1" i="0">
                <a:solidFill>
                  <a:schemeClr val="tx1"/>
                </a:solidFill>
                <a:latin typeface="Aptos" panose="020B0004020202020204" pitchFamily="34" charset="0"/>
                <a:cs typeface="Calibri" panose="020F0502020204030204" pitchFamily="34" charset="0"/>
              </a:defRPr>
            </a:lvl1pPr>
          </a:lstStyle>
          <a:p>
            <a:fld id="{E8F1A65C-595C-4736-BF40-F7D31E78946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399694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ement or quot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1">
            <a:extLst>
              <a:ext uri="{FF2B5EF4-FFF2-40B4-BE49-F238E27FC236}">
                <a16:creationId xmlns:a16="http://schemas.microsoft.com/office/drawing/2014/main" id="{06DF862D-15E0-ACDB-80CE-697EB1AC1CE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9734" y="2539978"/>
            <a:ext cx="4860000" cy="2235622"/>
          </a:xfrm>
          <a:prstGeom prst="rect">
            <a:avLst/>
          </a:prstGeom>
        </p:spPr>
        <p:txBody>
          <a:bodyPr vert="horz" wrap="square" lIns="0" tIns="0" rIns="0" bIns="0" rtlCol="0" anchor="t">
            <a:noAutofit/>
          </a:bodyPr>
          <a:lstStyle>
            <a:lvl1pPr>
              <a:defRPr sz="2400" b="0" i="0"/>
            </a:lvl1pPr>
          </a:lstStyle>
          <a:p>
            <a:r>
              <a:rPr lang="en-GB"/>
              <a:t>Add quote</a:t>
            </a:r>
          </a:p>
        </p:txBody>
      </p:sp>
      <p:sp>
        <p:nvSpPr>
          <p:cNvPr id="23" name="Text Placeholder 12">
            <a:extLst>
              <a:ext uri="{FF2B5EF4-FFF2-40B4-BE49-F238E27FC236}">
                <a16:creationId xmlns:a16="http://schemas.microsoft.com/office/drawing/2014/main" id="{A9898A81-6C3F-17C9-B449-3FE9B4C929F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99734" y="4866805"/>
            <a:ext cx="4859999" cy="501740"/>
          </a:xfrm>
          <a:prstGeom prst="rect">
            <a:avLst/>
          </a:prstGeom>
        </p:spPr>
        <p:txBody>
          <a:bodyPr wrap="square">
            <a:noAutofit/>
          </a:bodyPr>
          <a:lstStyle>
            <a:lvl1pPr>
              <a:defRPr sz="1200" b="0" i="0"/>
            </a:lvl1pPr>
          </a:lstStyle>
          <a:p>
            <a:pPr marL="0" marR="0" lvl="0" indent="0" algn="l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Add source</a:t>
            </a:r>
          </a:p>
        </p:txBody>
      </p:sp>
      <p:sp>
        <p:nvSpPr>
          <p:cNvPr id="24" name="Picture Placeholder 11">
            <a:extLst>
              <a:ext uri="{FF2B5EF4-FFF2-40B4-BE49-F238E27FC236}">
                <a16:creationId xmlns:a16="http://schemas.microsoft.com/office/drawing/2014/main" id="{1E8A19FE-64F8-6DAE-5D3D-84BA47F1582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5986021" y="-1"/>
            <a:ext cx="4549978" cy="5368546"/>
          </a:xfrm>
          <a:custGeom>
            <a:avLst/>
            <a:gdLst>
              <a:gd name="connsiteX0" fmla="*/ 0 w 3959504"/>
              <a:gd name="connsiteY0" fmla="*/ 0 h 6289040"/>
              <a:gd name="connsiteX1" fmla="*/ 3959504 w 3959504"/>
              <a:gd name="connsiteY1" fmla="*/ 0 h 6289040"/>
              <a:gd name="connsiteX2" fmla="*/ 3959504 w 3959504"/>
              <a:gd name="connsiteY2" fmla="*/ 6289040 h 6289040"/>
              <a:gd name="connsiteX3" fmla="*/ 0 w 3959504"/>
              <a:gd name="connsiteY3" fmla="*/ 6289040 h 6289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59504" h="6289040">
                <a:moveTo>
                  <a:pt x="0" y="0"/>
                </a:moveTo>
                <a:lnTo>
                  <a:pt x="3959504" y="0"/>
                </a:lnTo>
                <a:lnTo>
                  <a:pt x="3959504" y="6289040"/>
                </a:lnTo>
                <a:lnTo>
                  <a:pt x="0" y="6289040"/>
                </a:lnTo>
                <a:close/>
              </a:path>
            </a:pathLst>
          </a:custGeom>
        </p:spPr>
        <p:txBody>
          <a:bodyPr wrap="square" bIns="648000" anchor="ctr">
            <a:noAutofit/>
          </a:bodyPr>
          <a:lstStyle>
            <a:lvl1pPr algn="ctr">
              <a:defRPr sz="1200" b="0" i="0"/>
            </a:lvl1pPr>
          </a:lstStyle>
          <a:p>
            <a:r>
              <a:rPr lang="en-GB"/>
              <a:t>Click icon to insert image</a:t>
            </a:r>
          </a:p>
        </p:txBody>
      </p:sp>
      <p:sp>
        <p:nvSpPr>
          <p:cNvPr id="25" name="Picture Placeholder 11">
            <a:extLst>
              <a:ext uri="{FF2B5EF4-FFF2-40B4-BE49-F238E27FC236}">
                <a16:creationId xmlns:a16="http://schemas.microsoft.com/office/drawing/2014/main" id="{2630A848-805F-B52C-DAB6-56E569C2CAE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0536000" y="1897275"/>
            <a:ext cx="1656000" cy="4978653"/>
          </a:xfrm>
          <a:custGeom>
            <a:avLst/>
            <a:gdLst>
              <a:gd name="connsiteX0" fmla="*/ 0 w 3959504"/>
              <a:gd name="connsiteY0" fmla="*/ 0 h 6289040"/>
              <a:gd name="connsiteX1" fmla="*/ 3959504 w 3959504"/>
              <a:gd name="connsiteY1" fmla="*/ 0 h 6289040"/>
              <a:gd name="connsiteX2" fmla="*/ 3959504 w 3959504"/>
              <a:gd name="connsiteY2" fmla="*/ 6289040 h 6289040"/>
              <a:gd name="connsiteX3" fmla="*/ 0 w 3959504"/>
              <a:gd name="connsiteY3" fmla="*/ 6289040 h 6289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59504" h="6289040">
                <a:moveTo>
                  <a:pt x="0" y="0"/>
                </a:moveTo>
                <a:lnTo>
                  <a:pt x="3959504" y="0"/>
                </a:lnTo>
                <a:lnTo>
                  <a:pt x="3959504" y="6289040"/>
                </a:lnTo>
                <a:lnTo>
                  <a:pt x="0" y="6289040"/>
                </a:lnTo>
                <a:close/>
              </a:path>
            </a:pathLst>
          </a:custGeom>
        </p:spPr>
        <p:txBody>
          <a:bodyPr wrap="square" bIns="648000" anchor="ctr">
            <a:noAutofit/>
          </a:bodyPr>
          <a:lstStyle>
            <a:lvl1pPr algn="ctr">
              <a:defRPr sz="1200" b="0" i="0"/>
            </a:lvl1pPr>
          </a:lstStyle>
          <a:p>
            <a:r>
              <a:rPr lang="en-GB"/>
              <a:t>Click icon to insert image</a:t>
            </a:r>
          </a:p>
        </p:txBody>
      </p:sp>
      <p:sp>
        <p:nvSpPr>
          <p:cNvPr id="26" name="Title Placeholder 1">
            <a:extLst>
              <a:ext uri="{FF2B5EF4-FFF2-40B4-BE49-F238E27FC236}">
                <a16:creationId xmlns:a16="http://schemas.microsoft.com/office/drawing/2014/main" id="{A522FB30-D98F-CA6D-A898-E533909FFF18}"/>
              </a:ext>
            </a:extLst>
          </p:cNvPr>
          <p:cNvSpPr txBox="1">
            <a:spLocks/>
          </p:cNvSpPr>
          <p:nvPr userDrawn="1"/>
        </p:nvSpPr>
        <p:spPr>
          <a:xfrm>
            <a:off x="448797" y="1882098"/>
            <a:ext cx="562655" cy="1221488"/>
          </a:xfrm>
          <a:prstGeom prst="rect">
            <a:avLst/>
          </a:prstGeom>
        </p:spPr>
        <p:txBody>
          <a:bodyPr vert="horz" wrap="none" lIns="0" tIns="0" rIns="0" bIns="0" rtlCol="0" anchor="t">
            <a:noAutofit/>
          </a:bodyPr>
          <a:lstStyle>
            <a:lvl1pPr algn="l" defTabSz="914400" rtl="0" eaLnBrk="1" latinLnBrk="0" hangingPunct="1">
              <a:lnSpc>
                <a:spcPct val="78000"/>
              </a:lnSpc>
              <a:spcBef>
                <a:spcPct val="0"/>
              </a:spcBef>
              <a:buNone/>
              <a:defRPr sz="2400" b="1" kern="1200">
                <a:solidFill>
                  <a:schemeClr val="tx1"/>
                </a:solidFill>
                <a:latin typeface="Neue Haas Grotesk Text Pro" panose="020B0504020202020204" pitchFamily="34" charset="77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en-GB" sz="10000" b="0" i="0">
                <a:latin typeface="Aptos" panose="020B0004020202020204" pitchFamily="34" charset="0"/>
              </a:rPr>
              <a:t>“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F15CC809-C0C6-1AEE-518D-145A35C3DF6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11039976" y="503550"/>
            <a:ext cx="651959" cy="936000"/>
          </a:xfrm>
          <a:prstGeom prst="rect">
            <a:avLst/>
          </a:prstGeom>
        </p:spPr>
      </p:pic>
      <p:pic>
        <p:nvPicPr>
          <p:cNvPr id="2" name="Graphic 1">
            <a:extLst>
              <a:ext uri="{FF2B5EF4-FFF2-40B4-BE49-F238E27FC236}">
                <a16:creationId xmlns:a16="http://schemas.microsoft.com/office/drawing/2014/main" id="{4E82D668-9298-B429-8245-1BC16281F68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2038" y="685867"/>
            <a:ext cx="2047718" cy="540991"/>
          </a:xfrm>
          <a:prstGeom prst="rect">
            <a:avLst/>
          </a:prstGeom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DABA17-7B7D-899F-84F8-292CA768279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39733" y="5994450"/>
            <a:ext cx="4326989" cy="360000"/>
          </a:xfrm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defRPr sz="1100" b="0" i="0">
                <a:solidFill>
                  <a:schemeClr val="tx1"/>
                </a:solidFill>
                <a:latin typeface="Aptos" panose="020B0004020202020204" pitchFamily="34" charset="0"/>
                <a:cs typeface="Calibri" panose="020F0502020204030204" pitchFamily="34" charset="0"/>
              </a:defRPr>
            </a:lvl1pPr>
          </a:lstStyle>
          <a:p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03884091-69C6-4322-83B8-C2BD56341AB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99733" y="5994450"/>
            <a:ext cx="360000" cy="360000"/>
          </a:xfrm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defRPr sz="1200" b="1" i="0">
                <a:solidFill>
                  <a:schemeClr val="tx1"/>
                </a:solidFill>
                <a:latin typeface="Aptos" panose="020B0004020202020204" pitchFamily="34" charset="0"/>
                <a:cs typeface="Calibri" panose="020F0502020204030204" pitchFamily="34" charset="0"/>
              </a:defRPr>
            </a:lvl1pPr>
          </a:lstStyle>
          <a:p>
            <a:fld id="{E8F1A65C-595C-4736-BF40-F7D31E78946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13102663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rtner Logo v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Placeholder 1">
            <a:extLst>
              <a:ext uri="{FF2B5EF4-FFF2-40B4-BE49-F238E27FC236}">
                <a16:creationId xmlns:a16="http://schemas.microsoft.com/office/drawing/2014/main" id="{02E7F36C-378D-28CD-894C-549E0127F78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9733" y="538538"/>
            <a:ext cx="10036266" cy="383567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>
              <a:defRPr b="1" i="0"/>
            </a:lvl1pPr>
          </a:lstStyle>
          <a:p>
            <a:r>
              <a:rPr lang="en-GB"/>
              <a:t>Click here to insert title</a:t>
            </a:r>
          </a:p>
        </p:txBody>
      </p:sp>
      <p:sp>
        <p:nvSpPr>
          <p:cNvPr id="20" name="Content Placeholder 15">
            <a:extLst>
              <a:ext uri="{FF2B5EF4-FFF2-40B4-BE49-F238E27FC236}">
                <a16:creationId xmlns:a16="http://schemas.microsoft.com/office/drawing/2014/main" id="{E725A32E-8D8E-B948-82F0-8289130EB220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499733" y="1077065"/>
            <a:ext cx="10036266" cy="4379011"/>
          </a:xfrm>
          <a:prstGeom prst="rect">
            <a:avLst/>
          </a:prstGeom>
        </p:spPr>
        <p:txBody>
          <a:bodyPr/>
          <a:lstStyle>
            <a:lvl1pPr>
              <a:lnSpc>
                <a:spcPct val="104000"/>
              </a:lnSpc>
              <a:defRPr sz="1400" b="0" i="0"/>
            </a:lvl1pPr>
          </a:lstStyle>
          <a:p>
            <a:endParaRPr lang="en-GB"/>
          </a:p>
        </p:txBody>
      </p:sp>
      <p:pic>
        <p:nvPicPr>
          <p:cNvPr id="22" name="Graphic 21">
            <a:extLst>
              <a:ext uri="{FF2B5EF4-FFF2-40B4-BE49-F238E27FC236}">
                <a16:creationId xmlns:a16="http://schemas.microsoft.com/office/drawing/2014/main" id="{8C1D5C26-8787-7A59-105B-0F375A09A3E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11039976" y="503550"/>
            <a:ext cx="651959" cy="936000"/>
          </a:xfrm>
          <a:prstGeom prst="rect">
            <a:avLst/>
          </a:prstGeom>
        </p:spPr>
      </p:pic>
      <p:pic>
        <p:nvPicPr>
          <p:cNvPr id="2" name="Graphic 1">
            <a:extLst>
              <a:ext uri="{FF2B5EF4-FFF2-40B4-BE49-F238E27FC236}">
                <a16:creationId xmlns:a16="http://schemas.microsoft.com/office/drawing/2014/main" id="{5CDA39D1-C067-433E-BEEB-1E5A3359C16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2038" y="5813459"/>
            <a:ext cx="2047718" cy="540991"/>
          </a:xfrm>
          <a:prstGeom prst="rect">
            <a:avLst/>
          </a:prstGeom>
        </p:spPr>
      </p:pic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65889796-979E-8AF1-9D58-7D0FDF3D416A}"/>
              </a:ext>
            </a:extLst>
          </p:cNvPr>
          <p:cNvCxnSpPr>
            <a:cxnSpLocks/>
          </p:cNvCxnSpPr>
          <p:nvPr userDrawn="1"/>
        </p:nvCxnSpPr>
        <p:spPr>
          <a:xfrm>
            <a:off x="2749389" y="5814450"/>
            <a:ext cx="0" cy="54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Picture Placeholder 11">
            <a:extLst>
              <a:ext uri="{FF2B5EF4-FFF2-40B4-BE49-F238E27FC236}">
                <a16:creationId xmlns:a16="http://schemas.microsoft.com/office/drawing/2014/main" id="{EDFDF015-8CB2-7AE0-CC71-02DC2C8A9DE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949023" y="5813459"/>
            <a:ext cx="1330540" cy="540000"/>
          </a:xfrm>
          <a:custGeom>
            <a:avLst/>
            <a:gdLst>
              <a:gd name="connsiteX0" fmla="*/ 0 w 3959504"/>
              <a:gd name="connsiteY0" fmla="*/ 0 h 6289040"/>
              <a:gd name="connsiteX1" fmla="*/ 3959504 w 3959504"/>
              <a:gd name="connsiteY1" fmla="*/ 0 h 6289040"/>
              <a:gd name="connsiteX2" fmla="*/ 3959504 w 3959504"/>
              <a:gd name="connsiteY2" fmla="*/ 6289040 h 6289040"/>
              <a:gd name="connsiteX3" fmla="*/ 0 w 3959504"/>
              <a:gd name="connsiteY3" fmla="*/ 6289040 h 6289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59504" h="6289040">
                <a:moveTo>
                  <a:pt x="0" y="0"/>
                </a:moveTo>
                <a:lnTo>
                  <a:pt x="3959504" y="0"/>
                </a:lnTo>
                <a:lnTo>
                  <a:pt x="3959504" y="6289040"/>
                </a:lnTo>
                <a:lnTo>
                  <a:pt x="0" y="6289040"/>
                </a:lnTo>
                <a:close/>
              </a:path>
            </a:pathLst>
          </a:custGeom>
          <a:noFill/>
        </p:spPr>
        <p:txBody>
          <a:bodyPr wrap="square" bIns="0" anchor="ctr">
            <a:noAutofit/>
          </a:bodyPr>
          <a:lstStyle>
            <a:lvl1pPr algn="ctr">
              <a:defRPr sz="900" b="0" i="0"/>
            </a:lvl1pPr>
          </a:lstStyle>
          <a:p>
            <a:r>
              <a:rPr lang="en-GB"/>
              <a:t>Partner </a:t>
            </a:r>
            <a:br>
              <a:rPr lang="en-GB"/>
            </a:br>
            <a:r>
              <a:rPr lang="en-GB"/>
              <a:t>logo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AC9CE45D-5663-1B62-E264-FE43A462B865}"/>
              </a:ext>
            </a:extLst>
          </p:cNvPr>
          <p:cNvCxnSpPr>
            <a:cxnSpLocks/>
          </p:cNvCxnSpPr>
          <p:nvPr userDrawn="1"/>
        </p:nvCxnSpPr>
        <p:spPr>
          <a:xfrm>
            <a:off x="4479196" y="5814450"/>
            <a:ext cx="0" cy="54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Picture Placeholder 11">
            <a:extLst>
              <a:ext uri="{FF2B5EF4-FFF2-40B4-BE49-F238E27FC236}">
                <a16:creationId xmlns:a16="http://schemas.microsoft.com/office/drawing/2014/main" id="{FC196A81-C5EF-AD47-CDBF-98F74EE14AF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678830" y="5813493"/>
            <a:ext cx="540000" cy="540000"/>
          </a:xfrm>
          <a:custGeom>
            <a:avLst/>
            <a:gdLst>
              <a:gd name="connsiteX0" fmla="*/ 0 w 3959504"/>
              <a:gd name="connsiteY0" fmla="*/ 0 h 6289040"/>
              <a:gd name="connsiteX1" fmla="*/ 3959504 w 3959504"/>
              <a:gd name="connsiteY1" fmla="*/ 0 h 6289040"/>
              <a:gd name="connsiteX2" fmla="*/ 3959504 w 3959504"/>
              <a:gd name="connsiteY2" fmla="*/ 6289040 h 6289040"/>
              <a:gd name="connsiteX3" fmla="*/ 0 w 3959504"/>
              <a:gd name="connsiteY3" fmla="*/ 6289040 h 6289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59504" h="6289040">
                <a:moveTo>
                  <a:pt x="0" y="0"/>
                </a:moveTo>
                <a:lnTo>
                  <a:pt x="3959504" y="0"/>
                </a:lnTo>
                <a:lnTo>
                  <a:pt x="3959504" y="6289040"/>
                </a:lnTo>
                <a:lnTo>
                  <a:pt x="0" y="6289040"/>
                </a:lnTo>
                <a:close/>
              </a:path>
            </a:pathLst>
          </a:custGeom>
          <a:noFill/>
        </p:spPr>
        <p:txBody>
          <a:bodyPr wrap="square" bIns="0" anchor="ctr">
            <a:noAutofit/>
          </a:bodyPr>
          <a:lstStyle>
            <a:lvl1pPr algn="ctr">
              <a:defRPr sz="900" b="0" i="0"/>
            </a:lvl1pPr>
          </a:lstStyle>
          <a:p>
            <a:r>
              <a:rPr lang="en-GB"/>
              <a:t>Partner logo</a:t>
            </a:r>
          </a:p>
        </p:txBody>
      </p:sp>
    </p:spTree>
    <p:extLst>
      <p:ext uri="{BB962C8B-B14F-4D97-AF65-F5344CB8AC3E}">
        <p14:creationId xmlns:p14="http://schemas.microsoft.com/office/powerpoint/2010/main" val="411389495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rtner Logo v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Placeholder 1">
            <a:extLst>
              <a:ext uri="{FF2B5EF4-FFF2-40B4-BE49-F238E27FC236}">
                <a16:creationId xmlns:a16="http://schemas.microsoft.com/office/drawing/2014/main" id="{02E7F36C-378D-28CD-894C-549E0127F78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9733" y="538538"/>
            <a:ext cx="10036266" cy="383567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>
              <a:defRPr b="1" i="0"/>
            </a:lvl1pPr>
          </a:lstStyle>
          <a:p>
            <a:r>
              <a:rPr lang="en-GB"/>
              <a:t>Click here to insert title</a:t>
            </a:r>
          </a:p>
        </p:txBody>
      </p:sp>
      <p:sp>
        <p:nvSpPr>
          <p:cNvPr id="20" name="Content Placeholder 15">
            <a:extLst>
              <a:ext uri="{FF2B5EF4-FFF2-40B4-BE49-F238E27FC236}">
                <a16:creationId xmlns:a16="http://schemas.microsoft.com/office/drawing/2014/main" id="{E725A32E-8D8E-B948-82F0-8289130EB220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499733" y="1077065"/>
            <a:ext cx="10036266" cy="4379011"/>
          </a:xfrm>
          <a:prstGeom prst="rect">
            <a:avLst/>
          </a:prstGeom>
        </p:spPr>
        <p:txBody>
          <a:bodyPr/>
          <a:lstStyle>
            <a:lvl1pPr>
              <a:lnSpc>
                <a:spcPct val="104000"/>
              </a:lnSpc>
              <a:defRPr sz="1400" b="0" i="0"/>
            </a:lvl1pPr>
          </a:lstStyle>
          <a:p>
            <a:endParaRPr lang="en-GB"/>
          </a:p>
        </p:txBody>
      </p:sp>
      <p:pic>
        <p:nvPicPr>
          <p:cNvPr id="22" name="Graphic 21">
            <a:extLst>
              <a:ext uri="{FF2B5EF4-FFF2-40B4-BE49-F238E27FC236}">
                <a16:creationId xmlns:a16="http://schemas.microsoft.com/office/drawing/2014/main" id="{8C1D5C26-8787-7A59-105B-0F375A09A3E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11039976" y="503550"/>
            <a:ext cx="651959" cy="936000"/>
          </a:xfrm>
          <a:prstGeom prst="rect">
            <a:avLst/>
          </a:prstGeom>
        </p:spPr>
      </p:pic>
      <p:pic>
        <p:nvPicPr>
          <p:cNvPr id="2" name="Graphic 1">
            <a:extLst>
              <a:ext uri="{FF2B5EF4-FFF2-40B4-BE49-F238E27FC236}">
                <a16:creationId xmlns:a16="http://schemas.microsoft.com/office/drawing/2014/main" id="{B5ED1A46-D6DD-5265-ACD4-B99C67E04B6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2038" y="5813459"/>
            <a:ext cx="2047718" cy="540991"/>
          </a:xfrm>
          <a:prstGeom prst="rect">
            <a:avLst/>
          </a:prstGeom>
        </p:spPr>
      </p:pic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0B27340E-4B53-CC7A-7B58-E4712BCE07C0}"/>
              </a:ext>
            </a:extLst>
          </p:cNvPr>
          <p:cNvCxnSpPr>
            <a:cxnSpLocks/>
          </p:cNvCxnSpPr>
          <p:nvPr userDrawn="1"/>
        </p:nvCxnSpPr>
        <p:spPr>
          <a:xfrm>
            <a:off x="2749389" y="5814450"/>
            <a:ext cx="0" cy="54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Picture Placeholder 11">
            <a:extLst>
              <a:ext uri="{FF2B5EF4-FFF2-40B4-BE49-F238E27FC236}">
                <a16:creationId xmlns:a16="http://schemas.microsoft.com/office/drawing/2014/main" id="{06FCE97C-D04A-21AE-E2D4-C31176C5CEB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949023" y="5813459"/>
            <a:ext cx="1330540" cy="540000"/>
          </a:xfrm>
          <a:custGeom>
            <a:avLst/>
            <a:gdLst>
              <a:gd name="connsiteX0" fmla="*/ 0 w 3959504"/>
              <a:gd name="connsiteY0" fmla="*/ 0 h 6289040"/>
              <a:gd name="connsiteX1" fmla="*/ 3959504 w 3959504"/>
              <a:gd name="connsiteY1" fmla="*/ 0 h 6289040"/>
              <a:gd name="connsiteX2" fmla="*/ 3959504 w 3959504"/>
              <a:gd name="connsiteY2" fmla="*/ 6289040 h 6289040"/>
              <a:gd name="connsiteX3" fmla="*/ 0 w 3959504"/>
              <a:gd name="connsiteY3" fmla="*/ 6289040 h 6289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59504" h="6289040">
                <a:moveTo>
                  <a:pt x="0" y="0"/>
                </a:moveTo>
                <a:lnTo>
                  <a:pt x="3959504" y="0"/>
                </a:lnTo>
                <a:lnTo>
                  <a:pt x="3959504" y="6289040"/>
                </a:lnTo>
                <a:lnTo>
                  <a:pt x="0" y="6289040"/>
                </a:lnTo>
                <a:close/>
              </a:path>
            </a:pathLst>
          </a:custGeom>
          <a:noFill/>
        </p:spPr>
        <p:txBody>
          <a:bodyPr wrap="square" bIns="0" anchor="ctr">
            <a:noAutofit/>
          </a:bodyPr>
          <a:lstStyle>
            <a:lvl1pPr algn="ctr">
              <a:defRPr sz="900" b="0" i="0"/>
            </a:lvl1pPr>
          </a:lstStyle>
          <a:p>
            <a:r>
              <a:rPr lang="en-GB"/>
              <a:t>Partner </a:t>
            </a:r>
            <a:br>
              <a:rPr lang="en-GB"/>
            </a:br>
            <a:r>
              <a:rPr lang="en-GB"/>
              <a:t>logo</a:t>
            </a:r>
          </a:p>
        </p:txBody>
      </p:sp>
    </p:spTree>
    <p:extLst>
      <p:ext uri="{BB962C8B-B14F-4D97-AF65-F5344CB8AC3E}">
        <p14:creationId xmlns:p14="http://schemas.microsoft.com/office/powerpoint/2010/main" val="188276188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v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1A2B6932-246C-2F4B-B897-29B44C1D882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9732" y="2968746"/>
            <a:ext cx="4860000" cy="920508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>
              <a:lnSpc>
                <a:spcPct val="80000"/>
              </a:lnSpc>
              <a:defRPr sz="7200" b="1" i="0">
                <a:solidFill>
                  <a:schemeClr val="tx1"/>
                </a:solidFill>
                <a:latin typeface="Aptos" panose="020B0004020202020204" pitchFamily="34" charset="0"/>
              </a:defRPr>
            </a:lvl1pPr>
          </a:lstStyle>
          <a:p>
            <a:r>
              <a:rPr lang="en-GB"/>
              <a:t>Thank you</a:t>
            </a: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D51D06E0-59F9-89D6-ACF8-6C5311E802C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11040309" y="503550"/>
            <a:ext cx="651959" cy="936000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21D1B6CD-BEBA-A389-2AF7-B83C17ED8B1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 rot="16200000">
            <a:off x="10397913" y="5057790"/>
            <a:ext cx="2047718" cy="540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538772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v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1A2B6932-246C-2F4B-B897-29B44C1D882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9732" y="2716971"/>
            <a:ext cx="4860000" cy="920508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>
              <a:lnSpc>
                <a:spcPct val="80000"/>
              </a:lnSpc>
              <a:defRPr sz="7200" b="1" i="0">
                <a:solidFill>
                  <a:schemeClr val="tx1"/>
                </a:solidFill>
                <a:latin typeface="Aptos" panose="020B0004020202020204" pitchFamily="34" charset="0"/>
              </a:defRPr>
            </a:lvl1pPr>
          </a:lstStyle>
          <a:p>
            <a:r>
              <a:rPr lang="en-GB"/>
              <a:t>Thank you</a:t>
            </a:r>
          </a:p>
        </p:txBody>
      </p:sp>
      <p:sp>
        <p:nvSpPr>
          <p:cNvPr id="7" name="Picture Placeholder 11">
            <a:extLst>
              <a:ext uri="{FF2B5EF4-FFF2-40B4-BE49-F238E27FC236}">
                <a16:creationId xmlns:a16="http://schemas.microsoft.com/office/drawing/2014/main" id="{1CE9F832-37B0-8AE8-FEAB-E13F26BE46B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5986021" y="-1"/>
            <a:ext cx="4549978" cy="5368546"/>
          </a:xfrm>
          <a:custGeom>
            <a:avLst/>
            <a:gdLst>
              <a:gd name="connsiteX0" fmla="*/ 0 w 3959504"/>
              <a:gd name="connsiteY0" fmla="*/ 0 h 6289040"/>
              <a:gd name="connsiteX1" fmla="*/ 3959504 w 3959504"/>
              <a:gd name="connsiteY1" fmla="*/ 0 h 6289040"/>
              <a:gd name="connsiteX2" fmla="*/ 3959504 w 3959504"/>
              <a:gd name="connsiteY2" fmla="*/ 6289040 h 6289040"/>
              <a:gd name="connsiteX3" fmla="*/ 0 w 3959504"/>
              <a:gd name="connsiteY3" fmla="*/ 6289040 h 6289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59504" h="6289040">
                <a:moveTo>
                  <a:pt x="0" y="0"/>
                </a:moveTo>
                <a:lnTo>
                  <a:pt x="3959504" y="0"/>
                </a:lnTo>
                <a:lnTo>
                  <a:pt x="3959504" y="6289040"/>
                </a:lnTo>
                <a:lnTo>
                  <a:pt x="0" y="6289040"/>
                </a:lnTo>
                <a:close/>
              </a:path>
            </a:pathLst>
          </a:custGeom>
        </p:spPr>
        <p:txBody>
          <a:bodyPr wrap="square" bIns="648000" anchor="ctr">
            <a:noAutofit/>
          </a:bodyPr>
          <a:lstStyle>
            <a:lvl1pPr algn="ctr">
              <a:defRPr sz="1200" b="0" i="0"/>
            </a:lvl1pPr>
          </a:lstStyle>
          <a:p>
            <a:r>
              <a:rPr lang="en-GB"/>
              <a:t>Click icon to insert image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61AC94D6-81C3-78DC-5AFA-1BD3B5E45F8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11039976" y="503550"/>
            <a:ext cx="651959" cy="936000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BFD63378-1B60-1C80-BEA9-4CEFF7D16C9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2038" y="5813459"/>
            <a:ext cx="2047718" cy="540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73753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2">
            <a:extLst>
              <a:ext uri="{FF2B5EF4-FFF2-40B4-BE49-F238E27FC236}">
                <a16:creationId xmlns:a16="http://schemas.microsoft.com/office/drawing/2014/main" id="{8901B2BF-B146-18AA-D1AC-C11BF13456D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99733" y="1077065"/>
            <a:ext cx="11192534" cy="564450"/>
          </a:xfrm>
          <a:prstGeom prst="rect">
            <a:avLst/>
          </a:prstGeom>
        </p:spPr>
        <p:txBody>
          <a:bodyPr wrap="square">
            <a:noAutofit/>
          </a:bodyPr>
          <a:lstStyle>
            <a:lvl1pPr>
              <a:lnSpc>
                <a:spcPct val="104000"/>
              </a:lnSpc>
              <a:defRPr sz="1800" b="0" i="0"/>
            </a:lvl1pPr>
          </a:lstStyle>
          <a:p>
            <a:pPr marL="0" marR="0" lvl="0" indent="0" algn="l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Add subheading</a:t>
            </a:r>
          </a:p>
        </p:txBody>
      </p:sp>
      <p:sp>
        <p:nvSpPr>
          <p:cNvPr id="8" name="Content Placeholder 15">
            <a:extLst>
              <a:ext uri="{FF2B5EF4-FFF2-40B4-BE49-F238E27FC236}">
                <a16:creationId xmlns:a16="http://schemas.microsoft.com/office/drawing/2014/main" id="{36F623F4-4EF9-C441-6445-BE83736EA377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499733" y="2589800"/>
            <a:ext cx="5076000" cy="2866276"/>
          </a:xfrm>
          <a:prstGeom prst="rect">
            <a:avLst/>
          </a:prstGeom>
        </p:spPr>
        <p:txBody>
          <a:bodyPr/>
          <a:lstStyle>
            <a:lvl1pPr>
              <a:lnSpc>
                <a:spcPct val="104000"/>
              </a:lnSpc>
              <a:defRPr sz="1400" b="0" i="0"/>
            </a:lvl1pPr>
          </a:lstStyle>
          <a:p>
            <a:endParaRPr lang="en-GB"/>
          </a:p>
        </p:txBody>
      </p:sp>
      <p:sp>
        <p:nvSpPr>
          <p:cNvPr id="12" name="Text Placeholder 13">
            <a:extLst>
              <a:ext uri="{FF2B5EF4-FFF2-40B4-BE49-F238E27FC236}">
                <a16:creationId xmlns:a16="http://schemas.microsoft.com/office/drawing/2014/main" id="{A80B7B62-049F-CC9E-9B73-4108CEF5DEF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99731" y="1888476"/>
            <a:ext cx="5076000" cy="564450"/>
          </a:xfrm>
          <a:prstGeom prst="rect">
            <a:avLst/>
          </a:prstGeom>
        </p:spPr>
        <p:txBody>
          <a:bodyPr anchor="t">
            <a:noAutofit/>
          </a:bodyPr>
          <a:lstStyle>
            <a:lvl1pPr>
              <a:lnSpc>
                <a:spcPct val="104000"/>
              </a:lnSpc>
              <a:defRPr sz="1600" b="1" i="0"/>
            </a:lvl1pPr>
          </a:lstStyle>
          <a:p>
            <a:r>
              <a:rPr lang="en-GB"/>
              <a:t>Add heading (two lines max)</a:t>
            </a:r>
          </a:p>
        </p:txBody>
      </p:sp>
      <p:sp>
        <p:nvSpPr>
          <p:cNvPr id="26" name="Content Placeholder 15">
            <a:extLst>
              <a:ext uri="{FF2B5EF4-FFF2-40B4-BE49-F238E27FC236}">
                <a16:creationId xmlns:a16="http://schemas.microsoft.com/office/drawing/2014/main" id="{1E648676-8FD7-02E8-7716-297A4F374120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6619166" y="2589800"/>
            <a:ext cx="5073091" cy="2866276"/>
          </a:xfrm>
          <a:prstGeom prst="rect">
            <a:avLst/>
          </a:prstGeom>
        </p:spPr>
        <p:txBody>
          <a:bodyPr/>
          <a:lstStyle>
            <a:lvl1pPr>
              <a:lnSpc>
                <a:spcPct val="104000"/>
              </a:lnSpc>
              <a:defRPr sz="1400" b="0" i="0"/>
            </a:lvl1pPr>
          </a:lstStyle>
          <a:p>
            <a:endParaRPr lang="en-GB"/>
          </a:p>
        </p:txBody>
      </p:sp>
      <p:sp>
        <p:nvSpPr>
          <p:cNvPr id="27" name="Text Placeholder 13">
            <a:extLst>
              <a:ext uri="{FF2B5EF4-FFF2-40B4-BE49-F238E27FC236}">
                <a16:creationId xmlns:a16="http://schemas.microsoft.com/office/drawing/2014/main" id="{5854E95A-9CE6-D1AA-8A64-A9F487ACB88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619167" y="1888476"/>
            <a:ext cx="5073099" cy="564450"/>
          </a:xfrm>
          <a:prstGeom prst="rect">
            <a:avLst/>
          </a:prstGeom>
        </p:spPr>
        <p:txBody>
          <a:bodyPr anchor="t">
            <a:noAutofit/>
          </a:bodyPr>
          <a:lstStyle>
            <a:lvl1pPr>
              <a:lnSpc>
                <a:spcPct val="104000"/>
              </a:lnSpc>
              <a:defRPr sz="1600" b="1" i="0"/>
            </a:lvl1pPr>
          </a:lstStyle>
          <a:p>
            <a:r>
              <a:rPr lang="en-GB"/>
              <a:t>Add heading(two lines max)</a:t>
            </a:r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C2664B76-E093-0A2A-B5BC-50B49610644F}"/>
              </a:ext>
            </a:extLst>
          </p:cNvPr>
          <p:cNvCxnSpPr>
            <a:cxnSpLocks/>
          </p:cNvCxnSpPr>
          <p:nvPr userDrawn="1"/>
        </p:nvCxnSpPr>
        <p:spPr>
          <a:xfrm>
            <a:off x="6096000" y="1830466"/>
            <a:ext cx="0" cy="363600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itle Placeholder 1">
            <a:extLst>
              <a:ext uri="{FF2B5EF4-FFF2-40B4-BE49-F238E27FC236}">
                <a16:creationId xmlns:a16="http://schemas.microsoft.com/office/drawing/2014/main" id="{1E67C38B-51DC-8901-ABF7-E4536FB081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9733" y="538538"/>
            <a:ext cx="11192534" cy="383567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>
              <a:defRPr b="1" i="0"/>
            </a:lvl1pPr>
          </a:lstStyle>
          <a:p>
            <a:r>
              <a:rPr lang="en-GB"/>
              <a:t>Click here to insert title</a:t>
            </a:r>
          </a:p>
        </p:txBody>
      </p:sp>
      <p:sp>
        <p:nvSpPr>
          <p:cNvPr id="43" name="Text Placeholder 12">
            <a:extLst>
              <a:ext uri="{FF2B5EF4-FFF2-40B4-BE49-F238E27FC236}">
                <a16:creationId xmlns:a16="http://schemas.microsoft.com/office/drawing/2014/main" id="{FF3406A1-E679-26F8-D6B5-C912C21F8C2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9733" y="1077065"/>
            <a:ext cx="11192534" cy="564450"/>
          </a:xfrm>
          <a:prstGeom prst="rect">
            <a:avLst/>
          </a:prstGeom>
        </p:spPr>
        <p:txBody>
          <a:bodyPr wrap="square">
            <a:noAutofit/>
          </a:bodyPr>
          <a:lstStyle>
            <a:lvl1pPr>
              <a:lnSpc>
                <a:spcPct val="104000"/>
              </a:lnSpc>
              <a:defRPr sz="1800" b="0" i="0"/>
            </a:lvl1pPr>
          </a:lstStyle>
          <a:p>
            <a:pPr marL="0" marR="0" lvl="0" indent="0" algn="l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Add subheading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71C24B-12B7-0554-7338-E5606F2B75A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39733" y="5994450"/>
            <a:ext cx="10652534" cy="360000"/>
          </a:xfrm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defRPr sz="1100" b="0" i="0">
                <a:solidFill>
                  <a:schemeClr val="tx1"/>
                </a:solidFill>
                <a:latin typeface="Aptos" panose="020B0004020202020204" pitchFamily="34" charset="0"/>
                <a:cs typeface="Calibri" panose="020F0502020204030204" pitchFamily="34" charset="0"/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817862-307E-AF7C-BB5A-27151186CE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99733" y="5994450"/>
            <a:ext cx="360000" cy="360000"/>
          </a:xfrm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defRPr sz="1200" b="1" i="0">
                <a:solidFill>
                  <a:schemeClr val="tx1"/>
                </a:solidFill>
                <a:latin typeface="Aptos" panose="020B0004020202020204" pitchFamily="34" charset="0"/>
                <a:cs typeface="Calibri" panose="020F0502020204030204" pitchFamily="34" charset="0"/>
              </a:defRPr>
            </a:lvl1pPr>
          </a:lstStyle>
          <a:p>
            <a:fld id="{E8F1A65C-595C-4736-BF40-F7D31E78946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2522799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5104477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4F440B6D-D8EA-328C-0E0A-0927EB44B7D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99733" y="3779224"/>
            <a:ext cx="6541200" cy="855299"/>
          </a:xfrm>
          <a:prstGeom prst="rect">
            <a:avLst/>
          </a:prstGeom>
        </p:spPr>
        <p:txBody>
          <a:bodyPr wrap="square">
            <a:noAutofit/>
          </a:bodyPr>
          <a:lstStyle>
            <a:lvl1pPr>
              <a:lnSpc>
                <a:spcPct val="104000"/>
              </a:lnSpc>
              <a:defRPr sz="1800" b="0" i="0" kern="1800" spc="-30" baseline="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endParaRPr lang="en-US"/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1A2B6932-246C-2F4B-B897-29B44C1D882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9732" y="1889950"/>
            <a:ext cx="6542513" cy="1806905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>
              <a:lnSpc>
                <a:spcPct val="80000"/>
              </a:lnSpc>
              <a:defRPr sz="7200" b="1" i="0">
                <a:solidFill>
                  <a:schemeClr val="tx1"/>
                </a:solidFill>
                <a:latin typeface="Aptos" panose="020B0004020202020204" pitchFamily="34" charset="0"/>
              </a:defRPr>
            </a:lvl1pPr>
          </a:lstStyle>
          <a:p>
            <a:r>
              <a:rPr lang="en-GB"/>
              <a:t>Click here </a:t>
            </a:r>
            <a:br>
              <a:rPr lang="en-GB"/>
            </a:br>
            <a:r>
              <a:rPr lang="en-GB"/>
              <a:t>to insert title</a:t>
            </a: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09D3A070-4BD2-ECCB-D736-EBBF239055B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7678168" y="0"/>
            <a:ext cx="4014099" cy="6354450"/>
          </a:xfrm>
          <a:custGeom>
            <a:avLst/>
            <a:gdLst>
              <a:gd name="connsiteX0" fmla="*/ 0 w 3959504"/>
              <a:gd name="connsiteY0" fmla="*/ 0 h 6289040"/>
              <a:gd name="connsiteX1" fmla="*/ 3959504 w 3959504"/>
              <a:gd name="connsiteY1" fmla="*/ 0 h 6289040"/>
              <a:gd name="connsiteX2" fmla="*/ 3959504 w 3959504"/>
              <a:gd name="connsiteY2" fmla="*/ 6289040 h 6289040"/>
              <a:gd name="connsiteX3" fmla="*/ 0 w 3959504"/>
              <a:gd name="connsiteY3" fmla="*/ 6289040 h 6289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59504" h="6289040">
                <a:moveTo>
                  <a:pt x="0" y="0"/>
                </a:moveTo>
                <a:lnTo>
                  <a:pt x="3959504" y="0"/>
                </a:lnTo>
                <a:lnTo>
                  <a:pt x="3959504" y="6289040"/>
                </a:lnTo>
                <a:lnTo>
                  <a:pt x="0" y="6289040"/>
                </a:lnTo>
                <a:close/>
              </a:path>
            </a:pathLst>
          </a:custGeom>
        </p:spPr>
        <p:txBody>
          <a:bodyPr wrap="square" bIns="648000" anchor="ctr">
            <a:noAutofit/>
          </a:bodyPr>
          <a:lstStyle>
            <a:lvl1pPr algn="ctr">
              <a:defRPr sz="1200" b="0" i="0"/>
            </a:lvl1pPr>
          </a:lstStyle>
          <a:p>
            <a:r>
              <a:rPr lang="en-GB"/>
              <a:t>Click icon to insert image</a:t>
            </a: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0A6F234A-02BD-CEA1-53B6-A3CBD82D9D9A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502038" y="5813459"/>
            <a:ext cx="2047718" cy="540991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D4FD2369-CA15-45D0-6135-4B67E4FCCDD9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499732" y="503550"/>
            <a:ext cx="651959" cy="93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3255433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19">
            <a:extLst>
              <a:ext uri="{FF2B5EF4-FFF2-40B4-BE49-F238E27FC236}">
                <a16:creationId xmlns:a16="http://schemas.microsoft.com/office/drawing/2014/main" id="{079E73F8-37B5-57EE-3B98-2EA71E263B1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99733" y="1408773"/>
            <a:ext cx="496800" cy="493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4000"/>
              </a:lnSpc>
              <a:defRPr sz="1800" b="1" i="0"/>
            </a:lvl1pPr>
          </a:lstStyle>
          <a:p>
            <a:r>
              <a:rPr lang="en-GB"/>
              <a:t>01</a:t>
            </a:r>
          </a:p>
        </p:txBody>
      </p:sp>
      <p:sp>
        <p:nvSpPr>
          <p:cNvPr id="5" name="Text Placeholder 20">
            <a:extLst>
              <a:ext uri="{FF2B5EF4-FFF2-40B4-BE49-F238E27FC236}">
                <a16:creationId xmlns:a16="http://schemas.microsoft.com/office/drawing/2014/main" id="{C4E74264-E44F-0797-6D9B-9719118A5B4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337481" y="1408772"/>
            <a:ext cx="10354781" cy="493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4000"/>
              </a:lnSpc>
              <a:defRPr sz="1800" b="0" i="0"/>
            </a:lvl1pPr>
          </a:lstStyle>
          <a:p>
            <a:r>
              <a:rPr lang="en-GB"/>
              <a:t>Add section title</a:t>
            </a:r>
          </a:p>
        </p:txBody>
      </p:sp>
      <p:sp>
        <p:nvSpPr>
          <p:cNvPr id="6" name="Text Placeholder 21">
            <a:extLst>
              <a:ext uri="{FF2B5EF4-FFF2-40B4-BE49-F238E27FC236}">
                <a16:creationId xmlns:a16="http://schemas.microsoft.com/office/drawing/2014/main" id="{474BFACF-A065-5599-4DA5-5613F6DC25E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99733" y="2113799"/>
            <a:ext cx="496800" cy="493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 b="1" i="0"/>
            </a:lvl1pPr>
          </a:lstStyle>
          <a:p>
            <a:r>
              <a:rPr lang="en-GB"/>
              <a:t>02</a:t>
            </a:r>
          </a:p>
        </p:txBody>
      </p:sp>
      <p:sp>
        <p:nvSpPr>
          <p:cNvPr id="9" name="Text Placeholder 23">
            <a:extLst>
              <a:ext uri="{FF2B5EF4-FFF2-40B4-BE49-F238E27FC236}">
                <a16:creationId xmlns:a16="http://schemas.microsoft.com/office/drawing/2014/main" id="{5691CC70-8DF2-EE6F-C40B-B6A831DFB18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99733" y="2818825"/>
            <a:ext cx="496800" cy="493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4000"/>
              </a:lnSpc>
              <a:defRPr sz="1800" b="1" i="0"/>
            </a:lvl1pPr>
          </a:lstStyle>
          <a:p>
            <a:r>
              <a:rPr lang="en-GB"/>
              <a:t>03</a:t>
            </a:r>
          </a:p>
        </p:txBody>
      </p:sp>
      <p:sp>
        <p:nvSpPr>
          <p:cNvPr id="11" name="Text Placeholder 25">
            <a:extLst>
              <a:ext uri="{FF2B5EF4-FFF2-40B4-BE49-F238E27FC236}">
                <a16:creationId xmlns:a16="http://schemas.microsoft.com/office/drawing/2014/main" id="{81241517-A93B-C884-00F7-1D76B026E7DE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99733" y="3523851"/>
            <a:ext cx="496800" cy="493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4000"/>
              </a:lnSpc>
              <a:defRPr sz="1800" b="1" i="0"/>
            </a:lvl1pPr>
          </a:lstStyle>
          <a:p>
            <a:r>
              <a:rPr lang="en-GB"/>
              <a:t>04</a:t>
            </a:r>
          </a:p>
        </p:txBody>
      </p:sp>
      <p:sp>
        <p:nvSpPr>
          <p:cNvPr id="14" name="Text Placeholder 27">
            <a:extLst>
              <a:ext uri="{FF2B5EF4-FFF2-40B4-BE49-F238E27FC236}">
                <a16:creationId xmlns:a16="http://schemas.microsoft.com/office/drawing/2014/main" id="{623F1BAB-65D9-A5B4-E25B-18ED21C1E93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99733" y="4228877"/>
            <a:ext cx="496800" cy="493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4000"/>
              </a:lnSpc>
              <a:defRPr sz="1800" b="1" i="0"/>
            </a:lvl1pPr>
          </a:lstStyle>
          <a:p>
            <a:r>
              <a:rPr lang="en-GB"/>
              <a:t>05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9A622FF6-9443-30AD-C876-90BBC09B5850}"/>
              </a:ext>
            </a:extLst>
          </p:cNvPr>
          <p:cNvCxnSpPr>
            <a:cxnSpLocks/>
          </p:cNvCxnSpPr>
          <p:nvPr userDrawn="1"/>
        </p:nvCxnSpPr>
        <p:spPr>
          <a:xfrm>
            <a:off x="1139588" y="1431102"/>
            <a:ext cx="0" cy="399600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itle Placeholder 1">
            <a:extLst>
              <a:ext uri="{FF2B5EF4-FFF2-40B4-BE49-F238E27FC236}">
                <a16:creationId xmlns:a16="http://schemas.microsoft.com/office/drawing/2014/main" id="{D325DC9D-2AA9-80B0-59CB-EB2A231584D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9733" y="538538"/>
            <a:ext cx="11192534" cy="383567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>
              <a:defRPr b="1" i="0"/>
            </a:lvl1pPr>
          </a:lstStyle>
          <a:p>
            <a:r>
              <a:rPr lang="en-GB"/>
              <a:t>Agenda slide</a:t>
            </a:r>
          </a:p>
        </p:txBody>
      </p:sp>
      <p:sp>
        <p:nvSpPr>
          <p:cNvPr id="38" name="Text Placeholder 20">
            <a:extLst>
              <a:ext uri="{FF2B5EF4-FFF2-40B4-BE49-F238E27FC236}">
                <a16:creationId xmlns:a16="http://schemas.microsoft.com/office/drawing/2014/main" id="{94FB1512-536B-3C06-8758-3BF64A3DF58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337481" y="2113798"/>
            <a:ext cx="10354781" cy="493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4000"/>
              </a:lnSpc>
              <a:defRPr sz="1800" b="0" i="0"/>
            </a:lvl1pPr>
          </a:lstStyle>
          <a:p>
            <a:r>
              <a:rPr lang="en-GB"/>
              <a:t>Add section title</a:t>
            </a:r>
          </a:p>
        </p:txBody>
      </p:sp>
      <p:sp>
        <p:nvSpPr>
          <p:cNvPr id="39" name="Text Placeholder 20">
            <a:extLst>
              <a:ext uri="{FF2B5EF4-FFF2-40B4-BE49-F238E27FC236}">
                <a16:creationId xmlns:a16="http://schemas.microsoft.com/office/drawing/2014/main" id="{E73858A2-79B0-D494-4400-BA3171AC2533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337481" y="2818824"/>
            <a:ext cx="10354781" cy="493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4000"/>
              </a:lnSpc>
              <a:defRPr sz="1800" b="0" i="0"/>
            </a:lvl1pPr>
          </a:lstStyle>
          <a:p>
            <a:r>
              <a:rPr lang="en-GB"/>
              <a:t>Add section title</a:t>
            </a:r>
          </a:p>
        </p:txBody>
      </p:sp>
      <p:sp>
        <p:nvSpPr>
          <p:cNvPr id="40" name="Text Placeholder 20">
            <a:extLst>
              <a:ext uri="{FF2B5EF4-FFF2-40B4-BE49-F238E27FC236}">
                <a16:creationId xmlns:a16="http://schemas.microsoft.com/office/drawing/2014/main" id="{316DF11A-F375-2621-E425-D254C2BFBDC2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337481" y="3523850"/>
            <a:ext cx="10354781" cy="493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4000"/>
              </a:lnSpc>
              <a:defRPr sz="1800" b="0" i="0"/>
            </a:lvl1pPr>
          </a:lstStyle>
          <a:p>
            <a:r>
              <a:rPr lang="en-GB"/>
              <a:t>Add section title</a:t>
            </a:r>
          </a:p>
        </p:txBody>
      </p:sp>
      <p:sp>
        <p:nvSpPr>
          <p:cNvPr id="41" name="Text Placeholder 20">
            <a:extLst>
              <a:ext uri="{FF2B5EF4-FFF2-40B4-BE49-F238E27FC236}">
                <a16:creationId xmlns:a16="http://schemas.microsoft.com/office/drawing/2014/main" id="{FB045E71-4D6C-C476-D364-81DB443EDF23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337481" y="4228876"/>
            <a:ext cx="10354781" cy="493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4000"/>
              </a:lnSpc>
              <a:defRPr sz="1800" b="0" i="0"/>
            </a:lvl1pPr>
          </a:lstStyle>
          <a:p>
            <a:r>
              <a:rPr lang="en-GB"/>
              <a:t>Add section title</a:t>
            </a:r>
          </a:p>
        </p:txBody>
      </p:sp>
      <p:sp>
        <p:nvSpPr>
          <p:cNvPr id="44" name="Text Placeholder 20">
            <a:extLst>
              <a:ext uri="{FF2B5EF4-FFF2-40B4-BE49-F238E27FC236}">
                <a16:creationId xmlns:a16="http://schemas.microsoft.com/office/drawing/2014/main" id="{6ACC28C5-8646-3B2E-4FDA-90CAAD6437E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1337481" y="4933902"/>
            <a:ext cx="10354781" cy="493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4000"/>
              </a:lnSpc>
              <a:defRPr sz="1800" b="0" i="0"/>
            </a:lvl1pPr>
          </a:lstStyle>
          <a:p>
            <a:r>
              <a:rPr lang="en-GB"/>
              <a:t>Add section title</a:t>
            </a:r>
          </a:p>
        </p:txBody>
      </p:sp>
      <p:sp>
        <p:nvSpPr>
          <p:cNvPr id="49" name="Text Placeholder 29">
            <a:extLst>
              <a:ext uri="{FF2B5EF4-FFF2-40B4-BE49-F238E27FC236}">
                <a16:creationId xmlns:a16="http://schemas.microsoft.com/office/drawing/2014/main" id="{CE07A932-8579-47D4-C90C-297D44DE4342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99733" y="4933903"/>
            <a:ext cx="496800" cy="493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 b="1" i="0"/>
            </a:lvl1pPr>
          </a:lstStyle>
          <a:p>
            <a:r>
              <a:rPr lang="en-GB"/>
              <a:t>06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92FAD600-88E4-8EA1-EA4A-51A35A21FC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39733" y="5994450"/>
            <a:ext cx="10652534" cy="360000"/>
          </a:xfrm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defRPr sz="1100" b="0" i="0">
                <a:solidFill>
                  <a:schemeClr val="tx1"/>
                </a:solidFill>
                <a:latin typeface="Aptos" panose="020B0004020202020204" pitchFamily="34" charset="0"/>
                <a:cs typeface="Calibri" panose="020F0502020204030204" pitchFamily="34" charset="0"/>
              </a:defRPr>
            </a:lvl1pPr>
          </a:lstStyle>
          <a:p>
            <a:endParaRPr lang="en-GB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F0AF68AB-F850-E589-CE1A-0CA7395247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99733" y="5994450"/>
            <a:ext cx="360000" cy="360000"/>
          </a:xfrm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defRPr sz="1200" b="1" i="0">
                <a:solidFill>
                  <a:schemeClr val="tx1"/>
                </a:solidFill>
                <a:latin typeface="Aptos" panose="020B0004020202020204" pitchFamily="34" charset="0"/>
                <a:cs typeface="Calibri" panose="020F0502020204030204" pitchFamily="34" charset="0"/>
              </a:defRPr>
            </a:lvl1pPr>
          </a:lstStyle>
          <a:p>
            <a:fld id="{E8F1A65C-595C-4736-BF40-F7D31E78946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357805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09D3A070-4BD2-ECCB-D736-EBBF239055B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12192000" cy="3445200"/>
          </a:xfrm>
          <a:custGeom>
            <a:avLst/>
            <a:gdLst>
              <a:gd name="connsiteX0" fmla="*/ 0 w 3959504"/>
              <a:gd name="connsiteY0" fmla="*/ 0 h 6289040"/>
              <a:gd name="connsiteX1" fmla="*/ 3959504 w 3959504"/>
              <a:gd name="connsiteY1" fmla="*/ 0 h 6289040"/>
              <a:gd name="connsiteX2" fmla="*/ 3959504 w 3959504"/>
              <a:gd name="connsiteY2" fmla="*/ 6289040 h 6289040"/>
              <a:gd name="connsiteX3" fmla="*/ 0 w 3959504"/>
              <a:gd name="connsiteY3" fmla="*/ 6289040 h 6289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59504" h="6289040">
                <a:moveTo>
                  <a:pt x="0" y="0"/>
                </a:moveTo>
                <a:lnTo>
                  <a:pt x="3959504" y="0"/>
                </a:lnTo>
                <a:lnTo>
                  <a:pt x="3959504" y="6289040"/>
                </a:lnTo>
                <a:lnTo>
                  <a:pt x="0" y="6289040"/>
                </a:lnTo>
                <a:close/>
              </a:path>
            </a:pathLst>
          </a:custGeom>
        </p:spPr>
        <p:txBody>
          <a:bodyPr wrap="square" bIns="648000" anchor="ctr">
            <a:noAutofit/>
          </a:bodyPr>
          <a:lstStyle>
            <a:lvl1pPr algn="ctr">
              <a:defRPr sz="1200" b="0" i="0"/>
            </a:lvl1pPr>
          </a:lstStyle>
          <a:p>
            <a:r>
              <a:rPr lang="en-GB"/>
              <a:t>Click icon to insert image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4F440B6D-D8EA-328C-0E0A-0927EB44B7D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99733" y="1580118"/>
            <a:ext cx="8208000" cy="855299"/>
          </a:xfrm>
          <a:prstGeom prst="rect">
            <a:avLst/>
          </a:prstGeom>
        </p:spPr>
        <p:txBody>
          <a:bodyPr wrap="square">
            <a:noAutofit/>
          </a:bodyPr>
          <a:lstStyle>
            <a:lvl1pPr>
              <a:lnSpc>
                <a:spcPct val="105000"/>
              </a:lnSpc>
              <a:defRPr sz="6000" b="1" i="0" kern="1800" spc="-30" baseline="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Chapter #</a:t>
            </a: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8FCD2B1-D684-AD84-2649-CD4B7D8A9D7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9733" y="2791790"/>
            <a:ext cx="8208000" cy="1743682"/>
          </a:xfrm>
          <a:prstGeom prst="rect">
            <a:avLst/>
          </a:prstGeom>
        </p:spPr>
        <p:txBody>
          <a:bodyPr vert="horz" wrap="square" lIns="0" tIns="0" rIns="0" bIns="0" rtlCol="0" anchor="t">
            <a:noAutofit/>
          </a:bodyPr>
          <a:lstStyle>
            <a:lvl1pPr>
              <a:lnSpc>
                <a:spcPct val="80000"/>
              </a:lnSpc>
              <a:defRPr sz="7200" b="1" i="0">
                <a:solidFill>
                  <a:schemeClr val="tx1"/>
                </a:solidFill>
                <a:latin typeface="Aptos" panose="020B0004020202020204" pitchFamily="34" charset="0"/>
              </a:defRPr>
            </a:lvl1pPr>
          </a:lstStyle>
          <a:p>
            <a:r>
              <a:rPr lang="en-GB"/>
              <a:t>Click here </a:t>
            </a:r>
            <a:br>
              <a:rPr lang="en-GB"/>
            </a:br>
            <a:r>
              <a:rPr lang="en-GB"/>
              <a:t>to insert title</a:t>
            </a:r>
          </a:p>
        </p:txBody>
      </p:sp>
      <p:pic>
        <p:nvPicPr>
          <p:cNvPr id="90" name="Graphic 89">
            <a:extLst>
              <a:ext uri="{FF2B5EF4-FFF2-40B4-BE49-F238E27FC236}">
                <a16:creationId xmlns:a16="http://schemas.microsoft.com/office/drawing/2014/main" id="{DEABD41F-F2D1-68DD-A891-4162D21E5E59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500065" y="5418450"/>
            <a:ext cx="651959" cy="936000"/>
          </a:xfrm>
          <a:prstGeom prst="rect">
            <a:avLst/>
          </a:prstGeom>
        </p:spPr>
      </p:pic>
      <p:pic>
        <p:nvPicPr>
          <p:cNvPr id="3" name="Graphic 2">
            <a:extLst>
              <a:ext uri="{FF2B5EF4-FFF2-40B4-BE49-F238E27FC236}">
                <a16:creationId xmlns:a16="http://schemas.microsoft.com/office/drawing/2014/main" id="{1AF0B37E-1851-C4C9-6600-DBA2A6B5C6D9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 rot="16200000">
            <a:off x="10397913" y="5057790"/>
            <a:ext cx="2047718" cy="540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269721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FBBE98-0E22-15AB-65C2-C9AE1F66A1E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/>
              <a:t>Click here to insert title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A051A74-FD7C-83D5-AE8A-B170E2565F6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499733" y="5994450"/>
            <a:ext cx="360000" cy="360000"/>
          </a:xfrm>
          <a:prstGeom prst="rect">
            <a:avLst/>
          </a:prstGeom>
        </p:spPr>
        <p:txBody>
          <a:bodyPr/>
          <a:lstStyle/>
          <a:p>
            <a:fld id="{E8F1A65C-595C-4736-BF40-F7D31E789466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FEBCF1B-F604-B3B2-27A6-880F400878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39733" y="5994450"/>
            <a:ext cx="10652534" cy="360000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9321156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only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766BFCA1-3D8D-4284-C24E-E3DA1F69957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99733" y="1077065"/>
            <a:ext cx="11192534" cy="564450"/>
          </a:xfrm>
          <a:prstGeom prst="rect">
            <a:avLst/>
          </a:prstGeom>
        </p:spPr>
        <p:txBody>
          <a:bodyPr wrap="square">
            <a:noAutofit/>
          </a:bodyPr>
          <a:lstStyle>
            <a:lvl1pPr>
              <a:lnSpc>
                <a:spcPct val="104000"/>
              </a:lnSpc>
              <a:defRPr sz="1800" b="0" i="0"/>
            </a:lvl1pPr>
          </a:lstStyle>
          <a:p>
            <a:pPr marL="0" marR="0" lvl="0" indent="0" algn="l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Add subheading</a:t>
            </a:r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310189C7-0533-C5A5-2053-64B64A4AE60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9733" y="538538"/>
            <a:ext cx="11192534" cy="383567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>
              <a:defRPr b="1" i="0"/>
            </a:lvl1pPr>
          </a:lstStyle>
          <a:p>
            <a:r>
              <a:rPr lang="en-GB"/>
              <a:t>Click here to insert title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AFBC0A28-AEB8-D9B8-A0EC-71E62E2710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9733" y="1888476"/>
            <a:ext cx="11192534" cy="35676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defRPr sz="1600" b="0" i="0"/>
            </a:lvl1pPr>
          </a:lstStyle>
          <a:p>
            <a:pPr lvl="0"/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72F0805D-7AC6-DB66-3B58-C718207890E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39733" y="5994450"/>
            <a:ext cx="10652534" cy="360000"/>
          </a:xfrm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defRPr sz="1100" b="0" i="0">
                <a:solidFill>
                  <a:schemeClr val="tx1"/>
                </a:solidFill>
                <a:latin typeface="Aptos" panose="020B0004020202020204" pitchFamily="34" charset="0"/>
                <a:cs typeface="Calibri" panose="020F0502020204030204" pitchFamily="34" charset="0"/>
              </a:defRPr>
            </a:lvl1pPr>
          </a:lstStyle>
          <a:p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11ED5DF8-DAFE-B042-8CE9-DF893AC6240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99733" y="5994450"/>
            <a:ext cx="360000" cy="360000"/>
          </a:xfrm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defRPr sz="1200" b="1" i="0">
                <a:solidFill>
                  <a:schemeClr val="tx1"/>
                </a:solidFill>
                <a:latin typeface="Aptos" panose="020B0004020202020204" pitchFamily="34" charset="0"/>
                <a:cs typeface="Calibri" panose="020F0502020204030204" pitchFamily="34" charset="0"/>
              </a:defRPr>
            </a:lvl1pPr>
          </a:lstStyle>
          <a:p>
            <a:fld id="{E8F1A65C-595C-4736-BF40-F7D31E78946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048206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2">
            <a:extLst>
              <a:ext uri="{FF2B5EF4-FFF2-40B4-BE49-F238E27FC236}">
                <a16:creationId xmlns:a16="http://schemas.microsoft.com/office/drawing/2014/main" id="{8901B2BF-B146-18AA-D1AC-C11BF13456D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99733" y="1077065"/>
            <a:ext cx="11192534" cy="564450"/>
          </a:xfrm>
          <a:prstGeom prst="rect">
            <a:avLst/>
          </a:prstGeom>
        </p:spPr>
        <p:txBody>
          <a:bodyPr wrap="square">
            <a:noAutofit/>
          </a:bodyPr>
          <a:lstStyle>
            <a:lvl1pPr>
              <a:lnSpc>
                <a:spcPct val="104000"/>
              </a:lnSpc>
              <a:defRPr sz="1800" b="0" i="0"/>
            </a:lvl1pPr>
          </a:lstStyle>
          <a:p>
            <a:pPr marL="0" marR="0" lvl="0" indent="0" algn="l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Add subheading</a:t>
            </a:r>
          </a:p>
        </p:txBody>
      </p:sp>
      <p:sp>
        <p:nvSpPr>
          <p:cNvPr id="8" name="Content Placeholder 15">
            <a:extLst>
              <a:ext uri="{FF2B5EF4-FFF2-40B4-BE49-F238E27FC236}">
                <a16:creationId xmlns:a16="http://schemas.microsoft.com/office/drawing/2014/main" id="{36F623F4-4EF9-C441-6445-BE83736EA377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499733" y="2589800"/>
            <a:ext cx="5076000" cy="2866276"/>
          </a:xfrm>
          <a:prstGeom prst="rect">
            <a:avLst/>
          </a:prstGeom>
        </p:spPr>
        <p:txBody>
          <a:bodyPr/>
          <a:lstStyle>
            <a:lvl1pPr>
              <a:lnSpc>
                <a:spcPct val="104000"/>
              </a:lnSpc>
              <a:defRPr sz="1400" b="0" i="0"/>
            </a:lvl1pPr>
          </a:lstStyle>
          <a:p>
            <a:endParaRPr lang="en-GB"/>
          </a:p>
        </p:txBody>
      </p:sp>
      <p:sp>
        <p:nvSpPr>
          <p:cNvPr id="12" name="Text Placeholder 13">
            <a:extLst>
              <a:ext uri="{FF2B5EF4-FFF2-40B4-BE49-F238E27FC236}">
                <a16:creationId xmlns:a16="http://schemas.microsoft.com/office/drawing/2014/main" id="{A80B7B62-049F-CC9E-9B73-4108CEF5DEF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99731" y="1888476"/>
            <a:ext cx="5076000" cy="564450"/>
          </a:xfrm>
          <a:prstGeom prst="rect">
            <a:avLst/>
          </a:prstGeom>
        </p:spPr>
        <p:txBody>
          <a:bodyPr anchor="t">
            <a:noAutofit/>
          </a:bodyPr>
          <a:lstStyle>
            <a:lvl1pPr>
              <a:lnSpc>
                <a:spcPct val="104000"/>
              </a:lnSpc>
              <a:defRPr sz="1600" b="1" i="0"/>
            </a:lvl1pPr>
          </a:lstStyle>
          <a:p>
            <a:r>
              <a:rPr lang="en-GB"/>
              <a:t>Add heading (two lines max)</a:t>
            </a:r>
          </a:p>
        </p:txBody>
      </p:sp>
      <p:sp>
        <p:nvSpPr>
          <p:cNvPr id="26" name="Content Placeholder 15">
            <a:extLst>
              <a:ext uri="{FF2B5EF4-FFF2-40B4-BE49-F238E27FC236}">
                <a16:creationId xmlns:a16="http://schemas.microsoft.com/office/drawing/2014/main" id="{1E648676-8FD7-02E8-7716-297A4F374120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6619166" y="2589800"/>
            <a:ext cx="5073091" cy="2866276"/>
          </a:xfrm>
          <a:prstGeom prst="rect">
            <a:avLst/>
          </a:prstGeom>
        </p:spPr>
        <p:txBody>
          <a:bodyPr/>
          <a:lstStyle>
            <a:lvl1pPr>
              <a:lnSpc>
                <a:spcPct val="104000"/>
              </a:lnSpc>
              <a:defRPr sz="1400" b="0" i="0"/>
            </a:lvl1pPr>
          </a:lstStyle>
          <a:p>
            <a:endParaRPr lang="en-GB"/>
          </a:p>
        </p:txBody>
      </p:sp>
      <p:sp>
        <p:nvSpPr>
          <p:cNvPr id="27" name="Text Placeholder 13">
            <a:extLst>
              <a:ext uri="{FF2B5EF4-FFF2-40B4-BE49-F238E27FC236}">
                <a16:creationId xmlns:a16="http://schemas.microsoft.com/office/drawing/2014/main" id="{5854E95A-9CE6-D1AA-8A64-A9F487ACB88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619167" y="1888476"/>
            <a:ext cx="5073099" cy="564450"/>
          </a:xfrm>
          <a:prstGeom prst="rect">
            <a:avLst/>
          </a:prstGeom>
        </p:spPr>
        <p:txBody>
          <a:bodyPr anchor="t">
            <a:noAutofit/>
          </a:bodyPr>
          <a:lstStyle>
            <a:lvl1pPr>
              <a:lnSpc>
                <a:spcPct val="104000"/>
              </a:lnSpc>
              <a:defRPr sz="1600" b="1" i="0"/>
            </a:lvl1pPr>
          </a:lstStyle>
          <a:p>
            <a:r>
              <a:rPr lang="en-GB"/>
              <a:t>Add heading(two lines max)</a:t>
            </a:r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C2664B76-E093-0A2A-B5BC-50B49610644F}"/>
              </a:ext>
            </a:extLst>
          </p:cNvPr>
          <p:cNvCxnSpPr>
            <a:cxnSpLocks/>
          </p:cNvCxnSpPr>
          <p:nvPr userDrawn="1"/>
        </p:nvCxnSpPr>
        <p:spPr>
          <a:xfrm>
            <a:off x="6096000" y="1830466"/>
            <a:ext cx="0" cy="363600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itle Placeholder 1">
            <a:extLst>
              <a:ext uri="{FF2B5EF4-FFF2-40B4-BE49-F238E27FC236}">
                <a16:creationId xmlns:a16="http://schemas.microsoft.com/office/drawing/2014/main" id="{1E67C38B-51DC-8901-ABF7-E4536FB081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9733" y="538538"/>
            <a:ext cx="11192534" cy="383567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>
              <a:defRPr b="1" i="0"/>
            </a:lvl1pPr>
          </a:lstStyle>
          <a:p>
            <a:r>
              <a:rPr lang="en-GB"/>
              <a:t>Click here to insert title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F4A198-F735-E4E3-DC6D-10CE25D6354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39733" y="5994450"/>
            <a:ext cx="10652534" cy="360000"/>
          </a:xfrm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defRPr sz="1100" b="0" i="0">
                <a:solidFill>
                  <a:schemeClr val="tx1"/>
                </a:solidFill>
                <a:latin typeface="Aptos" panose="020B0004020202020204" pitchFamily="34" charset="0"/>
                <a:cs typeface="Calibri" panose="020F0502020204030204" pitchFamily="34" charset="0"/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D71E6F-1396-52E5-82BD-6506E1A990B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99733" y="5994450"/>
            <a:ext cx="360000" cy="360000"/>
          </a:xfrm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defRPr sz="1200" b="1" i="0">
                <a:solidFill>
                  <a:schemeClr val="tx1"/>
                </a:solidFill>
                <a:latin typeface="Aptos" panose="020B0004020202020204" pitchFamily="34" charset="0"/>
                <a:cs typeface="Calibri" panose="020F0502020204030204" pitchFamily="34" charset="0"/>
              </a:defRPr>
            </a:lvl1pPr>
          </a:lstStyle>
          <a:p>
            <a:fld id="{E8F1A65C-595C-4736-BF40-F7D31E78946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5996873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char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ontent Placeholder 15">
            <a:extLst>
              <a:ext uri="{FF2B5EF4-FFF2-40B4-BE49-F238E27FC236}">
                <a16:creationId xmlns:a16="http://schemas.microsoft.com/office/drawing/2014/main" id="{6B843F2C-A45A-02E0-0AFF-23B4732E852F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7667466" y="1408770"/>
            <a:ext cx="4024801" cy="4047306"/>
          </a:xfrm>
          <a:prstGeom prst="rect">
            <a:avLst/>
          </a:prstGeom>
        </p:spPr>
        <p:txBody>
          <a:bodyPr/>
          <a:lstStyle>
            <a:lvl1pPr>
              <a:defRPr sz="1400" b="0" i="0"/>
            </a:lvl1pPr>
          </a:lstStyle>
          <a:p>
            <a:endParaRPr lang="en-GB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064F26B-8803-9659-C0F8-9ABB6BA873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9733" y="538538"/>
            <a:ext cx="11192534" cy="383567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>
              <a:defRPr b="1" i="0"/>
            </a:lvl1pPr>
          </a:lstStyle>
          <a:p>
            <a:r>
              <a:rPr lang="en-GB"/>
              <a:t>Click here to insert title</a:t>
            </a:r>
          </a:p>
        </p:txBody>
      </p:sp>
      <p:sp>
        <p:nvSpPr>
          <p:cNvPr id="8" name="Content Placeholder 15">
            <a:extLst>
              <a:ext uri="{FF2B5EF4-FFF2-40B4-BE49-F238E27FC236}">
                <a16:creationId xmlns:a16="http://schemas.microsoft.com/office/drawing/2014/main" id="{6F560808-D843-CD45-7AB0-37D202E7B9F2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499733" y="2138376"/>
            <a:ext cx="6542090" cy="3317700"/>
          </a:xfrm>
          <a:prstGeom prst="rect">
            <a:avLst/>
          </a:prstGeom>
        </p:spPr>
        <p:txBody>
          <a:bodyPr/>
          <a:lstStyle>
            <a:lvl1pPr>
              <a:lnSpc>
                <a:spcPct val="104000"/>
              </a:lnSpc>
              <a:defRPr sz="1400" b="0" i="0"/>
            </a:lvl1pPr>
          </a:lstStyle>
          <a:p>
            <a:endParaRPr lang="en-GB"/>
          </a:p>
        </p:txBody>
      </p:sp>
      <p:sp>
        <p:nvSpPr>
          <p:cNvPr id="9" name="Text Placeholder 13">
            <a:extLst>
              <a:ext uri="{FF2B5EF4-FFF2-40B4-BE49-F238E27FC236}">
                <a16:creationId xmlns:a16="http://schemas.microsoft.com/office/drawing/2014/main" id="{B75E58B9-86FE-9082-F516-B5221DE85A4E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9731" y="1408771"/>
            <a:ext cx="6542090" cy="564450"/>
          </a:xfrm>
          <a:prstGeom prst="rect">
            <a:avLst/>
          </a:prstGeom>
        </p:spPr>
        <p:txBody>
          <a:bodyPr anchor="t">
            <a:noAutofit/>
          </a:bodyPr>
          <a:lstStyle>
            <a:lvl1pPr>
              <a:lnSpc>
                <a:spcPct val="104000"/>
              </a:lnSpc>
              <a:defRPr sz="1600" b="1" i="0"/>
            </a:lvl1pPr>
          </a:lstStyle>
          <a:p>
            <a:r>
              <a:rPr lang="en-GB"/>
              <a:t>Add heading (two lines max)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B2ED21-5FF2-403A-ACD9-35D71678F4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39733" y="5994450"/>
            <a:ext cx="10652534" cy="360000"/>
          </a:xfrm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defRPr sz="1100" b="0" i="0">
                <a:solidFill>
                  <a:schemeClr val="tx1"/>
                </a:solidFill>
                <a:latin typeface="Aptos" panose="020B0004020202020204" pitchFamily="34" charset="0"/>
                <a:cs typeface="Calibri" panose="020F0502020204030204" pitchFamily="34" charset="0"/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DC77FA-076F-357B-040E-A4496664F1E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99733" y="5994450"/>
            <a:ext cx="360000" cy="360000"/>
          </a:xfrm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defRPr sz="1200" b="1" i="0">
                <a:solidFill>
                  <a:schemeClr val="tx1"/>
                </a:solidFill>
                <a:latin typeface="Aptos" panose="020B0004020202020204" pitchFamily="34" charset="0"/>
                <a:cs typeface="Calibri" panose="020F0502020204030204" pitchFamily="34" charset="0"/>
              </a:defRPr>
            </a:lvl1pPr>
          </a:lstStyle>
          <a:p>
            <a:fld id="{E8F1A65C-595C-4736-BF40-F7D31E78946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173544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graph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AE7A2C40-535F-5F7E-F1C3-491FC395045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9733" y="538538"/>
            <a:ext cx="11192534" cy="383567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>
              <a:defRPr b="1" i="0"/>
            </a:lvl1pPr>
          </a:lstStyle>
          <a:p>
            <a:r>
              <a:rPr lang="en-GB"/>
              <a:t>Click here to insert title</a:t>
            </a:r>
          </a:p>
        </p:txBody>
      </p:sp>
      <p:sp>
        <p:nvSpPr>
          <p:cNvPr id="9" name="Content Placeholder 15">
            <a:extLst>
              <a:ext uri="{FF2B5EF4-FFF2-40B4-BE49-F238E27FC236}">
                <a16:creationId xmlns:a16="http://schemas.microsoft.com/office/drawing/2014/main" id="{761E740E-CE5D-3F96-EF1B-74C269D86486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499733" y="2138376"/>
            <a:ext cx="5269471" cy="3317700"/>
          </a:xfrm>
          <a:prstGeom prst="rect">
            <a:avLst/>
          </a:prstGeom>
        </p:spPr>
        <p:txBody>
          <a:bodyPr/>
          <a:lstStyle>
            <a:lvl1pPr>
              <a:lnSpc>
                <a:spcPct val="104000"/>
              </a:lnSpc>
              <a:defRPr sz="1400" b="0" i="0"/>
            </a:lvl1pPr>
          </a:lstStyle>
          <a:p>
            <a:endParaRPr lang="en-GB"/>
          </a:p>
        </p:txBody>
      </p:sp>
      <p:sp>
        <p:nvSpPr>
          <p:cNvPr id="10" name="Text Placeholder 13">
            <a:extLst>
              <a:ext uri="{FF2B5EF4-FFF2-40B4-BE49-F238E27FC236}">
                <a16:creationId xmlns:a16="http://schemas.microsoft.com/office/drawing/2014/main" id="{6EE7FA59-16CE-C00E-EC88-A43E3E27FD7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9731" y="1408771"/>
            <a:ext cx="5269470" cy="564450"/>
          </a:xfrm>
          <a:prstGeom prst="rect">
            <a:avLst/>
          </a:prstGeom>
        </p:spPr>
        <p:txBody>
          <a:bodyPr anchor="t">
            <a:noAutofit/>
          </a:bodyPr>
          <a:lstStyle>
            <a:lvl1pPr>
              <a:lnSpc>
                <a:spcPct val="104000"/>
              </a:lnSpc>
              <a:defRPr sz="1600" b="1" i="0"/>
            </a:lvl1pPr>
          </a:lstStyle>
          <a:p>
            <a:r>
              <a:rPr lang="en-GB"/>
              <a:t>Add heading (two lines max)</a:t>
            </a:r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D4650F6D-1E8E-4387-3E83-A43623850CE6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6422796" y="1408770"/>
            <a:ext cx="5269471" cy="4047306"/>
          </a:xfrm>
          <a:prstGeom prst="rect">
            <a:avLst/>
          </a:prstGeom>
        </p:spPr>
        <p:txBody>
          <a:bodyPr/>
          <a:lstStyle>
            <a:lvl1pPr>
              <a:defRPr sz="1400" b="0" i="0"/>
            </a:lvl1pPr>
          </a:lstStyle>
          <a:p>
            <a:endParaRPr lang="en-GB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C305625F-7166-08D0-823D-AE6132CE76C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39733" y="5994450"/>
            <a:ext cx="10652534" cy="360000"/>
          </a:xfrm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defRPr sz="1100" b="0" i="0">
                <a:solidFill>
                  <a:schemeClr val="tx1"/>
                </a:solidFill>
                <a:latin typeface="Aptos" panose="020B0004020202020204" pitchFamily="34" charset="0"/>
                <a:cs typeface="Calibri" panose="020F0502020204030204" pitchFamily="34" charset="0"/>
              </a:defRPr>
            </a:lvl1pPr>
          </a:lstStyle>
          <a:p>
            <a:endParaRPr lang="en-GB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F45DE84D-61FF-419F-38A2-5DF443C1E3E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99733" y="5994450"/>
            <a:ext cx="360000" cy="360000"/>
          </a:xfrm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defRPr sz="1200" b="1" i="0">
                <a:solidFill>
                  <a:schemeClr val="tx1"/>
                </a:solidFill>
                <a:latin typeface="Aptos" panose="020B0004020202020204" pitchFamily="34" charset="0"/>
                <a:cs typeface="Calibri" panose="020F0502020204030204" pitchFamily="34" charset="0"/>
              </a:defRPr>
            </a:lvl1pPr>
          </a:lstStyle>
          <a:p>
            <a:fld id="{E8F1A65C-595C-4736-BF40-F7D31E78946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264158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tab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FE7F2E16-67F1-F1D0-06B5-F587DD51CE6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9733" y="538538"/>
            <a:ext cx="11192534" cy="383567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>
              <a:defRPr b="1" i="0"/>
            </a:lvl1pPr>
          </a:lstStyle>
          <a:p>
            <a:r>
              <a:rPr lang="en-GB"/>
              <a:t>Click here to insert title</a:t>
            </a:r>
          </a:p>
        </p:txBody>
      </p:sp>
      <p:sp>
        <p:nvSpPr>
          <p:cNvPr id="10" name="Content Placeholder 15">
            <a:extLst>
              <a:ext uri="{FF2B5EF4-FFF2-40B4-BE49-F238E27FC236}">
                <a16:creationId xmlns:a16="http://schemas.microsoft.com/office/drawing/2014/main" id="{56ECBFE5-B633-02D4-A1CC-32F1A77792C4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499733" y="2138376"/>
            <a:ext cx="2950477" cy="3317700"/>
          </a:xfrm>
          <a:prstGeom prst="rect">
            <a:avLst/>
          </a:prstGeom>
        </p:spPr>
        <p:txBody>
          <a:bodyPr/>
          <a:lstStyle>
            <a:lvl1pPr>
              <a:lnSpc>
                <a:spcPct val="104000"/>
              </a:lnSpc>
              <a:defRPr sz="1400" b="0" i="0"/>
            </a:lvl1pPr>
          </a:lstStyle>
          <a:p>
            <a:endParaRPr lang="en-GB"/>
          </a:p>
        </p:txBody>
      </p:sp>
      <p:sp>
        <p:nvSpPr>
          <p:cNvPr id="11" name="Text Placeholder 13">
            <a:extLst>
              <a:ext uri="{FF2B5EF4-FFF2-40B4-BE49-F238E27FC236}">
                <a16:creationId xmlns:a16="http://schemas.microsoft.com/office/drawing/2014/main" id="{B3A3145E-319C-A021-10D8-F9A8ADC5ED1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9731" y="1408771"/>
            <a:ext cx="2950477" cy="564450"/>
          </a:xfrm>
          <a:prstGeom prst="rect">
            <a:avLst/>
          </a:prstGeom>
        </p:spPr>
        <p:txBody>
          <a:bodyPr anchor="t">
            <a:noAutofit/>
          </a:bodyPr>
          <a:lstStyle>
            <a:lvl1pPr>
              <a:lnSpc>
                <a:spcPct val="104000"/>
              </a:lnSpc>
              <a:defRPr sz="1600" b="1" i="0"/>
            </a:lvl1pPr>
          </a:lstStyle>
          <a:p>
            <a:r>
              <a:rPr lang="en-GB"/>
              <a:t>Add heading (two lines max)</a:t>
            </a:r>
          </a:p>
        </p:txBody>
      </p:sp>
      <p:sp>
        <p:nvSpPr>
          <p:cNvPr id="15" name="Content Placeholder 15">
            <a:extLst>
              <a:ext uri="{FF2B5EF4-FFF2-40B4-BE49-F238E27FC236}">
                <a16:creationId xmlns:a16="http://schemas.microsoft.com/office/drawing/2014/main" id="{C6BED69E-9C6C-0FCA-B691-851E4ECE40E4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4091234" y="1408770"/>
            <a:ext cx="7601034" cy="4047306"/>
          </a:xfrm>
          <a:prstGeom prst="rect">
            <a:avLst/>
          </a:prstGeom>
        </p:spPr>
        <p:txBody>
          <a:bodyPr/>
          <a:lstStyle>
            <a:lvl1pPr>
              <a:defRPr sz="1400" b="0" i="0"/>
            </a:lvl1pPr>
          </a:lstStyle>
          <a:p>
            <a:endParaRPr lang="en-GB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BEB4DE8A-BD61-46DB-0E87-D7E804731B6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39733" y="5994450"/>
            <a:ext cx="10652534" cy="360000"/>
          </a:xfrm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defRPr sz="1100" b="0" i="0">
                <a:solidFill>
                  <a:schemeClr val="tx1"/>
                </a:solidFill>
                <a:latin typeface="Aptos" panose="020B0004020202020204" pitchFamily="34" charset="0"/>
                <a:cs typeface="Calibri" panose="020F0502020204030204" pitchFamily="34" charset="0"/>
              </a:defRPr>
            </a:lvl1pPr>
          </a:lstStyle>
          <a:p>
            <a:endParaRPr lang="en-GB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3EF06EEC-BB4E-2CDD-13A7-E2E50244880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99733" y="5994450"/>
            <a:ext cx="360000" cy="360000"/>
          </a:xfrm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defRPr sz="1200" b="1" i="0">
                <a:solidFill>
                  <a:schemeClr val="tx1"/>
                </a:solidFill>
                <a:latin typeface="Aptos" panose="020B0004020202020204" pitchFamily="34" charset="0"/>
                <a:cs typeface="Calibri" panose="020F0502020204030204" pitchFamily="34" charset="0"/>
              </a:defRPr>
            </a:lvl1pPr>
          </a:lstStyle>
          <a:p>
            <a:fld id="{E8F1A65C-595C-4736-BF40-F7D31E78946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32435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chart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ontent Placeholder 15">
            <a:extLst>
              <a:ext uri="{FF2B5EF4-FFF2-40B4-BE49-F238E27FC236}">
                <a16:creationId xmlns:a16="http://schemas.microsoft.com/office/drawing/2014/main" id="{6B843F2C-A45A-02E0-0AFF-23B4732E852F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7667466" y="1408770"/>
            <a:ext cx="4024801" cy="4047306"/>
          </a:xfrm>
          <a:prstGeom prst="rect">
            <a:avLst/>
          </a:prstGeom>
        </p:spPr>
        <p:txBody>
          <a:bodyPr/>
          <a:lstStyle>
            <a:lvl1pPr>
              <a:defRPr sz="1400" b="0" i="0"/>
            </a:lvl1pPr>
          </a:lstStyle>
          <a:p>
            <a:endParaRPr lang="en-GB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064F26B-8803-9659-C0F8-9ABB6BA873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9733" y="538538"/>
            <a:ext cx="11192534" cy="383567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>
              <a:defRPr b="1" i="0"/>
            </a:lvl1pPr>
          </a:lstStyle>
          <a:p>
            <a:r>
              <a:rPr lang="en-GB"/>
              <a:t>Click here to insert title</a:t>
            </a:r>
          </a:p>
        </p:txBody>
      </p:sp>
      <p:sp>
        <p:nvSpPr>
          <p:cNvPr id="8" name="Content Placeholder 15">
            <a:extLst>
              <a:ext uri="{FF2B5EF4-FFF2-40B4-BE49-F238E27FC236}">
                <a16:creationId xmlns:a16="http://schemas.microsoft.com/office/drawing/2014/main" id="{6F560808-D843-CD45-7AB0-37D202E7B9F2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499733" y="2138376"/>
            <a:ext cx="6542090" cy="3317700"/>
          </a:xfrm>
          <a:prstGeom prst="rect">
            <a:avLst/>
          </a:prstGeom>
        </p:spPr>
        <p:txBody>
          <a:bodyPr/>
          <a:lstStyle>
            <a:lvl1pPr>
              <a:lnSpc>
                <a:spcPct val="104000"/>
              </a:lnSpc>
              <a:defRPr sz="1400" b="0" i="0"/>
            </a:lvl1pPr>
          </a:lstStyle>
          <a:p>
            <a:endParaRPr lang="en-GB"/>
          </a:p>
        </p:txBody>
      </p:sp>
      <p:sp>
        <p:nvSpPr>
          <p:cNvPr id="9" name="Text Placeholder 13">
            <a:extLst>
              <a:ext uri="{FF2B5EF4-FFF2-40B4-BE49-F238E27FC236}">
                <a16:creationId xmlns:a16="http://schemas.microsoft.com/office/drawing/2014/main" id="{B75E58B9-86FE-9082-F516-B5221DE85A4E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9731" y="1408771"/>
            <a:ext cx="6542090" cy="564450"/>
          </a:xfrm>
          <a:prstGeom prst="rect">
            <a:avLst/>
          </a:prstGeom>
        </p:spPr>
        <p:txBody>
          <a:bodyPr anchor="t">
            <a:noAutofit/>
          </a:bodyPr>
          <a:lstStyle>
            <a:lvl1pPr>
              <a:lnSpc>
                <a:spcPct val="104000"/>
              </a:lnSpc>
              <a:defRPr sz="1600" b="1" i="0"/>
            </a:lvl1pPr>
          </a:lstStyle>
          <a:p>
            <a:r>
              <a:rPr lang="en-GB"/>
              <a:t>Add heading (two lines max)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106CB4-AC58-14FD-F861-6D4E32A9704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39733" y="5994450"/>
            <a:ext cx="10652534" cy="360000"/>
          </a:xfrm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defRPr sz="1100" b="0" i="0">
                <a:solidFill>
                  <a:schemeClr val="tx1"/>
                </a:solidFill>
                <a:latin typeface="Aptos" panose="020B0004020202020204" pitchFamily="34" charset="0"/>
                <a:cs typeface="Calibri" panose="020F0502020204030204" pitchFamily="34" charset="0"/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7F24AA-293B-0768-DE23-1F5E04F4E9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99733" y="5994450"/>
            <a:ext cx="360000" cy="360000"/>
          </a:xfrm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defRPr sz="1200" b="1" i="0">
                <a:solidFill>
                  <a:schemeClr val="tx1"/>
                </a:solidFill>
                <a:latin typeface="Aptos" panose="020B0004020202020204" pitchFamily="34" charset="0"/>
                <a:cs typeface="Calibri" panose="020F0502020204030204" pitchFamily="34" charset="0"/>
              </a:defRPr>
            </a:lvl1pPr>
          </a:lstStyle>
          <a:p>
            <a:fld id="{E8F1A65C-595C-4736-BF40-F7D31E78946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337230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page image or 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5">
            <a:extLst>
              <a:ext uri="{FF2B5EF4-FFF2-40B4-BE49-F238E27FC236}">
                <a16:creationId xmlns:a16="http://schemas.microsoft.com/office/drawing/2014/main" id="{F55ED7E7-6451-3D92-ECF5-AFFF791A07CC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anchor="ctr"/>
          <a:lstStyle>
            <a:lvl1pPr algn="ctr">
              <a:lnSpc>
                <a:spcPct val="104000"/>
              </a:lnSpc>
              <a:defRPr sz="1400" b="0" i="0">
                <a:noFill/>
              </a:defRPr>
            </a:lvl1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2745307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text v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1">
            <a:extLst>
              <a:ext uri="{FF2B5EF4-FFF2-40B4-BE49-F238E27FC236}">
                <a16:creationId xmlns:a16="http://schemas.microsoft.com/office/drawing/2014/main" id="{AE7036E6-159B-AB30-471E-A525D94FE308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5981999" y="0"/>
            <a:ext cx="4554000" cy="6858000"/>
          </a:xfrm>
          <a:custGeom>
            <a:avLst/>
            <a:gdLst>
              <a:gd name="connsiteX0" fmla="*/ 0 w 3959504"/>
              <a:gd name="connsiteY0" fmla="*/ 0 h 6289040"/>
              <a:gd name="connsiteX1" fmla="*/ 3959504 w 3959504"/>
              <a:gd name="connsiteY1" fmla="*/ 0 h 6289040"/>
              <a:gd name="connsiteX2" fmla="*/ 3959504 w 3959504"/>
              <a:gd name="connsiteY2" fmla="*/ 6289040 h 6289040"/>
              <a:gd name="connsiteX3" fmla="*/ 0 w 3959504"/>
              <a:gd name="connsiteY3" fmla="*/ 6289040 h 6289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59504" h="6289040">
                <a:moveTo>
                  <a:pt x="0" y="0"/>
                </a:moveTo>
                <a:lnTo>
                  <a:pt x="3959504" y="0"/>
                </a:lnTo>
                <a:lnTo>
                  <a:pt x="3959504" y="6289040"/>
                </a:lnTo>
                <a:lnTo>
                  <a:pt x="0" y="6289040"/>
                </a:lnTo>
                <a:close/>
              </a:path>
            </a:pathLst>
          </a:custGeom>
        </p:spPr>
        <p:txBody>
          <a:bodyPr wrap="square" bIns="648000" anchor="ctr">
            <a:noAutofit/>
          </a:bodyPr>
          <a:lstStyle>
            <a:lvl1pPr algn="ctr">
              <a:defRPr sz="1200" b="0" i="0"/>
            </a:lvl1pPr>
          </a:lstStyle>
          <a:p>
            <a:r>
              <a:rPr lang="en-GB"/>
              <a:t>Click icon to insert image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0384444D-D7CD-F3A0-868D-95881EA5F7A2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11040309" y="503550"/>
            <a:ext cx="651959" cy="936000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5E218285-2698-5C06-A51E-A0FFE918152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 rot="16200000">
            <a:off x="10397913" y="5057790"/>
            <a:ext cx="2047718" cy="540991"/>
          </a:xfrm>
          <a:prstGeom prst="rect">
            <a:avLst/>
          </a:prstGeom>
        </p:spPr>
      </p:pic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230773AF-350E-9246-0106-1674358DA5D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9733" y="538538"/>
            <a:ext cx="4860001" cy="383567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>
              <a:defRPr b="1" i="0"/>
            </a:lvl1pPr>
          </a:lstStyle>
          <a:p>
            <a:r>
              <a:rPr lang="en-GB"/>
              <a:t>Click here to insert title</a:t>
            </a:r>
          </a:p>
        </p:txBody>
      </p:sp>
      <p:sp>
        <p:nvSpPr>
          <p:cNvPr id="12" name="Content Placeholder 15">
            <a:extLst>
              <a:ext uri="{FF2B5EF4-FFF2-40B4-BE49-F238E27FC236}">
                <a16:creationId xmlns:a16="http://schemas.microsoft.com/office/drawing/2014/main" id="{D68010EB-8939-A926-E01E-C52CAC459C58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499733" y="2138376"/>
            <a:ext cx="4860001" cy="3317700"/>
          </a:xfrm>
          <a:prstGeom prst="rect">
            <a:avLst/>
          </a:prstGeom>
        </p:spPr>
        <p:txBody>
          <a:bodyPr/>
          <a:lstStyle>
            <a:lvl1pPr>
              <a:lnSpc>
                <a:spcPct val="104000"/>
              </a:lnSpc>
              <a:defRPr sz="1400" b="0" i="0"/>
            </a:lvl1pPr>
          </a:lstStyle>
          <a:p>
            <a:endParaRPr lang="en-GB"/>
          </a:p>
        </p:txBody>
      </p:sp>
      <p:sp>
        <p:nvSpPr>
          <p:cNvPr id="13" name="Text Placeholder 13">
            <a:extLst>
              <a:ext uri="{FF2B5EF4-FFF2-40B4-BE49-F238E27FC236}">
                <a16:creationId xmlns:a16="http://schemas.microsoft.com/office/drawing/2014/main" id="{F5F358D9-5074-CF75-C0F2-7287DD66EA5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99732" y="1408771"/>
            <a:ext cx="4860002" cy="564450"/>
          </a:xfrm>
          <a:prstGeom prst="rect">
            <a:avLst/>
          </a:prstGeom>
        </p:spPr>
        <p:txBody>
          <a:bodyPr anchor="t">
            <a:noAutofit/>
          </a:bodyPr>
          <a:lstStyle>
            <a:lvl1pPr>
              <a:lnSpc>
                <a:spcPct val="104000"/>
              </a:lnSpc>
              <a:defRPr sz="1600" b="1" i="0"/>
            </a:lvl1pPr>
          </a:lstStyle>
          <a:p>
            <a:r>
              <a:rPr lang="en-GB"/>
              <a:t>Add heading (two lines max)</a:t>
            </a:r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id="{B4B1EFBF-74E2-F771-E37B-D73A4D75D14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39733" y="5994450"/>
            <a:ext cx="4320001" cy="360000"/>
          </a:xfrm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defRPr sz="1100" b="0" i="0">
                <a:solidFill>
                  <a:schemeClr val="tx1"/>
                </a:solidFill>
                <a:latin typeface="Aptos" panose="020B0004020202020204" pitchFamily="34" charset="0"/>
                <a:cs typeface="Calibri" panose="020F0502020204030204" pitchFamily="34" charset="0"/>
              </a:defRPr>
            </a:lvl1pPr>
          </a:lstStyle>
          <a:p>
            <a:endParaRPr lang="en-GB"/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586AFB09-C3AE-5C6D-3811-9837472DBF4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99733" y="5994450"/>
            <a:ext cx="360000" cy="360000"/>
          </a:xfrm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defRPr sz="1200" b="1" i="0">
                <a:solidFill>
                  <a:schemeClr val="tx1"/>
                </a:solidFill>
                <a:latin typeface="Aptos" panose="020B0004020202020204" pitchFamily="34" charset="0"/>
                <a:cs typeface="Calibri" panose="020F0502020204030204" pitchFamily="34" charset="0"/>
              </a:defRPr>
            </a:lvl1pPr>
          </a:lstStyle>
          <a:p>
            <a:fld id="{E8F1A65C-595C-4736-BF40-F7D31E78946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215386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text v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C37681FC-CB57-A783-CC7B-A0690E432F5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9734" y="538538"/>
            <a:ext cx="4860000" cy="383567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>
              <a:defRPr b="1" i="0"/>
            </a:lvl1pPr>
          </a:lstStyle>
          <a:p>
            <a:r>
              <a:rPr lang="en-GB"/>
              <a:t>Click here to insert title</a:t>
            </a:r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60EF9FEF-9FC7-2805-A3DA-84221141590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99733" y="1077065"/>
            <a:ext cx="4860000" cy="564450"/>
          </a:xfrm>
          <a:prstGeom prst="rect">
            <a:avLst/>
          </a:prstGeom>
        </p:spPr>
        <p:txBody>
          <a:bodyPr wrap="square">
            <a:noAutofit/>
          </a:bodyPr>
          <a:lstStyle>
            <a:lvl1pPr>
              <a:lnSpc>
                <a:spcPct val="104000"/>
              </a:lnSpc>
              <a:defRPr sz="1800" b="0" i="0"/>
            </a:lvl1pPr>
          </a:lstStyle>
          <a:p>
            <a:pPr marL="0" marR="0" lvl="0" indent="0" algn="l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Add subheading</a:t>
            </a:r>
          </a:p>
        </p:txBody>
      </p:sp>
      <p:sp>
        <p:nvSpPr>
          <p:cNvPr id="12" name="Content Placeholder 15">
            <a:extLst>
              <a:ext uri="{FF2B5EF4-FFF2-40B4-BE49-F238E27FC236}">
                <a16:creationId xmlns:a16="http://schemas.microsoft.com/office/drawing/2014/main" id="{27B3970F-CF32-6E7B-7127-270E1D57E145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499733" y="1888476"/>
            <a:ext cx="4860000" cy="3567600"/>
          </a:xfrm>
          <a:prstGeom prst="rect">
            <a:avLst/>
          </a:prstGeom>
        </p:spPr>
        <p:txBody>
          <a:bodyPr/>
          <a:lstStyle>
            <a:lvl1pPr>
              <a:lnSpc>
                <a:spcPct val="104000"/>
              </a:lnSpc>
              <a:defRPr sz="1400" b="0" i="0"/>
            </a:lvl1pPr>
          </a:lstStyle>
          <a:p>
            <a:endParaRPr lang="en-GB"/>
          </a:p>
        </p:txBody>
      </p:sp>
      <p:sp>
        <p:nvSpPr>
          <p:cNvPr id="13" name="Picture Placeholder 11">
            <a:extLst>
              <a:ext uri="{FF2B5EF4-FFF2-40B4-BE49-F238E27FC236}">
                <a16:creationId xmlns:a16="http://schemas.microsoft.com/office/drawing/2014/main" id="{FC002011-9DF8-0527-2C13-C31990238C0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5981999" y="0"/>
            <a:ext cx="4554000" cy="6858000"/>
          </a:xfrm>
          <a:custGeom>
            <a:avLst/>
            <a:gdLst>
              <a:gd name="connsiteX0" fmla="*/ 0 w 3959504"/>
              <a:gd name="connsiteY0" fmla="*/ 0 h 6289040"/>
              <a:gd name="connsiteX1" fmla="*/ 3959504 w 3959504"/>
              <a:gd name="connsiteY1" fmla="*/ 0 h 6289040"/>
              <a:gd name="connsiteX2" fmla="*/ 3959504 w 3959504"/>
              <a:gd name="connsiteY2" fmla="*/ 6289040 h 6289040"/>
              <a:gd name="connsiteX3" fmla="*/ 0 w 3959504"/>
              <a:gd name="connsiteY3" fmla="*/ 6289040 h 6289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59504" h="6289040">
                <a:moveTo>
                  <a:pt x="0" y="0"/>
                </a:moveTo>
                <a:lnTo>
                  <a:pt x="3959504" y="0"/>
                </a:lnTo>
                <a:lnTo>
                  <a:pt x="3959504" y="6289040"/>
                </a:lnTo>
                <a:lnTo>
                  <a:pt x="0" y="6289040"/>
                </a:lnTo>
                <a:close/>
              </a:path>
            </a:pathLst>
          </a:custGeom>
        </p:spPr>
        <p:txBody>
          <a:bodyPr wrap="square" bIns="648000" anchor="ctr">
            <a:noAutofit/>
          </a:bodyPr>
          <a:lstStyle>
            <a:lvl1pPr algn="ctr">
              <a:defRPr sz="1200" b="0" i="0"/>
            </a:lvl1pPr>
          </a:lstStyle>
          <a:p>
            <a:r>
              <a:rPr lang="en-GB"/>
              <a:t>Click icon to insert image</a:t>
            </a: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8C967279-7395-2E12-0B5F-67B8B30A581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11040309" y="503550"/>
            <a:ext cx="651959" cy="936000"/>
          </a:xfrm>
          <a:prstGeom prst="rect">
            <a:avLst/>
          </a:prstGeom>
        </p:spPr>
      </p:pic>
      <p:pic>
        <p:nvPicPr>
          <p:cNvPr id="15" name="Graphic 14">
            <a:extLst>
              <a:ext uri="{FF2B5EF4-FFF2-40B4-BE49-F238E27FC236}">
                <a16:creationId xmlns:a16="http://schemas.microsoft.com/office/drawing/2014/main" id="{B717DBAC-3492-825A-FA55-FE65E816A27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 rot="16200000">
            <a:off x="10397913" y="5057790"/>
            <a:ext cx="2047718" cy="540991"/>
          </a:xfrm>
          <a:prstGeom prst="rect">
            <a:avLst/>
          </a:prstGeom>
        </p:spPr>
      </p:pic>
      <p:sp>
        <p:nvSpPr>
          <p:cNvPr id="16" name="Footer Placeholder 4">
            <a:extLst>
              <a:ext uri="{FF2B5EF4-FFF2-40B4-BE49-F238E27FC236}">
                <a16:creationId xmlns:a16="http://schemas.microsoft.com/office/drawing/2014/main" id="{44D852ED-6CD1-D7AB-F875-B6E3F846BC5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39733" y="5994450"/>
            <a:ext cx="4320000" cy="360000"/>
          </a:xfrm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defRPr sz="1100" b="0" i="0">
                <a:solidFill>
                  <a:schemeClr val="tx1"/>
                </a:solidFill>
                <a:latin typeface="Aptos" panose="020B0004020202020204" pitchFamily="34" charset="0"/>
                <a:cs typeface="Calibri" panose="020F0502020204030204" pitchFamily="34" charset="0"/>
              </a:defRPr>
            </a:lvl1pPr>
          </a:lstStyle>
          <a:p>
            <a:endParaRPr lang="en-GB"/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0BF4FFC7-C85D-E46B-91C8-33DF6F266E6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99733" y="5994450"/>
            <a:ext cx="360000" cy="360000"/>
          </a:xfrm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defRPr sz="1200" b="1" i="0">
                <a:solidFill>
                  <a:schemeClr val="tx1"/>
                </a:solidFill>
                <a:latin typeface="Aptos" panose="020B0004020202020204" pitchFamily="34" charset="0"/>
                <a:cs typeface="Calibri" panose="020F0502020204030204" pitchFamily="34" charset="0"/>
              </a:defRPr>
            </a:lvl1pPr>
          </a:lstStyle>
          <a:p>
            <a:fld id="{E8F1A65C-595C-4736-BF40-F7D31E78946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2964223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and text slide v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652A05B-734C-023B-C15D-942D9867BA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9733" y="538538"/>
            <a:ext cx="4860001" cy="383567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>
              <a:defRPr b="1" i="0"/>
            </a:lvl1pPr>
          </a:lstStyle>
          <a:p>
            <a:r>
              <a:rPr lang="en-GB"/>
              <a:t>Click here to insert title</a:t>
            </a:r>
          </a:p>
        </p:txBody>
      </p:sp>
      <p:sp>
        <p:nvSpPr>
          <p:cNvPr id="7" name="Content Placeholder 15">
            <a:extLst>
              <a:ext uri="{FF2B5EF4-FFF2-40B4-BE49-F238E27FC236}">
                <a16:creationId xmlns:a16="http://schemas.microsoft.com/office/drawing/2014/main" id="{67BD0C26-0FB8-E001-81BA-5EA844A0C914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499733" y="2138376"/>
            <a:ext cx="4860001" cy="3317700"/>
          </a:xfrm>
          <a:prstGeom prst="rect">
            <a:avLst/>
          </a:prstGeom>
        </p:spPr>
        <p:txBody>
          <a:bodyPr/>
          <a:lstStyle>
            <a:lvl1pPr>
              <a:lnSpc>
                <a:spcPct val="104000"/>
              </a:lnSpc>
              <a:defRPr sz="1400" b="0" i="0"/>
            </a:lvl1pPr>
          </a:lstStyle>
          <a:p>
            <a:endParaRPr lang="en-GB"/>
          </a:p>
        </p:txBody>
      </p:sp>
      <p:sp>
        <p:nvSpPr>
          <p:cNvPr id="8" name="Text Placeholder 13">
            <a:extLst>
              <a:ext uri="{FF2B5EF4-FFF2-40B4-BE49-F238E27FC236}">
                <a16:creationId xmlns:a16="http://schemas.microsoft.com/office/drawing/2014/main" id="{548710A7-36AA-7701-8CF8-E2BC3CD3543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99732" y="1408771"/>
            <a:ext cx="4860002" cy="564450"/>
          </a:xfrm>
          <a:prstGeom prst="rect">
            <a:avLst/>
          </a:prstGeom>
        </p:spPr>
        <p:txBody>
          <a:bodyPr anchor="t">
            <a:noAutofit/>
          </a:bodyPr>
          <a:lstStyle>
            <a:lvl1pPr>
              <a:lnSpc>
                <a:spcPct val="104000"/>
              </a:lnSpc>
              <a:defRPr sz="1600" b="1" i="0"/>
            </a:lvl1pPr>
          </a:lstStyle>
          <a:p>
            <a:r>
              <a:rPr lang="en-GB"/>
              <a:t>Add heading (two lines max)</a:t>
            </a:r>
          </a:p>
        </p:txBody>
      </p:sp>
      <p:sp>
        <p:nvSpPr>
          <p:cNvPr id="9" name="Picture Placeholder 11">
            <a:extLst>
              <a:ext uri="{FF2B5EF4-FFF2-40B4-BE49-F238E27FC236}">
                <a16:creationId xmlns:a16="http://schemas.microsoft.com/office/drawing/2014/main" id="{A79BFDA6-F32E-B996-4892-27B8AF51E8DB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9144000" y="0"/>
            <a:ext cx="2548267" cy="6858000"/>
          </a:xfrm>
          <a:custGeom>
            <a:avLst/>
            <a:gdLst>
              <a:gd name="connsiteX0" fmla="*/ 0 w 3959504"/>
              <a:gd name="connsiteY0" fmla="*/ 0 h 6289040"/>
              <a:gd name="connsiteX1" fmla="*/ 3959504 w 3959504"/>
              <a:gd name="connsiteY1" fmla="*/ 0 h 6289040"/>
              <a:gd name="connsiteX2" fmla="*/ 3959504 w 3959504"/>
              <a:gd name="connsiteY2" fmla="*/ 6289040 h 6289040"/>
              <a:gd name="connsiteX3" fmla="*/ 0 w 3959504"/>
              <a:gd name="connsiteY3" fmla="*/ 6289040 h 6289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59504" h="6289040">
                <a:moveTo>
                  <a:pt x="0" y="0"/>
                </a:moveTo>
                <a:lnTo>
                  <a:pt x="3959504" y="0"/>
                </a:lnTo>
                <a:lnTo>
                  <a:pt x="3959504" y="6289040"/>
                </a:lnTo>
                <a:lnTo>
                  <a:pt x="0" y="6289040"/>
                </a:lnTo>
                <a:close/>
              </a:path>
            </a:pathLst>
          </a:custGeom>
        </p:spPr>
        <p:txBody>
          <a:bodyPr wrap="square" bIns="648000" anchor="ctr">
            <a:noAutofit/>
          </a:bodyPr>
          <a:lstStyle>
            <a:lvl1pPr algn="ctr">
              <a:defRPr sz="1200" b="0" i="0"/>
            </a:lvl1pPr>
          </a:lstStyle>
          <a:p>
            <a:r>
              <a:rPr lang="en-GB"/>
              <a:t>Click icon to insert image</a:t>
            </a:r>
          </a:p>
        </p:txBody>
      </p:sp>
      <p:sp>
        <p:nvSpPr>
          <p:cNvPr id="10" name="Picture Placeholder 11">
            <a:extLst>
              <a:ext uri="{FF2B5EF4-FFF2-40B4-BE49-F238E27FC236}">
                <a16:creationId xmlns:a16="http://schemas.microsoft.com/office/drawing/2014/main" id="{4D64FC78-7634-6352-7B43-68A85F785653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5986020" y="1895900"/>
            <a:ext cx="3157977" cy="4962099"/>
          </a:xfrm>
          <a:custGeom>
            <a:avLst/>
            <a:gdLst>
              <a:gd name="connsiteX0" fmla="*/ 0 w 3959504"/>
              <a:gd name="connsiteY0" fmla="*/ 0 h 6289040"/>
              <a:gd name="connsiteX1" fmla="*/ 3959504 w 3959504"/>
              <a:gd name="connsiteY1" fmla="*/ 0 h 6289040"/>
              <a:gd name="connsiteX2" fmla="*/ 3959504 w 3959504"/>
              <a:gd name="connsiteY2" fmla="*/ 6289040 h 6289040"/>
              <a:gd name="connsiteX3" fmla="*/ 0 w 3959504"/>
              <a:gd name="connsiteY3" fmla="*/ 6289040 h 6289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59504" h="6289040">
                <a:moveTo>
                  <a:pt x="0" y="0"/>
                </a:moveTo>
                <a:lnTo>
                  <a:pt x="3959504" y="0"/>
                </a:lnTo>
                <a:lnTo>
                  <a:pt x="3959504" y="6289040"/>
                </a:lnTo>
                <a:lnTo>
                  <a:pt x="0" y="6289040"/>
                </a:lnTo>
                <a:close/>
              </a:path>
            </a:pathLst>
          </a:custGeom>
        </p:spPr>
        <p:txBody>
          <a:bodyPr wrap="square" bIns="648000" anchor="ctr">
            <a:noAutofit/>
          </a:bodyPr>
          <a:lstStyle>
            <a:lvl1pPr algn="ctr">
              <a:defRPr sz="1200" b="0" i="0"/>
            </a:lvl1pPr>
          </a:lstStyle>
          <a:p>
            <a:r>
              <a:rPr lang="en-GB"/>
              <a:t>Click icon to insert image</a:t>
            </a:r>
          </a:p>
        </p:txBody>
      </p:sp>
      <p:sp>
        <p:nvSpPr>
          <p:cNvPr id="3" name="Picture Placeholder 11">
            <a:extLst>
              <a:ext uri="{FF2B5EF4-FFF2-40B4-BE49-F238E27FC236}">
                <a16:creationId xmlns:a16="http://schemas.microsoft.com/office/drawing/2014/main" id="{B3FE2586-8C93-CEE4-B087-8FC1B211DE17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5986016" y="0"/>
            <a:ext cx="3157977" cy="1897200"/>
          </a:xfrm>
          <a:custGeom>
            <a:avLst/>
            <a:gdLst>
              <a:gd name="connsiteX0" fmla="*/ 0 w 3959504"/>
              <a:gd name="connsiteY0" fmla="*/ 0 h 6289040"/>
              <a:gd name="connsiteX1" fmla="*/ 3959504 w 3959504"/>
              <a:gd name="connsiteY1" fmla="*/ 0 h 6289040"/>
              <a:gd name="connsiteX2" fmla="*/ 3959504 w 3959504"/>
              <a:gd name="connsiteY2" fmla="*/ 6289040 h 6289040"/>
              <a:gd name="connsiteX3" fmla="*/ 0 w 3959504"/>
              <a:gd name="connsiteY3" fmla="*/ 6289040 h 6289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59504" h="6289040">
                <a:moveTo>
                  <a:pt x="0" y="0"/>
                </a:moveTo>
                <a:lnTo>
                  <a:pt x="3959504" y="0"/>
                </a:lnTo>
                <a:lnTo>
                  <a:pt x="3959504" y="6289040"/>
                </a:lnTo>
                <a:lnTo>
                  <a:pt x="0" y="6289040"/>
                </a:lnTo>
                <a:close/>
              </a:path>
            </a:pathLst>
          </a:custGeom>
        </p:spPr>
        <p:txBody>
          <a:bodyPr wrap="square" bIns="648000" anchor="ctr">
            <a:noAutofit/>
          </a:bodyPr>
          <a:lstStyle>
            <a:lvl1pPr algn="ctr">
              <a:defRPr sz="1200" b="0" i="0"/>
            </a:lvl1pPr>
          </a:lstStyle>
          <a:p>
            <a:r>
              <a:rPr lang="en-GB"/>
              <a:t>Click icon to insert image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4F67E19A-5C25-CFA7-A2BC-1883830A111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39733" y="5994450"/>
            <a:ext cx="4320000" cy="360000"/>
          </a:xfrm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defRPr sz="1100" b="0" i="0">
                <a:solidFill>
                  <a:schemeClr val="tx1"/>
                </a:solidFill>
                <a:latin typeface="Aptos" panose="020B0004020202020204" pitchFamily="34" charset="0"/>
                <a:cs typeface="Calibri" panose="020F0502020204030204" pitchFamily="34" charset="0"/>
              </a:defRPr>
            </a:lvl1pPr>
          </a:lstStyle>
          <a:p>
            <a:endParaRPr lang="en-GB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25DBAF6C-E7A5-A1E8-93F9-5D3F6723BFA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99733" y="5994450"/>
            <a:ext cx="360000" cy="360000"/>
          </a:xfrm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defRPr sz="1200" b="1" i="0">
                <a:solidFill>
                  <a:schemeClr val="tx1"/>
                </a:solidFill>
                <a:latin typeface="Aptos" panose="020B0004020202020204" pitchFamily="34" charset="0"/>
                <a:cs typeface="Calibri" panose="020F0502020204030204" pitchFamily="34" charset="0"/>
              </a:defRPr>
            </a:lvl1pPr>
          </a:lstStyle>
          <a:p>
            <a:fld id="{E8F1A65C-595C-4736-BF40-F7D31E78946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571756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and text slide v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icture Placeholder 11">
            <a:extLst>
              <a:ext uri="{FF2B5EF4-FFF2-40B4-BE49-F238E27FC236}">
                <a16:creationId xmlns:a16="http://schemas.microsoft.com/office/drawing/2014/main" id="{6219DC3A-1FF1-7859-D599-6F9DCD54E59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9144000" y="0"/>
            <a:ext cx="2548267" cy="6858000"/>
          </a:xfrm>
          <a:custGeom>
            <a:avLst/>
            <a:gdLst>
              <a:gd name="connsiteX0" fmla="*/ 0 w 3959504"/>
              <a:gd name="connsiteY0" fmla="*/ 0 h 6289040"/>
              <a:gd name="connsiteX1" fmla="*/ 3959504 w 3959504"/>
              <a:gd name="connsiteY1" fmla="*/ 0 h 6289040"/>
              <a:gd name="connsiteX2" fmla="*/ 3959504 w 3959504"/>
              <a:gd name="connsiteY2" fmla="*/ 6289040 h 6289040"/>
              <a:gd name="connsiteX3" fmla="*/ 0 w 3959504"/>
              <a:gd name="connsiteY3" fmla="*/ 6289040 h 6289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59504" h="6289040">
                <a:moveTo>
                  <a:pt x="0" y="0"/>
                </a:moveTo>
                <a:lnTo>
                  <a:pt x="3959504" y="0"/>
                </a:lnTo>
                <a:lnTo>
                  <a:pt x="3959504" y="6289040"/>
                </a:lnTo>
                <a:lnTo>
                  <a:pt x="0" y="6289040"/>
                </a:lnTo>
                <a:close/>
              </a:path>
            </a:pathLst>
          </a:custGeom>
        </p:spPr>
        <p:txBody>
          <a:bodyPr wrap="square" bIns="648000" anchor="ctr">
            <a:noAutofit/>
          </a:bodyPr>
          <a:lstStyle>
            <a:lvl1pPr algn="ctr">
              <a:defRPr sz="1200" b="0" i="0"/>
            </a:lvl1pPr>
          </a:lstStyle>
          <a:p>
            <a:r>
              <a:rPr lang="en-GB"/>
              <a:t>Click icon to insert image</a:t>
            </a:r>
          </a:p>
        </p:txBody>
      </p:sp>
      <p:sp>
        <p:nvSpPr>
          <p:cNvPr id="23" name="Picture Placeholder 11">
            <a:extLst>
              <a:ext uri="{FF2B5EF4-FFF2-40B4-BE49-F238E27FC236}">
                <a16:creationId xmlns:a16="http://schemas.microsoft.com/office/drawing/2014/main" id="{34A33B83-0498-6D8B-C355-16BE0BBD49C8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5986020" y="1895900"/>
            <a:ext cx="3157977" cy="4962099"/>
          </a:xfrm>
          <a:custGeom>
            <a:avLst/>
            <a:gdLst>
              <a:gd name="connsiteX0" fmla="*/ 0 w 3959504"/>
              <a:gd name="connsiteY0" fmla="*/ 0 h 6289040"/>
              <a:gd name="connsiteX1" fmla="*/ 3959504 w 3959504"/>
              <a:gd name="connsiteY1" fmla="*/ 0 h 6289040"/>
              <a:gd name="connsiteX2" fmla="*/ 3959504 w 3959504"/>
              <a:gd name="connsiteY2" fmla="*/ 6289040 h 6289040"/>
              <a:gd name="connsiteX3" fmla="*/ 0 w 3959504"/>
              <a:gd name="connsiteY3" fmla="*/ 6289040 h 6289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59504" h="6289040">
                <a:moveTo>
                  <a:pt x="0" y="0"/>
                </a:moveTo>
                <a:lnTo>
                  <a:pt x="3959504" y="0"/>
                </a:lnTo>
                <a:lnTo>
                  <a:pt x="3959504" y="6289040"/>
                </a:lnTo>
                <a:lnTo>
                  <a:pt x="0" y="6289040"/>
                </a:lnTo>
                <a:close/>
              </a:path>
            </a:pathLst>
          </a:custGeom>
        </p:spPr>
        <p:txBody>
          <a:bodyPr wrap="square" bIns="648000" anchor="ctr">
            <a:noAutofit/>
          </a:bodyPr>
          <a:lstStyle>
            <a:lvl1pPr algn="ctr">
              <a:defRPr sz="1200" b="0" i="0"/>
            </a:lvl1pPr>
          </a:lstStyle>
          <a:p>
            <a:r>
              <a:rPr lang="en-GB"/>
              <a:t>Click icon to insert image</a:t>
            </a:r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D7993DE8-5ABE-40D9-B897-DAF1B33287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9733" y="538538"/>
            <a:ext cx="4860000" cy="383567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>
              <a:defRPr b="1" i="0"/>
            </a:lvl1pPr>
          </a:lstStyle>
          <a:p>
            <a:r>
              <a:rPr lang="en-GB"/>
              <a:t>Click here to insert title</a:t>
            </a:r>
          </a:p>
        </p:txBody>
      </p:sp>
      <p:sp>
        <p:nvSpPr>
          <p:cNvPr id="10" name="Text Placeholder 12">
            <a:extLst>
              <a:ext uri="{FF2B5EF4-FFF2-40B4-BE49-F238E27FC236}">
                <a16:creationId xmlns:a16="http://schemas.microsoft.com/office/drawing/2014/main" id="{1F382238-B715-064C-9E79-D94A425E35B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99733" y="1077065"/>
            <a:ext cx="4860000" cy="564450"/>
          </a:xfrm>
          <a:prstGeom prst="rect">
            <a:avLst/>
          </a:prstGeom>
        </p:spPr>
        <p:txBody>
          <a:bodyPr wrap="square">
            <a:noAutofit/>
          </a:bodyPr>
          <a:lstStyle>
            <a:lvl1pPr>
              <a:lnSpc>
                <a:spcPct val="104000"/>
              </a:lnSpc>
              <a:defRPr sz="1800" b="0" i="0"/>
            </a:lvl1pPr>
          </a:lstStyle>
          <a:p>
            <a:pPr marL="0" marR="0" lvl="0" indent="0" algn="l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Add subheading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78D2F36A-F968-C38D-8923-0F341E76FA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9734" y="1888476"/>
            <a:ext cx="4860000" cy="35676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defRPr sz="1600" b="0" i="0"/>
            </a:lvl1pPr>
          </a:lstStyle>
          <a:p>
            <a:pPr lvl="0"/>
            <a:endParaRPr lang="en-GB"/>
          </a:p>
        </p:txBody>
      </p:sp>
      <p:sp>
        <p:nvSpPr>
          <p:cNvPr id="2" name="Picture Placeholder 11">
            <a:extLst>
              <a:ext uri="{FF2B5EF4-FFF2-40B4-BE49-F238E27FC236}">
                <a16:creationId xmlns:a16="http://schemas.microsoft.com/office/drawing/2014/main" id="{1F506A8E-EC3A-3A31-6F7F-FF188F7AFBCA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5986016" y="0"/>
            <a:ext cx="3157977" cy="1897200"/>
          </a:xfrm>
          <a:custGeom>
            <a:avLst/>
            <a:gdLst>
              <a:gd name="connsiteX0" fmla="*/ 0 w 3959504"/>
              <a:gd name="connsiteY0" fmla="*/ 0 h 6289040"/>
              <a:gd name="connsiteX1" fmla="*/ 3959504 w 3959504"/>
              <a:gd name="connsiteY1" fmla="*/ 0 h 6289040"/>
              <a:gd name="connsiteX2" fmla="*/ 3959504 w 3959504"/>
              <a:gd name="connsiteY2" fmla="*/ 6289040 h 6289040"/>
              <a:gd name="connsiteX3" fmla="*/ 0 w 3959504"/>
              <a:gd name="connsiteY3" fmla="*/ 6289040 h 6289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59504" h="6289040">
                <a:moveTo>
                  <a:pt x="0" y="0"/>
                </a:moveTo>
                <a:lnTo>
                  <a:pt x="3959504" y="0"/>
                </a:lnTo>
                <a:lnTo>
                  <a:pt x="3959504" y="6289040"/>
                </a:lnTo>
                <a:lnTo>
                  <a:pt x="0" y="6289040"/>
                </a:lnTo>
                <a:close/>
              </a:path>
            </a:pathLst>
          </a:custGeom>
        </p:spPr>
        <p:txBody>
          <a:bodyPr wrap="square" bIns="648000" anchor="ctr">
            <a:noAutofit/>
          </a:bodyPr>
          <a:lstStyle>
            <a:lvl1pPr algn="ctr">
              <a:defRPr sz="1200" b="0" i="0"/>
            </a:lvl1pPr>
          </a:lstStyle>
          <a:p>
            <a:r>
              <a:rPr lang="en-GB"/>
              <a:t>Click icon to insert image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765E1D-62B0-8AAB-F8E3-5B928309E81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39733" y="5994450"/>
            <a:ext cx="4320000" cy="360000"/>
          </a:xfrm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defRPr sz="1100" b="0" i="0">
                <a:solidFill>
                  <a:schemeClr val="tx1"/>
                </a:solidFill>
                <a:latin typeface="Aptos" panose="020B0004020202020204" pitchFamily="34" charset="0"/>
                <a:cs typeface="Calibri" panose="020F0502020204030204" pitchFamily="34" charset="0"/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982DA3-A500-C2F7-C489-D1DEB5D98AF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99733" y="5994450"/>
            <a:ext cx="360000" cy="360000"/>
          </a:xfrm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defRPr sz="1200" b="1" i="0">
                <a:solidFill>
                  <a:schemeClr val="tx1"/>
                </a:solidFill>
                <a:latin typeface="Aptos" panose="020B0004020202020204" pitchFamily="34" charset="0"/>
                <a:cs typeface="Calibri" panose="020F0502020204030204" pitchFamily="34" charset="0"/>
              </a:defRPr>
            </a:lvl1pPr>
          </a:lstStyle>
          <a:p>
            <a:fld id="{E8F1A65C-595C-4736-BF40-F7D31E78946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511921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ement or quot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1">
            <a:extLst>
              <a:ext uri="{FF2B5EF4-FFF2-40B4-BE49-F238E27FC236}">
                <a16:creationId xmlns:a16="http://schemas.microsoft.com/office/drawing/2014/main" id="{06DF862D-15E0-ACDB-80CE-697EB1AC1CE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9734" y="2539978"/>
            <a:ext cx="4860000" cy="2235622"/>
          </a:xfrm>
          <a:prstGeom prst="rect">
            <a:avLst/>
          </a:prstGeom>
        </p:spPr>
        <p:txBody>
          <a:bodyPr vert="horz" wrap="square" lIns="0" tIns="0" rIns="0" bIns="0" rtlCol="0" anchor="t">
            <a:noAutofit/>
          </a:bodyPr>
          <a:lstStyle>
            <a:lvl1pPr>
              <a:defRPr sz="2400" b="0" i="0"/>
            </a:lvl1pPr>
          </a:lstStyle>
          <a:p>
            <a:r>
              <a:rPr lang="en-GB"/>
              <a:t>Add quote</a:t>
            </a:r>
          </a:p>
        </p:txBody>
      </p:sp>
      <p:sp>
        <p:nvSpPr>
          <p:cNvPr id="23" name="Text Placeholder 12">
            <a:extLst>
              <a:ext uri="{FF2B5EF4-FFF2-40B4-BE49-F238E27FC236}">
                <a16:creationId xmlns:a16="http://schemas.microsoft.com/office/drawing/2014/main" id="{A9898A81-6C3F-17C9-B449-3FE9B4C929F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99734" y="4866805"/>
            <a:ext cx="4859999" cy="501740"/>
          </a:xfrm>
          <a:prstGeom prst="rect">
            <a:avLst/>
          </a:prstGeom>
        </p:spPr>
        <p:txBody>
          <a:bodyPr wrap="square">
            <a:noAutofit/>
          </a:bodyPr>
          <a:lstStyle>
            <a:lvl1pPr>
              <a:defRPr sz="1200" b="0" i="0"/>
            </a:lvl1pPr>
          </a:lstStyle>
          <a:p>
            <a:pPr marL="0" marR="0" lvl="0" indent="0" algn="l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Add source</a:t>
            </a:r>
          </a:p>
        </p:txBody>
      </p:sp>
      <p:sp>
        <p:nvSpPr>
          <p:cNvPr id="24" name="Picture Placeholder 11">
            <a:extLst>
              <a:ext uri="{FF2B5EF4-FFF2-40B4-BE49-F238E27FC236}">
                <a16:creationId xmlns:a16="http://schemas.microsoft.com/office/drawing/2014/main" id="{1E8A19FE-64F8-6DAE-5D3D-84BA47F1582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5986021" y="-1"/>
            <a:ext cx="4549978" cy="5368546"/>
          </a:xfrm>
          <a:custGeom>
            <a:avLst/>
            <a:gdLst>
              <a:gd name="connsiteX0" fmla="*/ 0 w 3959504"/>
              <a:gd name="connsiteY0" fmla="*/ 0 h 6289040"/>
              <a:gd name="connsiteX1" fmla="*/ 3959504 w 3959504"/>
              <a:gd name="connsiteY1" fmla="*/ 0 h 6289040"/>
              <a:gd name="connsiteX2" fmla="*/ 3959504 w 3959504"/>
              <a:gd name="connsiteY2" fmla="*/ 6289040 h 6289040"/>
              <a:gd name="connsiteX3" fmla="*/ 0 w 3959504"/>
              <a:gd name="connsiteY3" fmla="*/ 6289040 h 6289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59504" h="6289040">
                <a:moveTo>
                  <a:pt x="0" y="0"/>
                </a:moveTo>
                <a:lnTo>
                  <a:pt x="3959504" y="0"/>
                </a:lnTo>
                <a:lnTo>
                  <a:pt x="3959504" y="6289040"/>
                </a:lnTo>
                <a:lnTo>
                  <a:pt x="0" y="6289040"/>
                </a:lnTo>
                <a:close/>
              </a:path>
            </a:pathLst>
          </a:custGeom>
        </p:spPr>
        <p:txBody>
          <a:bodyPr wrap="square" bIns="648000" anchor="ctr">
            <a:noAutofit/>
          </a:bodyPr>
          <a:lstStyle>
            <a:lvl1pPr algn="ctr">
              <a:defRPr sz="1200" b="0" i="0"/>
            </a:lvl1pPr>
          </a:lstStyle>
          <a:p>
            <a:r>
              <a:rPr lang="en-GB"/>
              <a:t>Click icon to insert image</a:t>
            </a:r>
          </a:p>
        </p:txBody>
      </p:sp>
      <p:sp>
        <p:nvSpPr>
          <p:cNvPr id="25" name="Picture Placeholder 11">
            <a:extLst>
              <a:ext uri="{FF2B5EF4-FFF2-40B4-BE49-F238E27FC236}">
                <a16:creationId xmlns:a16="http://schemas.microsoft.com/office/drawing/2014/main" id="{2630A848-805F-B52C-DAB6-56E569C2CAE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0536000" y="1897275"/>
            <a:ext cx="1656000" cy="4978653"/>
          </a:xfrm>
          <a:custGeom>
            <a:avLst/>
            <a:gdLst>
              <a:gd name="connsiteX0" fmla="*/ 0 w 3959504"/>
              <a:gd name="connsiteY0" fmla="*/ 0 h 6289040"/>
              <a:gd name="connsiteX1" fmla="*/ 3959504 w 3959504"/>
              <a:gd name="connsiteY1" fmla="*/ 0 h 6289040"/>
              <a:gd name="connsiteX2" fmla="*/ 3959504 w 3959504"/>
              <a:gd name="connsiteY2" fmla="*/ 6289040 h 6289040"/>
              <a:gd name="connsiteX3" fmla="*/ 0 w 3959504"/>
              <a:gd name="connsiteY3" fmla="*/ 6289040 h 6289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59504" h="6289040">
                <a:moveTo>
                  <a:pt x="0" y="0"/>
                </a:moveTo>
                <a:lnTo>
                  <a:pt x="3959504" y="0"/>
                </a:lnTo>
                <a:lnTo>
                  <a:pt x="3959504" y="6289040"/>
                </a:lnTo>
                <a:lnTo>
                  <a:pt x="0" y="6289040"/>
                </a:lnTo>
                <a:close/>
              </a:path>
            </a:pathLst>
          </a:custGeom>
        </p:spPr>
        <p:txBody>
          <a:bodyPr wrap="square" bIns="648000" anchor="ctr">
            <a:noAutofit/>
          </a:bodyPr>
          <a:lstStyle>
            <a:lvl1pPr algn="ctr">
              <a:defRPr sz="1200" b="0" i="0"/>
            </a:lvl1pPr>
          </a:lstStyle>
          <a:p>
            <a:r>
              <a:rPr lang="en-GB"/>
              <a:t>Click icon to insert image</a:t>
            </a:r>
          </a:p>
        </p:txBody>
      </p:sp>
      <p:sp>
        <p:nvSpPr>
          <p:cNvPr id="26" name="Title Placeholder 1">
            <a:extLst>
              <a:ext uri="{FF2B5EF4-FFF2-40B4-BE49-F238E27FC236}">
                <a16:creationId xmlns:a16="http://schemas.microsoft.com/office/drawing/2014/main" id="{A522FB30-D98F-CA6D-A898-E533909FFF18}"/>
              </a:ext>
            </a:extLst>
          </p:cNvPr>
          <p:cNvSpPr txBox="1">
            <a:spLocks/>
          </p:cNvSpPr>
          <p:nvPr userDrawn="1"/>
        </p:nvSpPr>
        <p:spPr>
          <a:xfrm>
            <a:off x="448797" y="1882098"/>
            <a:ext cx="562655" cy="1221488"/>
          </a:xfrm>
          <a:prstGeom prst="rect">
            <a:avLst/>
          </a:prstGeom>
        </p:spPr>
        <p:txBody>
          <a:bodyPr vert="horz" wrap="none" lIns="0" tIns="0" rIns="0" bIns="0" rtlCol="0" anchor="t">
            <a:noAutofit/>
          </a:bodyPr>
          <a:lstStyle>
            <a:lvl1pPr algn="l" defTabSz="914400" rtl="0" eaLnBrk="1" latinLnBrk="0" hangingPunct="1">
              <a:lnSpc>
                <a:spcPct val="78000"/>
              </a:lnSpc>
              <a:spcBef>
                <a:spcPct val="0"/>
              </a:spcBef>
              <a:buNone/>
              <a:defRPr sz="2400" b="1" kern="1200">
                <a:solidFill>
                  <a:schemeClr val="tx1"/>
                </a:solidFill>
                <a:latin typeface="Neue Haas Grotesk Text Pro" panose="020B0504020202020204" pitchFamily="34" charset="77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en-GB" sz="10000" b="0" i="0">
                <a:latin typeface="Aptos" panose="020B0004020202020204" pitchFamily="34" charset="0"/>
              </a:rPr>
              <a:t>“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F15CC809-C0C6-1AEE-518D-145A35C3DF6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11039976" y="503550"/>
            <a:ext cx="651959" cy="936000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A42FACE8-73C3-8FB5-2BE9-8642456AFD1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2038" y="685867"/>
            <a:ext cx="2047718" cy="540991"/>
          </a:xfrm>
          <a:prstGeom prst="rect">
            <a:avLst/>
          </a:prstGeom>
        </p:spPr>
      </p:pic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45E892E4-0A73-1495-1FA7-86BF8EFB3A6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39733" y="5994450"/>
            <a:ext cx="4320000" cy="360000"/>
          </a:xfrm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defRPr sz="1100" b="0" i="0">
                <a:solidFill>
                  <a:schemeClr val="tx1"/>
                </a:solidFill>
                <a:latin typeface="Aptos" panose="020B0004020202020204" pitchFamily="34" charset="0"/>
                <a:cs typeface="Calibri" panose="020F0502020204030204" pitchFamily="34" charset="0"/>
              </a:defRPr>
            </a:lvl1pPr>
          </a:lstStyle>
          <a:p>
            <a:endParaRPr lang="en-GB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2B5F3E8F-51DF-36FC-E0BE-ECE629064C0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99733" y="5994450"/>
            <a:ext cx="360000" cy="360000"/>
          </a:xfrm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defRPr sz="1200" b="1" i="0">
                <a:solidFill>
                  <a:schemeClr val="tx1"/>
                </a:solidFill>
                <a:latin typeface="Aptos" panose="020B0004020202020204" pitchFamily="34" charset="0"/>
                <a:cs typeface="Calibri" panose="020F0502020204030204" pitchFamily="34" charset="0"/>
              </a:defRPr>
            </a:lvl1pPr>
          </a:lstStyle>
          <a:p>
            <a:fld id="{E8F1A65C-595C-4736-BF40-F7D31E78946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5937288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rtner Logo v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Placeholder 1">
            <a:extLst>
              <a:ext uri="{FF2B5EF4-FFF2-40B4-BE49-F238E27FC236}">
                <a16:creationId xmlns:a16="http://schemas.microsoft.com/office/drawing/2014/main" id="{02E7F36C-378D-28CD-894C-549E0127F78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9733" y="538538"/>
            <a:ext cx="10036266" cy="383567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>
              <a:defRPr b="1" i="0"/>
            </a:lvl1pPr>
          </a:lstStyle>
          <a:p>
            <a:r>
              <a:rPr lang="en-GB"/>
              <a:t>Click here to insert title</a:t>
            </a:r>
          </a:p>
        </p:txBody>
      </p:sp>
      <p:sp>
        <p:nvSpPr>
          <p:cNvPr id="20" name="Content Placeholder 15">
            <a:extLst>
              <a:ext uri="{FF2B5EF4-FFF2-40B4-BE49-F238E27FC236}">
                <a16:creationId xmlns:a16="http://schemas.microsoft.com/office/drawing/2014/main" id="{E725A32E-8D8E-B948-82F0-8289130EB220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499733" y="1077065"/>
            <a:ext cx="10036266" cy="4379011"/>
          </a:xfrm>
          <a:prstGeom prst="rect">
            <a:avLst/>
          </a:prstGeom>
        </p:spPr>
        <p:txBody>
          <a:bodyPr/>
          <a:lstStyle>
            <a:lvl1pPr>
              <a:lnSpc>
                <a:spcPct val="104000"/>
              </a:lnSpc>
              <a:defRPr sz="1400" b="0" i="0"/>
            </a:lvl1pPr>
          </a:lstStyle>
          <a:p>
            <a:endParaRPr lang="en-GB"/>
          </a:p>
        </p:txBody>
      </p:sp>
      <p:pic>
        <p:nvPicPr>
          <p:cNvPr id="22" name="Graphic 21">
            <a:extLst>
              <a:ext uri="{FF2B5EF4-FFF2-40B4-BE49-F238E27FC236}">
                <a16:creationId xmlns:a16="http://schemas.microsoft.com/office/drawing/2014/main" id="{8C1D5C26-8787-7A59-105B-0F375A09A3E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11039976" y="503550"/>
            <a:ext cx="651959" cy="936000"/>
          </a:xfrm>
          <a:prstGeom prst="rect">
            <a:avLst/>
          </a:prstGeom>
        </p:spPr>
      </p:pic>
      <p:pic>
        <p:nvPicPr>
          <p:cNvPr id="2" name="Graphic 1">
            <a:extLst>
              <a:ext uri="{FF2B5EF4-FFF2-40B4-BE49-F238E27FC236}">
                <a16:creationId xmlns:a16="http://schemas.microsoft.com/office/drawing/2014/main" id="{AA8BF768-3ABC-598A-48EA-3A5080732E9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2038" y="5813459"/>
            <a:ext cx="2047718" cy="540991"/>
          </a:xfrm>
          <a:prstGeom prst="rect">
            <a:avLst/>
          </a:prstGeom>
        </p:spPr>
      </p:pic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B069B04C-11B0-5E65-D8D1-75CB7E249202}"/>
              </a:ext>
            </a:extLst>
          </p:cNvPr>
          <p:cNvCxnSpPr>
            <a:cxnSpLocks/>
          </p:cNvCxnSpPr>
          <p:nvPr userDrawn="1"/>
        </p:nvCxnSpPr>
        <p:spPr>
          <a:xfrm>
            <a:off x="2749389" y="5814450"/>
            <a:ext cx="0" cy="54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Picture Placeholder 11">
            <a:extLst>
              <a:ext uri="{FF2B5EF4-FFF2-40B4-BE49-F238E27FC236}">
                <a16:creationId xmlns:a16="http://schemas.microsoft.com/office/drawing/2014/main" id="{E07AB48F-2309-4BCF-D6E7-CB2C561E768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949023" y="5813459"/>
            <a:ext cx="1330540" cy="540000"/>
          </a:xfrm>
          <a:custGeom>
            <a:avLst/>
            <a:gdLst>
              <a:gd name="connsiteX0" fmla="*/ 0 w 3959504"/>
              <a:gd name="connsiteY0" fmla="*/ 0 h 6289040"/>
              <a:gd name="connsiteX1" fmla="*/ 3959504 w 3959504"/>
              <a:gd name="connsiteY1" fmla="*/ 0 h 6289040"/>
              <a:gd name="connsiteX2" fmla="*/ 3959504 w 3959504"/>
              <a:gd name="connsiteY2" fmla="*/ 6289040 h 6289040"/>
              <a:gd name="connsiteX3" fmla="*/ 0 w 3959504"/>
              <a:gd name="connsiteY3" fmla="*/ 6289040 h 6289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59504" h="6289040">
                <a:moveTo>
                  <a:pt x="0" y="0"/>
                </a:moveTo>
                <a:lnTo>
                  <a:pt x="3959504" y="0"/>
                </a:lnTo>
                <a:lnTo>
                  <a:pt x="3959504" y="6289040"/>
                </a:lnTo>
                <a:lnTo>
                  <a:pt x="0" y="6289040"/>
                </a:lnTo>
                <a:close/>
              </a:path>
            </a:pathLst>
          </a:custGeom>
          <a:noFill/>
        </p:spPr>
        <p:txBody>
          <a:bodyPr wrap="square" bIns="0" anchor="ctr">
            <a:noAutofit/>
          </a:bodyPr>
          <a:lstStyle>
            <a:lvl1pPr algn="ctr">
              <a:defRPr sz="900" b="0" i="0"/>
            </a:lvl1pPr>
          </a:lstStyle>
          <a:p>
            <a:r>
              <a:rPr lang="en-GB"/>
              <a:t>Partner </a:t>
            </a:r>
            <a:br>
              <a:rPr lang="en-GB"/>
            </a:br>
            <a:r>
              <a:rPr lang="en-GB"/>
              <a:t>logo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7106EB4F-26D7-0089-2D17-9DD0A7C9DD55}"/>
              </a:ext>
            </a:extLst>
          </p:cNvPr>
          <p:cNvCxnSpPr>
            <a:cxnSpLocks/>
          </p:cNvCxnSpPr>
          <p:nvPr userDrawn="1"/>
        </p:nvCxnSpPr>
        <p:spPr>
          <a:xfrm>
            <a:off x="4479196" y="5814450"/>
            <a:ext cx="0" cy="54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Picture Placeholder 11">
            <a:extLst>
              <a:ext uri="{FF2B5EF4-FFF2-40B4-BE49-F238E27FC236}">
                <a16:creationId xmlns:a16="http://schemas.microsoft.com/office/drawing/2014/main" id="{76C3E90E-924C-F377-FA80-136D95D735B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678830" y="5813493"/>
            <a:ext cx="540000" cy="540000"/>
          </a:xfrm>
          <a:custGeom>
            <a:avLst/>
            <a:gdLst>
              <a:gd name="connsiteX0" fmla="*/ 0 w 3959504"/>
              <a:gd name="connsiteY0" fmla="*/ 0 h 6289040"/>
              <a:gd name="connsiteX1" fmla="*/ 3959504 w 3959504"/>
              <a:gd name="connsiteY1" fmla="*/ 0 h 6289040"/>
              <a:gd name="connsiteX2" fmla="*/ 3959504 w 3959504"/>
              <a:gd name="connsiteY2" fmla="*/ 6289040 h 6289040"/>
              <a:gd name="connsiteX3" fmla="*/ 0 w 3959504"/>
              <a:gd name="connsiteY3" fmla="*/ 6289040 h 6289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59504" h="6289040">
                <a:moveTo>
                  <a:pt x="0" y="0"/>
                </a:moveTo>
                <a:lnTo>
                  <a:pt x="3959504" y="0"/>
                </a:lnTo>
                <a:lnTo>
                  <a:pt x="3959504" y="6289040"/>
                </a:lnTo>
                <a:lnTo>
                  <a:pt x="0" y="6289040"/>
                </a:lnTo>
                <a:close/>
              </a:path>
            </a:pathLst>
          </a:custGeom>
          <a:noFill/>
        </p:spPr>
        <p:txBody>
          <a:bodyPr wrap="square" bIns="0" anchor="ctr">
            <a:noAutofit/>
          </a:bodyPr>
          <a:lstStyle>
            <a:lvl1pPr algn="ctr">
              <a:defRPr sz="900" b="0" i="0"/>
            </a:lvl1pPr>
          </a:lstStyle>
          <a:p>
            <a:r>
              <a:rPr lang="en-GB"/>
              <a:t>Partner logo</a:t>
            </a:r>
          </a:p>
        </p:txBody>
      </p:sp>
    </p:spTree>
    <p:extLst>
      <p:ext uri="{BB962C8B-B14F-4D97-AF65-F5344CB8AC3E}">
        <p14:creationId xmlns:p14="http://schemas.microsoft.com/office/powerpoint/2010/main" val="76781197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rtner Logo v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Placeholder 1">
            <a:extLst>
              <a:ext uri="{FF2B5EF4-FFF2-40B4-BE49-F238E27FC236}">
                <a16:creationId xmlns:a16="http://schemas.microsoft.com/office/drawing/2014/main" id="{02E7F36C-378D-28CD-894C-549E0127F78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9733" y="538538"/>
            <a:ext cx="10036266" cy="383567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>
              <a:defRPr b="1" i="0"/>
            </a:lvl1pPr>
          </a:lstStyle>
          <a:p>
            <a:r>
              <a:rPr lang="en-GB"/>
              <a:t>Click here to insert title</a:t>
            </a:r>
          </a:p>
        </p:txBody>
      </p:sp>
      <p:sp>
        <p:nvSpPr>
          <p:cNvPr id="20" name="Content Placeholder 15">
            <a:extLst>
              <a:ext uri="{FF2B5EF4-FFF2-40B4-BE49-F238E27FC236}">
                <a16:creationId xmlns:a16="http://schemas.microsoft.com/office/drawing/2014/main" id="{E725A32E-8D8E-B948-82F0-8289130EB220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499733" y="1077065"/>
            <a:ext cx="10036266" cy="4379011"/>
          </a:xfrm>
          <a:prstGeom prst="rect">
            <a:avLst/>
          </a:prstGeom>
        </p:spPr>
        <p:txBody>
          <a:bodyPr/>
          <a:lstStyle>
            <a:lvl1pPr>
              <a:lnSpc>
                <a:spcPct val="104000"/>
              </a:lnSpc>
              <a:defRPr sz="1400" b="0" i="0"/>
            </a:lvl1pPr>
          </a:lstStyle>
          <a:p>
            <a:endParaRPr lang="en-GB"/>
          </a:p>
        </p:txBody>
      </p:sp>
      <p:pic>
        <p:nvPicPr>
          <p:cNvPr id="22" name="Graphic 21">
            <a:extLst>
              <a:ext uri="{FF2B5EF4-FFF2-40B4-BE49-F238E27FC236}">
                <a16:creationId xmlns:a16="http://schemas.microsoft.com/office/drawing/2014/main" id="{8C1D5C26-8787-7A59-105B-0F375A09A3E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11039976" y="503550"/>
            <a:ext cx="651959" cy="936000"/>
          </a:xfrm>
          <a:prstGeom prst="rect">
            <a:avLst/>
          </a:prstGeom>
        </p:spPr>
      </p:pic>
      <p:pic>
        <p:nvPicPr>
          <p:cNvPr id="2" name="Graphic 1">
            <a:extLst>
              <a:ext uri="{FF2B5EF4-FFF2-40B4-BE49-F238E27FC236}">
                <a16:creationId xmlns:a16="http://schemas.microsoft.com/office/drawing/2014/main" id="{1BCB37D1-2523-762E-6DC4-DB31CB58073A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2038" y="5813459"/>
            <a:ext cx="2047718" cy="540991"/>
          </a:xfrm>
          <a:prstGeom prst="rect">
            <a:avLst/>
          </a:prstGeom>
        </p:spPr>
      </p:pic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BCC4DA4C-74B7-CB10-4D45-A09EBDA21DE6}"/>
              </a:ext>
            </a:extLst>
          </p:cNvPr>
          <p:cNvCxnSpPr>
            <a:cxnSpLocks/>
          </p:cNvCxnSpPr>
          <p:nvPr userDrawn="1"/>
        </p:nvCxnSpPr>
        <p:spPr>
          <a:xfrm>
            <a:off x="2749389" y="5814450"/>
            <a:ext cx="0" cy="54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Picture Placeholder 11">
            <a:extLst>
              <a:ext uri="{FF2B5EF4-FFF2-40B4-BE49-F238E27FC236}">
                <a16:creationId xmlns:a16="http://schemas.microsoft.com/office/drawing/2014/main" id="{9D0A2580-0001-9F70-6612-E3C46B31FBD8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949023" y="5813459"/>
            <a:ext cx="1330540" cy="540000"/>
          </a:xfrm>
          <a:custGeom>
            <a:avLst/>
            <a:gdLst>
              <a:gd name="connsiteX0" fmla="*/ 0 w 3959504"/>
              <a:gd name="connsiteY0" fmla="*/ 0 h 6289040"/>
              <a:gd name="connsiteX1" fmla="*/ 3959504 w 3959504"/>
              <a:gd name="connsiteY1" fmla="*/ 0 h 6289040"/>
              <a:gd name="connsiteX2" fmla="*/ 3959504 w 3959504"/>
              <a:gd name="connsiteY2" fmla="*/ 6289040 h 6289040"/>
              <a:gd name="connsiteX3" fmla="*/ 0 w 3959504"/>
              <a:gd name="connsiteY3" fmla="*/ 6289040 h 6289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59504" h="6289040">
                <a:moveTo>
                  <a:pt x="0" y="0"/>
                </a:moveTo>
                <a:lnTo>
                  <a:pt x="3959504" y="0"/>
                </a:lnTo>
                <a:lnTo>
                  <a:pt x="3959504" y="6289040"/>
                </a:lnTo>
                <a:lnTo>
                  <a:pt x="0" y="6289040"/>
                </a:lnTo>
                <a:close/>
              </a:path>
            </a:pathLst>
          </a:custGeom>
          <a:noFill/>
        </p:spPr>
        <p:txBody>
          <a:bodyPr wrap="square" bIns="0" anchor="ctr">
            <a:noAutofit/>
          </a:bodyPr>
          <a:lstStyle>
            <a:lvl1pPr algn="ctr">
              <a:defRPr sz="900" b="0" i="0"/>
            </a:lvl1pPr>
          </a:lstStyle>
          <a:p>
            <a:r>
              <a:rPr lang="en-GB"/>
              <a:t>Partner </a:t>
            </a:r>
            <a:br>
              <a:rPr lang="en-GB"/>
            </a:br>
            <a:r>
              <a:rPr lang="en-GB"/>
              <a:t>logo</a:t>
            </a:r>
          </a:p>
        </p:txBody>
      </p:sp>
    </p:spTree>
    <p:extLst>
      <p:ext uri="{BB962C8B-B14F-4D97-AF65-F5344CB8AC3E}">
        <p14:creationId xmlns:p14="http://schemas.microsoft.com/office/powerpoint/2010/main" val="3076322682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v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1A2B6932-246C-2F4B-B897-29B44C1D882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9732" y="2968746"/>
            <a:ext cx="4860000" cy="920508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>
              <a:lnSpc>
                <a:spcPct val="80000"/>
              </a:lnSpc>
              <a:defRPr sz="7200" b="1" i="0">
                <a:solidFill>
                  <a:schemeClr val="tx1"/>
                </a:solidFill>
                <a:latin typeface="Aptos" panose="020B0004020202020204" pitchFamily="34" charset="0"/>
              </a:defRPr>
            </a:lvl1pPr>
          </a:lstStyle>
          <a:p>
            <a:r>
              <a:rPr lang="en-GB"/>
              <a:t>Thank you</a:t>
            </a: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D51D06E0-59F9-89D6-ACF8-6C5311E802C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11040309" y="503550"/>
            <a:ext cx="651959" cy="936000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21D1B6CD-BEBA-A389-2AF7-B83C17ED8B1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 rot="16200000">
            <a:off x="10397913" y="5057790"/>
            <a:ext cx="2047718" cy="540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72418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v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1A2B6932-246C-2F4B-B897-29B44C1D882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9732" y="2716971"/>
            <a:ext cx="4860000" cy="920508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>
              <a:lnSpc>
                <a:spcPct val="80000"/>
              </a:lnSpc>
              <a:defRPr sz="7200" b="1" i="0">
                <a:solidFill>
                  <a:schemeClr val="tx1"/>
                </a:solidFill>
                <a:latin typeface="Aptos" panose="020B0004020202020204" pitchFamily="34" charset="0"/>
              </a:defRPr>
            </a:lvl1pPr>
          </a:lstStyle>
          <a:p>
            <a:r>
              <a:rPr lang="en-GB"/>
              <a:t>Thank you</a:t>
            </a:r>
          </a:p>
        </p:txBody>
      </p:sp>
      <p:sp>
        <p:nvSpPr>
          <p:cNvPr id="7" name="Picture Placeholder 11">
            <a:extLst>
              <a:ext uri="{FF2B5EF4-FFF2-40B4-BE49-F238E27FC236}">
                <a16:creationId xmlns:a16="http://schemas.microsoft.com/office/drawing/2014/main" id="{1CE9F832-37B0-8AE8-FEAB-E13F26BE46B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5986021" y="-1"/>
            <a:ext cx="4549978" cy="5368546"/>
          </a:xfrm>
          <a:custGeom>
            <a:avLst/>
            <a:gdLst>
              <a:gd name="connsiteX0" fmla="*/ 0 w 3959504"/>
              <a:gd name="connsiteY0" fmla="*/ 0 h 6289040"/>
              <a:gd name="connsiteX1" fmla="*/ 3959504 w 3959504"/>
              <a:gd name="connsiteY1" fmla="*/ 0 h 6289040"/>
              <a:gd name="connsiteX2" fmla="*/ 3959504 w 3959504"/>
              <a:gd name="connsiteY2" fmla="*/ 6289040 h 6289040"/>
              <a:gd name="connsiteX3" fmla="*/ 0 w 3959504"/>
              <a:gd name="connsiteY3" fmla="*/ 6289040 h 6289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59504" h="6289040">
                <a:moveTo>
                  <a:pt x="0" y="0"/>
                </a:moveTo>
                <a:lnTo>
                  <a:pt x="3959504" y="0"/>
                </a:lnTo>
                <a:lnTo>
                  <a:pt x="3959504" y="6289040"/>
                </a:lnTo>
                <a:lnTo>
                  <a:pt x="0" y="6289040"/>
                </a:lnTo>
                <a:close/>
              </a:path>
            </a:pathLst>
          </a:custGeom>
        </p:spPr>
        <p:txBody>
          <a:bodyPr wrap="square" bIns="648000" anchor="ctr">
            <a:noAutofit/>
          </a:bodyPr>
          <a:lstStyle>
            <a:lvl1pPr algn="ctr">
              <a:defRPr sz="1200" b="0" i="0"/>
            </a:lvl1pPr>
          </a:lstStyle>
          <a:p>
            <a:r>
              <a:rPr lang="en-GB"/>
              <a:t>Click icon to insert image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61AC94D6-81C3-78DC-5AFA-1BD3B5E45F8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11039976" y="503550"/>
            <a:ext cx="651959" cy="936000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BFD63378-1B60-1C80-BEA9-4CEFF7D16C9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2038" y="5813459"/>
            <a:ext cx="2047718" cy="540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6105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graph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AE7A2C40-535F-5F7E-F1C3-491FC395045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9733" y="538538"/>
            <a:ext cx="11192534" cy="383567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>
              <a:defRPr b="1" i="0"/>
            </a:lvl1pPr>
          </a:lstStyle>
          <a:p>
            <a:r>
              <a:rPr lang="en-GB"/>
              <a:t>Click here to insert title</a:t>
            </a:r>
          </a:p>
        </p:txBody>
      </p:sp>
      <p:sp>
        <p:nvSpPr>
          <p:cNvPr id="9" name="Content Placeholder 15">
            <a:extLst>
              <a:ext uri="{FF2B5EF4-FFF2-40B4-BE49-F238E27FC236}">
                <a16:creationId xmlns:a16="http://schemas.microsoft.com/office/drawing/2014/main" id="{761E740E-CE5D-3F96-EF1B-74C269D86486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499733" y="2138376"/>
            <a:ext cx="5269471" cy="3317700"/>
          </a:xfrm>
          <a:prstGeom prst="rect">
            <a:avLst/>
          </a:prstGeom>
        </p:spPr>
        <p:txBody>
          <a:bodyPr/>
          <a:lstStyle>
            <a:lvl1pPr>
              <a:lnSpc>
                <a:spcPct val="104000"/>
              </a:lnSpc>
              <a:defRPr sz="1400" b="0" i="0"/>
            </a:lvl1pPr>
          </a:lstStyle>
          <a:p>
            <a:endParaRPr lang="en-GB"/>
          </a:p>
        </p:txBody>
      </p:sp>
      <p:sp>
        <p:nvSpPr>
          <p:cNvPr id="10" name="Text Placeholder 13">
            <a:extLst>
              <a:ext uri="{FF2B5EF4-FFF2-40B4-BE49-F238E27FC236}">
                <a16:creationId xmlns:a16="http://schemas.microsoft.com/office/drawing/2014/main" id="{6EE7FA59-16CE-C00E-EC88-A43E3E27FD7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9731" y="1408771"/>
            <a:ext cx="5269470" cy="564450"/>
          </a:xfrm>
          <a:prstGeom prst="rect">
            <a:avLst/>
          </a:prstGeom>
        </p:spPr>
        <p:txBody>
          <a:bodyPr anchor="t">
            <a:noAutofit/>
          </a:bodyPr>
          <a:lstStyle>
            <a:lvl1pPr>
              <a:lnSpc>
                <a:spcPct val="104000"/>
              </a:lnSpc>
              <a:defRPr sz="1600" b="1" i="0"/>
            </a:lvl1pPr>
          </a:lstStyle>
          <a:p>
            <a:r>
              <a:rPr lang="en-GB"/>
              <a:t>Add heading (two lines max)</a:t>
            </a:r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D4650F6D-1E8E-4387-3E83-A43623850CE6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6422796" y="1408770"/>
            <a:ext cx="5269471" cy="4047306"/>
          </a:xfrm>
          <a:prstGeom prst="rect">
            <a:avLst/>
          </a:prstGeom>
        </p:spPr>
        <p:txBody>
          <a:bodyPr/>
          <a:lstStyle>
            <a:lvl1pPr>
              <a:defRPr sz="1400" b="0" i="0"/>
            </a:lvl1pPr>
          </a:lstStyle>
          <a:p>
            <a:endParaRPr lang="en-GB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B81823BB-39B4-3DFB-5031-B13325159E1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39733" y="5994450"/>
            <a:ext cx="10652534" cy="360000"/>
          </a:xfrm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defRPr sz="1100" b="0" i="0">
                <a:solidFill>
                  <a:schemeClr val="tx1"/>
                </a:solidFill>
                <a:latin typeface="Aptos" panose="020B0004020202020204" pitchFamily="34" charset="0"/>
                <a:cs typeface="Calibri" panose="020F0502020204030204" pitchFamily="34" charset="0"/>
              </a:defRPr>
            </a:lvl1pPr>
          </a:lstStyle>
          <a:p>
            <a:endParaRPr lang="en-GB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329EF935-4943-31DC-7AAC-7C1DB03F834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99733" y="5994450"/>
            <a:ext cx="360000" cy="360000"/>
          </a:xfrm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defRPr sz="1200" b="1" i="0">
                <a:solidFill>
                  <a:schemeClr val="tx1"/>
                </a:solidFill>
                <a:latin typeface="Aptos" panose="020B0004020202020204" pitchFamily="34" charset="0"/>
                <a:cs typeface="Calibri" panose="020F0502020204030204" pitchFamily="34" charset="0"/>
              </a:defRPr>
            </a:lvl1pPr>
          </a:lstStyle>
          <a:p>
            <a:fld id="{E8F1A65C-595C-4736-BF40-F7D31E78946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7669210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085636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4F440B6D-D8EA-328C-0E0A-0927EB44B7D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99733" y="3779224"/>
            <a:ext cx="6541200" cy="855299"/>
          </a:xfrm>
          <a:prstGeom prst="rect">
            <a:avLst/>
          </a:prstGeom>
        </p:spPr>
        <p:txBody>
          <a:bodyPr wrap="square">
            <a:noAutofit/>
          </a:bodyPr>
          <a:lstStyle>
            <a:lvl1pPr>
              <a:lnSpc>
                <a:spcPct val="104000"/>
              </a:lnSpc>
              <a:defRPr sz="1800" b="0" i="0" kern="1800" spc="-30" baseline="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endParaRPr lang="en-US"/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1A2B6932-246C-2F4B-B897-29B44C1D882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9732" y="1889950"/>
            <a:ext cx="6542513" cy="1806905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>
              <a:lnSpc>
                <a:spcPct val="80000"/>
              </a:lnSpc>
              <a:defRPr sz="7200" b="1" i="0">
                <a:solidFill>
                  <a:schemeClr val="tx1"/>
                </a:solidFill>
                <a:latin typeface="Aptos" panose="020B0004020202020204" pitchFamily="34" charset="0"/>
              </a:defRPr>
            </a:lvl1pPr>
          </a:lstStyle>
          <a:p>
            <a:r>
              <a:rPr lang="en-GB"/>
              <a:t>Click here </a:t>
            </a:r>
            <a:br>
              <a:rPr lang="en-GB"/>
            </a:br>
            <a:r>
              <a:rPr lang="en-GB"/>
              <a:t>to insert title</a:t>
            </a: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09D3A070-4BD2-ECCB-D736-EBBF239055B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7678168" y="0"/>
            <a:ext cx="4014099" cy="6354450"/>
          </a:xfrm>
          <a:custGeom>
            <a:avLst/>
            <a:gdLst>
              <a:gd name="connsiteX0" fmla="*/ 0 w 3959504"/>
              <a:gd name="connsiteY0" fmla="*/ 0 h 6289040"/>
              <a:gd name="connsiteX1" fmla="*/ 3959504 w 3959504"/>
              <a:gd name="connsiteY1" fmla="*/ 0 h 6289040"/>
              <a:gd name="connsiteX2" fmla="*/ 3959504 w 3959504"/>
              <a:gd name="connsiteY2" fmla="*/ 6289040 h 6289040"/>
              <a:gd name="connsiteX3" fmla="*/ 0 w 3959504"/>
              <a:gd name="connsiteY3" fmla="*/ 6289040 h 6289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59504" h="6289040">
                <a:moveTo>
                  <a:pt x="0" y="0"/>
                </a:moveTo>
                <a:lnTo>
                  <a:pt x="3959504" y="0"/>
                </a:lnTo>
                <a:lnTo>
                  <a:pt x="3959504" y="6289040"/>
                </a:lnTo>
                <a:lnTo>
                  <a:pt x="0" y="6289040"/>
                </a:lnTo>
                <a:close/>
              </a:path>
            </a:pathLst>
          </a:custGeom>
        </p:spPr>
        <p:txBody>
          <a:bodyPr wrap="square" bIns="648000" anchor="ctr">
            <a:noAutofit/>
          </a:bodyPr>
          <a:lstStyle>
            <a:lvl1pPr algn="ctr">
              <a:defRPr sz="1200" b="0" i="0"/>
            </a:lvl1pPr>
          </a:lstStyle>
          <a:p>
            <a:r>
              <a:rPr lang="en-GB"/>
              <a:t>Click icon to insert image</a:t>
            </a: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495D323A-2B78-EEBC-DA85-0E4EEC46D49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502038" y="5813459"/>
            <a:ext cx="2047718" cy="540991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37E3B281-6DA1-3BF1-68F7-E4CBC8D29242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499732" y="503550"/>
            <a:ext cx="651959" cy="93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5090756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19">
            <a:extLst>
              <a:ext uri="{FF2B5EF4-FFF2-40B4-BE49-F238E27FC236}">
                <a16:creationId xmlns:a16="http://schemas.microsoft.com/office/drawing/2014/main" id="{079E73F8-37B5-57EE-3B98-2EA71E263B1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99733" y="1408773"/>
            <a:ext cx="496800" cy="493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4000"/>
              </a:lnSpc>
              <a:defRPr sz="1800" b="1" i="0"/>
            </a:lvl1pPr>
          </a:lstStyle>
          <a:p>
            <a:r>
              <a:rPr lang="en-GB"/>
              <a:t>01</a:t>
            </a:r>
          </a:p>
        </p:txBody>
      </p:sp>
      <p:sp>
        <p:nvSpPr>
          <p:cNvPr id="5" name="Text Placeholder 20">
            <a:extLst>
              <a:ext uri="{FF2B5EF4-FFF2-40B4-BE49-F238E27FC236}">
                <a16:creationId xmlns:a16="http://schemas.microsoft.com/office/drawing/2014/main" id="{C4E74264-E44F-0797-6D9B-9719118A5B4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337481" y="1408772"/>
            <a:ext cx="10354781" cy="493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4000"/>
              </a:lnSpc>
              <a:defRPr sz="1800" b="0" i="0"/>
            </a:lvl1pPr>
          </a:lstStyle>
          <a:p>
            <a:r>
              <a:rPr lang="en-GB"/>
              <a:t>Add section title</a:t>
            </a:r>
          </a:p>
        </p:txBody>
      </p:sp>
      <p:sp>
        <p:nvSpPr>
          <p:cNvPr id="6" name="Text Placeholder 21">
            <a:extLst>
              <a:ext uri="{FF2B5EF4-FFF2-40B4-BE49-F238E27FC236}">
                <a16:creationId xmlns:a16="http://schemas.microsoft.com/office/drawing/2014/main" id="{474BFACF-A065-5599-4DA5-5613F6DC25E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99733" y="2113799"/>
            <a:ext cx="496800" cy="493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 b="1" i="0"/>
            </a:lvl1pPr>
          </a:lstStyle>
          <a:p>
            <a:r>
              <a:rPr lang="en-GB"/>
              <a:t>02</a:t>
            </a:r>
          </a:p>
        </p:txBody>
      </p:sp>
      <p:sp>
        <p:nvSpPr>
          <p:cNvPr id="9" name="Text Placeholder 23">
            <a:extLst>
              <a:ext uri="{FF2B5EF4-FFF2-40B4-BE49-F238E27FC236}">
                <a16:creationId xmlns:a16="http://schemas.microsoft.com/office/drawing/2014/main" id="{5691CC70-8DF2-EE6F-C40B-B6A831DFB18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99733" y="2818825"/>
            <a:ext cx="496800" cy="493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4000"/>
              </a:lnSpc>
              <a:defRPr sz="1800" b="1" i="0"/>
            </a:lvl1pPr>
          </a:lstStyle>
          <a:p>
            <a:r>
              <a:rPr lang="en-GB"/>
              <a:t>03</a:t>
            </a:r>
          </a:p>
        </p:txBody>
      </p:sp>
      <p:sp>
        <p:nvSpPr>
          <p:cNvPr id="11" name="Text Placeholder 25">
            <a:extLst>
              <a:ext uri="{FF2B5EF4-FFF2-40B4-BE49-F238E27FC236}">
                <a16:creationId xmlns:a16="http://schemas.microsoft.com/office/drawing/2014/main" id="{81241517-A93B-C884-00F7-1D76B026E7DE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99733" y="3523851"/>
            <a:ext cx="496800" cy="493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4000"/>
              </a:lnSpc>
              <a:defRPr sz="1800" b="1" i="0"/>
            </a:lvl1pPr>
          </a:lstStyle>
          <a:p>
            <a:r>
              <a:rPr lang="en-GB"/>
              <a:t>04</a:t>
            </a:r>
          </a:p>
        </p:txBody>
      </p:sp>
      <p:sp>
        <p:nvSpPr>
          <p:cNvPr id="14" name="Text Placeholder 27">
            <a:extLst>
              <a:ext uri="{FF2B5EF4-FFF2-40B4-BE49-F238E27FC236}">
                <a16:creationId xmlns:a16="http://schemas.microsoft.com/office/drawing/2014/main" id="{623F1BAB-65D9-A5B4-E25B-18ED21C1E93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99733" y="4228877"/>
            <a:ext cx="496800" cy="493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4000"/>
              </a:lnSpc>
              <a:defRPr sz="1800" b="1" i="0"/>
            </a:lvl1pPr>
          </a:lstStyle>
          <a:p>
            <a:r>
              <a:rPr lang="en-GB"/>
              <a:t>05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9A622FF6-9443-30AD-C876-90BBC09B5850}"/>
              </a:ext>
            </a:extLst>
          </p:cNvPr>
          <p:cNvCxnSpPr>
            <a:cxnSpLocks/>
          </p:cNvCxnSpPr>
          <p:nvPr userDrawn="1"/>
        </p:nvCxnSpPr>
        <p:spPr>
          <a:xfrm>
            <a:off x="1139588" y="1431102"/>
            <a:ext cx="0" cy="399600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itle Placeholder 1">
            <a:extLst>
              <a:ext uri="{FF2B5EF4-FFF2-40B4-BE49-F238E27FC236}">
                <a16:creationId xmlns:a16="http://schemas.microsoft.com/office/drawing/2014/main" id="{D325DC9D-2AA9-80B0-59CB-EB2A231584D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9733" y="538538"/>
            <a:ext cx="11192534" cy="383567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>
              <a:defRPr b="1" i="0"/>
            </a:lvl1pPr>
          </a:lstStyle>
          <a:p>
            <a:r>
              <a:rPr lang="en-GB"/>
              <a:t>Agenda slide</a:t>
            </a:r>
          </a:p>
        </p:txBody>
      </p:sp>
      <p:sp>
        <p:nvSpPr>
          <p:cNvPr id="38" name="Text Placeholder 20">
            <a:extLst>
              <a:ext uri="{FF2B5EF4-FFF2-40B4-BE49-F238E27FC236}">
                <a16:creationId xmlns:a16="http://schemas.microsoft.com/office/drawing/2014/main" id="{94FB1512-536B-3C06-8758-3BF64A3DF58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337481" y="2113798"/>
            <a:ext cx="10354781" cy="493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4000"/>
              </a:lnSpc>
              <a:defRPr sz="1800" b="0" i="0"/>
            </a:lvl1pPr>
          </a:lstStyle>
          <a:p>
            <a:r>
              <a:rPr lang="en-GB"/>
              <a:t>Add section title</a:t>
            </a:r>
          </a:p>
        </p:txBody>
      </p:sp>
      <p:sp>
        <p:nvSpPr>
          <p:cNvPr id="39" name="Text Placeholder 20">
            <a:extLst>
              <a:ext uri="{FF2B5EF4-FFF2-40B4-BE49-F238E27FC236}">
                <a16:creationId xmlns:a16="http://schemas.microsoft.com/office/drawing/2014/main" id="{E73858A2-79B0-D494-4400-BA3171AC2533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337481" y="2818824"/>
            <a:ext cx="10354781" cy="493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4000"/>
              </a:lnSpc>
              <a:defRPr sz="1800" b="0" i="0"/>
            </a:lvl1pPr>
          </a:lstStyle>
          <a:p>
            <a:r>
              <a:rPr lang="en-GB"/>
              <a:t>Add section title</a:t>
            </a:r>
          </a:p>
        </p:txBody>
      </p:sp>
      <p:sp>
        <p:nvSpPr>
          <p:cNvPr id="40" name="Text Placeholder 20">
            <a:extLst>
              <a:ext uri="{FF2B5EF4-FFF2-40B4-BE49-F238E27FC236}">
                <a16:creationId xmlns:a16="http://schemas.microsoft.com/office/drawing/2014/main" id="{316DF11A-F375-2621-E425-D254C2BFBDC2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337481" y="3523850"/>
            <a:ext cx="10354781" cy="493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4000"/>
              </a:lnSpc>
              <a:defRPr sz="1800" b="0" i="0"/>
            </a:lvl1pPr>
          </a:lstStyle>
          <a:p>
            <a:r>
              <a:rPr lang="en-GB"/>
              <a:t>Add section title</a:t>
            </a:r>
          </a:p>
        </p:txBody>
      </p:sp>
      <p:sp>
        <p:nvSpPr>
          <p:cNvPr id="41" name="Text Placeholder 20">
            <a:extLst>
              <a:ext uri="{FF2B5EF4-FFF2-40B4-BE49-F238E27FC236}">
                <a16:creationId xmlns:a16="http://schemas.microsoft.com/office/drawing/2014/main" id="{FB045E71-4D6C-C476-D364-81DB443EDF23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337481" y="4228876"/>
            <a:ext cx="10354781" cy="493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4000"/>
              </a:lnSpc>
              <a:defRPr sz="1800" b="0" i="0"/>
            </a:lvl1pPr>
          </a:lstStyle>
          <a:p>
            <a:r>
              <a:rPr lang="en-GB"/>
              <a:t>Add section title</a:t>
            </a:r>
          </a:p>
        </p:txBody>
      </p:sp>
      <p:sp>
        <p:nvSpPr>
          <p:cNvPr id="44" name="Text Placeholder 20">
            <a:extLst>
              <a:ext uri="{FF2B5EF4-FFF2-40B4-BE49-F238E27FC236}">
                <a16:creationId xmlns:a16="http://schemas.microsoft.com/office/drawing/2014/main" id="{6ACC28C5-8646-3B2E-4FDA-90CAAD6437E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1337481" y="4933902"/>
            <a:ext cx="10354781" cy="493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4000"/>
              </a:lnSpc>
              <a:defRPr sz="1800" b="0" i="0"/>
            </a:lvl1pPr>
          </a:lstStyle>
          <a:p>
            <a:r>
              <a:rPr lang="en-GB"/>
              <a:t>Add section title</a:t>
            </a:r>
          </a:p>
        </p:txBody>
      </p:sp>
      <p:sp>
        <p:nvSpPr>
          <p:cNvPr id="49" name="Text Placeholder 29">
            <a:extLst>
              <a:ext uri="{FF2B5EF4-FFF2-40B4-BE49-F238E27FC236}">
                <a16:creationId xmlns:a16="http://schemas.microsoft.com/office/drawing/2014/main" id="{CE07A932-8579-47D4-C90C-297D44DE4342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99733" y="4933903"/>
            <a:ext cx="496800" cy="493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 b="1" i="0"/>
            </a:lvl1pPr>
          </a:lstStyle>
          <a:p>
            <a:r>
              <a:rPr lang="en-GB"/>
              <a:t>06</a:t>
            </a:r>
          </a:p>
        </p:txBody>
      </p:sp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3AE35719-FA44-A163-BB88-1B8A4A44537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39733" y="5994450"/>
            <a:ext cx="10652534" cy="360000"/>
          </a:xfrm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defRPr sz="1100" b="0" i="0">
                <a:solidFill>
                  <a:schemeClr val="tx1"/>
                </a:solidFill>
                <a:latin typeface="Aptos" panose="020B0004020202020204" pitchFamily="34" charset="0"/>
                <a:cs typeface="Calibri" panose="020F0502020204030204" pitchFamily="34" charset="0"/>
              </a:defRPr>
            </a:lvl1pPr>
          </a:lstStyle>
          <a:p>
            <a:endParaRPr lang="en-GB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CC09AF1F-D92E-6A9B-3F0C-EFF7A5E3173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99733" y="5994450"/>
            <a:ext cx="360000" cy="360000"/>
          </a:xfrm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defRPr sz="1200" b="1" i="0">
                <a:solidFill>
                  <a:schemeClr val="tx1"/>
                </a:solidFill>
                <a:latin typeface="Aptos" panose="020B0004020202020204" pitchFamily="34" charset="0"/>
                <a:cs typeface="Calibri" panose="020F0502020204030204" pitchFamily="34" charset="0"/>
              </a:defRPr>
            </a:lvl1pPr>
          </a:lstStyle>
          <a:p>
            <a:fld id="{E8F1A65C-595C-4736-BF40-F7D31E78946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7439488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09D3A070-4BD2-ECCB-D736-EBBF239055B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12192000" cy="3445200"/>
          </a:xfrm>
          <a:custGeom>
            <a:avLst/>
            <a:gdLst>
              <a:gd name="connsiteX0" fmla="*/ 0 w 3959504"/>
              <a:gd name="connsiteY0" fmla="*/ 0 h 6289040"/>
              <a:gd name="connsiteX1" fmla="*/ 3959504 w 3959504"/>
              <a:gd name="connsiteY1" fmla="*/ 0 h 6289040"/>
              <a:gd name="connsiteX2" fmla="*/ 3959504 w 3959504"/>
              <a:gd name="connsiteY2" fmla="*/ 6289040 h 6289040"/>
              <a:gd name="connsiteX3" fmla="*/ 0 w 3959504"/>
              <a:gd name="connsiteY3" fmla="*/ 6289040 h 6289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59504" h="6289040">
                <a:moveTo>
                  <a:pt x="0" y="0"/>
                </a:moveTo>
                <a:lnTo>
                  <a:pt x="3959504" y="0"/>
                </a:lnTo>
                <a:lnTo>
                  <a:pt x="3959504" y="6289040"/>
                </a:lnTo>
                <a:lnTo>
                  <a:pt x="0" y="6289040"/>
                </a:lnTo>
                <a:close/>
              </a:path>
            </a:pathLst>
          </a:custGeom>
        </p:spPr>
        <p:txBody>
          <a:bodyPr wrap="square" bIns="648000" anchor="ctr">
            <a:noAutofit/>
          </a:bodyPr>
          <a:lstStyle>
            <a:lvl1pPr algn="ctr">
              <a:defRPr sz="1200" b="0" i="0"/>
            </a:lvl1pPr>
          </a:lstStyle>
          <a:p>
            <a:r>
              <a:rPr lang="en-GB"/>
              <a:t>Click icon to insert image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4F440B6D-D8EA-328C-0E0A-0927EB44B7D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99733" y="1580118"/>
            <a:ext cx="8208000" cy="855299"/>
          </a:xfrm>
          <a:prstGeom prst="rect">
            <a:avLst/>
          </a:prstGeom>
        </p:spPr>
        <p:txBody>
          <a:bodyPr wrap="square">
            <a:noAutofit/>
          </a:bodyPr>
          <a:lstStyle>
            <a:lvl1pPr>
              <a:lnSpc>
                <a:spcPct val="105000"/>
              </a:lnSpc>
              <a:defRPr sz="6000" b="1" i="0" kern="1800" spc="-30" baseline="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Chapter #</a:t>
            </a: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8FCD2B1-D684-AD84-2649-CD4B7D8A9D7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9733" y="2791790"/>
            <a:ext cx="8208000" cy="1743682"/>
          </a:xfrm>
          <a:prstGeom prst="rect">
            <a:avLst/>
          </a:prstGeom>
        </p:spPr>
        <p:txBody>
          <a:bodyPr vert="horz" wrap="square" lIns="0" tIns="0" rIns="0" bIns="0" rtlCol="0" anchor="t">
            <a:noAutofit/>
          </a:bodyPr>
          <a:lstStyle>
            <a:lvl1pPr>
              <a:lnSpc>
                <a:spcPct val="80000"/>
              </a:lnSpc>
              <a:defRPr sz="7200" b="1" i="0">
                <a:solidFill>
                  <a:schemeClr val="tx1"/>
                </a:solidFill>
                <a:latin typeface="Aptos" panose="020B0004020202020204" pitchFamily="34" charset="0"/>
              </a:defRPr>
            </a:lvl1pPr>
          </a:lstStyle>
          <a:p>
            <a:r>
              <a:rPr lang="en-GB"/>
              <a:t>Click here </a:t>
            </a:r>
            <a:br>
              <a:rPr lang="en-GB"/>
            </a:br>
            <a:r>
              <a:rPr lang="en-GB"/>
              <a:t>to insert title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00B8516D-47D9-14C7-8A37-4D8EBA2DA18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 rot="16200000">
            <a:off x="10397913" y="5057790"/>
            <a:ext cx="2047718" cy="540991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6CD01A2E-B837-A6F6-D4AB-D9E7B471108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0065" y="5418450"/>
            <a:ext cx="651959" cy="93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1670887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2EEA4A-9A60-48E7-C783-1DF04B0638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/>
              <a:t>Click here to insert title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CF2F90A-D115-B139-91F8-349D3090A69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499733" y="5994450"/>
            <a:ext cx="360000" cy="360000"/>
          </a:xfrm>
          <a:prstGeom prst="rect">
            <a:avLst/>
          </a:prstGeom>
        </p:spPr>
        <p:txBody>
          <a:bodyPr/>
          <a:lstStyle/>
          <a:p>
            <a:fld id="{E8F1A65C-595C-4736-BF40-F7D31E789466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F2C6D58-B907-2304-3A73-FE43477E18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39733" y="5994450"/>
            <a:ext cx="10652534" cy="360000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9394993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only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766BFCA1-3D8D-4284-C24E-E3DA1F69957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99733" y="1077065"/>
            <a:ext cx="11192534" cy="564450"/>
          </a:xfrm>
          <a:prstGeom prst="rect">
            <a:avLst/>
          </a:prstGeom>
        </p:spPr>
        <p:txBody>
          <a:bodyPr wrap="square">
            <a:noAutofit/>
          </a:bodyPr>
          <a:lstStyle>
            <a:lvl1pPr>
              <a:lnSpc>
                <a:spcPct val="104000"/>
              </a:lnSpc>
              <a:defRPr sz="1800" b="0" i="0"/>
            </a:lvl1pPr>
          </a:lstStyle>
          <a:p>
            <a:pPr marL="0" marR="0" lvl="0" indent="0" algn="l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Add subheading</a:t>
            </a:r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310189C7-0533-C5A5-2053-64B64A4AE60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9733" y="538538"/>
            <a:ext cx="11192534" cy="383567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>
              <a:defRPr b="1" i="0"/>
            </a:lvl1pPr>
          </a:lstStyle>
          <a:p>
            <a:r>
              <a:rPr lang="en-GB"/>
              <a:t>Click here to insert title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AFBC0A28-AEB8-D9B8-A0EC-71E62E2710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9733" y="1888476"/>
            <a:ext cx="11192534" cy="35676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defRPr sz="1600" b="0" i="0"/>
            </a:lvl1pPr>
          </a:lstStyle>
          <a:p>
            <a:pPr lvl="0"/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6B6548-23BD-98E4-9CD2-2878F478E76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39733" y="5994450"/>
            <a:ext cx="10652534" cy="360000"/>
          </a:xfrm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defRPr sz="1100" b="0" i="0">
                <a:solidFill>
                  <a:schemeClr val="tx1"/>
                </a:solidFill>
                <a:latin typeface="Aptos" panose="020B0004020202020204" pitchFamily="34" charset="0"/>
                <a:cs typeface="Calibri" panose="020F0502020204030204" pitchFamily="34" charset="0"/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927592-F46C-B92A-942C-96C668B8F3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99733" y="5994450"/>
            <a:ext cx="360000" cy="360000"/>
          </a:xfrm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defRPr sz="1200" b="1" i="0">
                <a:solidFill>
                  <a:schemeClr val="tx1"/>
                </a:solidFill>
                <a:latin typeface="Aptos" panose="020B0004020202020204" pitchFamily="34" charset="0"/>
                <a:cs typeface="Calibri" panose="020F0502020204030204" pitchFamily="34" charset="0"/>
              </a:defRPr>
            </a:lvl1pPr>
          </a:lstStyle>
          <a:p>
            <a:fld id="{E8F1A65C-595C-4736-BF40-F7D31E78946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9507522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2">
            <a:extLst>
              <a:ext uri="{FF2B5EF4-FFF2-40B4-BE49-F238E27FC236}">
                <a16:creationId xmlns:a16="http://schemas.microsoft.com/office/drawing/2014/main" id="{8901B2BF-B146-18AA-D1AC-C11BF13456D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99733" y="1077065"/>
            <a:ext cx="11192534" cy="564450"/>
          </a:xfrm>
          <a:prstGeom prst="rect">
            <a:avLst/>
          </a:prstGeom>
        </p:spPr>
        <p:txBody>
          <a:bodyPr wrap="square">
            <a:noAutofit/>
          </a:bodyPr>
          <a:lstStyle>
            <a:lvl1pPr>
              <a:lnSpc>
                <a:spcPct val="104000"/>
              </a:lnSpc>
              <a:defRPr sz="1800" b="0" i="0"/>
            </a:lvl1pPr>
          </a:lstStyle>
          <a:p>
            <a:pPr marL="0" marR="0" lvl="0" indent="0" algn="l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Add subheading</a:t>
            </a:r>
          </a:p>
        </p:txBody>
      </p:sp>
      <p:sp>
        <p:nvSpPr>
          <p:cNvPr id="8" name="Content Placeholder 15">
            <a:extLst>
              <a:ext uri="{FF2B5EF4-FFF2-40B4-BE49-F238E27FC236}">
                <a16:creationId xmlns:a16="http://schemas.microsoft.com/office/drawing/2014/main" id="{36F623F4-4EF9-C441-6445-BE83736EA377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499733" y="2589800"/>
            <a:ext cx="5076000" cy="2866276"/>
          </a:xfrm>
          <a:prstGeom prst="rect">
            <a:avLst/>
          </a:prstGeom>
        </p:spPr>
        <p:txBody>
          <a:bodyPr/>
          <a:lstStyle>
            <a:lvl1pPr>
              <a:lnSpc>
                <a:spcPct val="104000"/>
              </a:lnSpc>
              <a:defRPr sz="1400" b="0" i="0"/>
            </a:lvl1pPr>
          </a:lstStyle>
          <a:p>
            <a:endParaRPr lang="en-GB"/>
          </a:p>
        </p:txBody>
      </p:sp>
      <p:sp>
        <p:nvSpPr>
          <p:cNvPr id="12" name="Text Placeholder 13">
            <a:extLst>
              <a:ext uri="{FF2B5EF4-FFF2-40B4-BE49-F238E27FC236}">
                <a16:creationId xmlns:a16="http://schemas.microsoft.com/office/drawing/2014/main" id="{A80B7B62-049F-CC9E-9B73-4108CEF5DEF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99731" y="1888476"/>
            <a:ext cx="5076000" cy="564450"/>
          </a:xfrm>
          <a:prstGeom prst="rect">
            <a:avLst/>
          </a:prstGeom>
        </p:spPr>
        <p:txBody>
          <a:bodyPr anchor="t">
            <a:noAutofit/>
          </a:bodyPr>
          <a:lstStyle>
            <a:lvl1pPr>
              <a:lnSpc>
                <a:spcPct val="104000"/>
              </a:lnSpc>
              <a:defRPr sz="1600" b="0" i="0"/>
            </a:lvl1pPr>
          </a:lstStyle>
          <a:p>
            <a:r>
              <a:rPr lang="en-GB"/>
              <a:t>Add heading (two lines max)</a:t>
            </a:r>
          </a:p>
        </p:txBody>
      </p:sp>
      <p:sp>
        <p:nvSpPr>
          <p:cNvPr id="26" name="Content Placeholder 15">
            <a:extLst>
              <a:ext uri="{FF2B5EF4-FFF2-40B4-BE49-F238E27FC236}">
                <a16:creationId xmlns:a16="http://schemas.microsoft.com/office/drawing/2014/main" id="{1E648676-8FD7-02E8-7716-297A4F374120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6619166" y="2589800"/>
            <a:ext cx="5073091" cy="2866276"/>
          </a:xfrm>
          <a:prstGeom prst="rect">
            <a:avLst/>
          </a:prstGeom>
        </p:spPr>
        <p:txBody>
          <a:bodyPr/>
          <a:lstStyle>
            <a:lvl1pPr>
              <a:lnSpc>
                <a:spcPct val="104000"/>
              </a:lnSpc>
              <a:defRPr sz="1400" b="0" i="0"/>
            </a:lvl1pPr>
          </a:lstStyle>
          <a:p>
            <a:endParaRPr lang="en-GB"/>
          </a:p>
        </p:txBody>
      </p:sp>
      <p:sp>
        <p:nvSpPr>
          <p:cNvPr id="27" name="Text Placeholder 13">
            <a:extLst>
              <a:ext uri="{FF2B5EF4-FFF2-40B4-BE49-F238E27FC236}">
                <a16:creationId xmlns:a16="http://schemas.microsoft.com/office/drawing/2014/main" id="{5854E95A-9CE6-D1AA-8A64-A9F487ACB88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619167" y="1888476"/>
            <a:ext cx="5073099" cy="564450"/>
          </a:xfrm>
          <a:prstGeom prst="rect">
            <a:avLst/>
          </a:prstGeom>
        </p:spPr>
        <p:txBody>
          <a:bodyPr anchor="t">
            <a:noAutofit/>
          </a:bodyPr>
          <a:lstStyle>
            <a:lvl1pPr>
              <a:lnSpc>
                <a:spcPct val="104000"/>
              </a:lnSpc>
              <a:defRPr sz="1600" b="0" i="0"/>
            </a:lvl1pPr>
          </a:lstStyle>
          <a:p>
            <a:r>
              <a:rPr lang="en-GB"/>
              <a:t>Add heading(two lines max)</a:t>
            </a:r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C2664B76-E093-0A2A-B5BC-50B49610644F}"/>
              </a:ext>
            </a:extLst>
          </p:cNvPr>
          <p:cNvCxnSpPr>
            <a:cxnSpLocks/>
          </p:cNvCxnSpPr>
          <p:nvPr userDrawn="1"/>
        </p:nvCxnSpPr>
        <p:spPr>
          <a:xfrm>
            <a:off x="6096000" y="1830466"/>
            <a:ext cx="0" cy="363600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itle Placeholder 1">
            <a:extLst>
              <a:ext uri="{FF2B5EF4-FFF2-40B4-BE49-F238E27FC236}">
                <a16:creationId xmlns:a16="http://schemas.microsoft.com/office/drawing/2014/main" id="{1E67C38B-51DC-8901-ABF7-E4536FB081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9733" y="538538"/>
            <a:ext cx="11192534" cy="383567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>
              <a:defRPr b="1" i="0"/>
            </a:lvl1pPr>
          </a:lstStyle>
          <a:p>
            <a:r>
              <a:rPr lang="en-GB"/>
              <a:t>Click here to insert title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96D373-250A-B2CA-1130-B203D8FB427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39733" y="5994450"/>
            <a:ext cx="10652534" cy="360000"/>
          </a:xfrm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defRPr sz="1100" b="0" i="0">
                <a:solidFill>
                  <a:schemeClr val="tx1"/>
                </a:solidFill>
                <a:latin typeface="Aptos" panose="020B0004020202020204" pitchFamily="34" charset="0"/>
                <a:cs typeface="Calibri" panose="020F0502020204030204" pitchFamily="34" charset="0"/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3A7372-2C15-57D9-2B2B-79BD2F77404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99733" y="5994450"/>
            <a:ext cx="360000" cy="360000"/>
          </a:xfrm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defRPr sz="1200" b="1" i="0">
                <a:solidFill>
                  <a:schemeClr val="tx1"/>
                </a:solidFill>
                <a:latin typeface="Aptos" panose="020B0004020202020204" pitchFamily="34" charset="0"/>
                <a:cs typeface="Calibri" panose="020F0502020204030204" pitchFamily="34" charset="0"/>
              </a:defRPr>
            </a:lvl1pPr>
          </a:lstStyle>
          <a:p>
            <a:fld id="{E8F1A65C-595C-4736-BF40-F7D31E78946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3300537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char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ontent Placeholder 15">
            <a:extLst>
              <a:ext uri="{FF2B5EF4-FFF2-40B4-BE49-F238E27FC236}">
                <a16:creationId xmlns:a16="http://schemas.microsoft.com/office/drawing/2014/main" id="{6B843F2C-A45A-02E0-0AFF-23B4732E852F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7667466" y="1408770"/>
            <a:ext cx="4024801" cy="4047306"/>
          </a:xfrm>
          <a:prstGeom prst="rect">
            <a:avLst/>
          </a:prstGeom>
        </p:spPr>
        <p:txBody>
          <a:bodyPr/>
          <a:lstStyle>
            <a:lvl1pPr>
              <a:defRPr sz="1400" b="0" i="0"/>
            </a:lvl1pPr>
          </a:lstStyle>
          <a:p>
            <a:endParaRPr lang="en-GB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064F26B-8803-9659-C0F8-9ABB6BA873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9733" y="538538"/>
            <a:ext cx="11192534" cy="383567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>
              <a:defRPr b="1" i="0"/>
            </a:lvl1pPr>
          </a:lstStyle>
          <a:p>
            <a:r>
              <a:rPr lang="en-GB"/>
              <a:t>Click here to insert title</a:t>
            </a:r>
          </a:p>
        </p:txBody>
      </p:sp>
      <p:sp>
        <p:nvSpPr>
          <p:cNvPr id="8" name="Content Placeholder 15">
            <a:extLst>
              <a:ext uri="{FF2B5EF4-FFF2-40B4-BE49-F238E27FC236}">
                <a16:creationId xmlns:a16="http://schemas.microsoft.com/office/drawing/2014/main" id="{6F560808-D843-CD45-7AB0-37D202E7B9F2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499733" y="2138376"/>
            <a:ext cx="6542090" cy="3317700"/>
          </a:xfrm>
          <a:prstGeom prst="rect">
            <a:avLst/>
          </a:prstGeom>
        </p:spPr>
        <p:txBody>
          <a:bodyPr/>
          <a:lstStyle>
            <a:lvl1pPr>
              <a:lnSpc>
                <a:spcPct val="104000"/>
              </a:lnSpc>
              <a:defRPr sz="1400" b="0" i="0"/>
            </a:lvl1pPr>
          </a:lstStyle>
          <a:p>
            <a:endParaRPr lang="en-GB"/>
          </a:p>
        </p:txBody>
      </p:sp>
      <p:sp>
        <p:nvSpPr>
          <p:cNvPr id="9" name="Text Placeholder 13">
            <a:extLst>
              <a:ext uri="{FF2B5EF4-FFF2-40B4-BE49-F238E27FC236}">
                <a16:creationId xmlns:a16="http://schemas.microsoft.com/office/drawing/2014/main" id="{B75E58B9-86FE-9082-F516-B5221DE85A4E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9731" y="1408771"/>
            <a:ext cx="6542090" cy="564450"/>
          </a:xfrm>
          <a:prstGeom prst="rect">
            <a:avLst/>
          </a:prstGeom>
        </p:spPr>
        <p:txBody>
          <a:bodyPr anchor="t">
            <a:noAutofit/>
          </a:bodyPr>
          <a:lstStyle>
            <a:lvl1pPr>
              <a:lnSpc>
                <a:spcPct val="104000"/>
              </a:lnSpc>
              <a:defRPr sz="1600" b="1" i="0"/>
            </a:lvl1pPr>
          </a:lstStyle>
          <a:p>
            <a:r>
              <a:rPr lang="en-GB"/>
              <a:t>Add heading (two lines max)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F8172A-3973-112E-D77F-1638E34FBE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39733" y="5994450"/>
            <a:ext cx="10652534" cy="360000"/>
          </a:xfrm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defRPr sz="1100" b="0" i="0">
                <a:solidFill>
                  <a:schemeClr val="tx1"/>
                </a:solidFill>
                <a:latin typeface="Aptos" panose="020B0004020202020204" pitchFamily="34" charset="0"/>
                <a:cs typeface="Calibri" panose="020F0502020204030204" pitchFamily="34" charset="0"/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A971DC-1654-C4EA-4403-B24156FCC3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99733" y="5994450"/>
            <a:ext cx="360000" cy="360000"/>
          </a:xfrm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defRPr sz="1200" b="1" i="0">
                <a:solidFill>
                  <a:schemeClr val="tx1"/>
                </a:solidFill>
                <a:latin typeface="Aptos" panose="020B0004020202020204" pitchFamily="34" charset="0"/>
                <a:cs typeface="Calibri" panose="020F0502020204030204" pitchFamily="34" charset="0"/>
              </a:defRPr>
            </a:lvl1pPr>
          </a:lstStyle>
          <a:p>
            <a:fld id="{E8F1A65C-595C-4736-BF40-F7D31E78946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7240714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graph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AE7A2C40-535F-5F7E-F1C3-491FC395045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9733" y="538538"/>
            <a:ext cx="11192534" cy="383567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>
              <a:defRPr b="1" i="0"/>
            </a:lvl1pPr>
          </a:lstStyle>
          <a:p>
            <a:r>
              <a:rPr lang="en-GB"/>
              <a:t>Click here to insert title</a:t>
            </a:r>
          </a:p>
        </p:txBody>
      </p:sp>
      <p:sp>
        <p:nvSpPr>
          <p:cNvPr id="9" name="Content Placeholder 15">
            <a:extLst>
              <a:ext uri="{FF2B5EF4-FFF2-40B4-BE49-F238E27FC236}">
                <a16:creationId xmlns:a16="http://schemas.microsoft.com/office/drawing/2014/main" id="{761E740E-CE5D-3F96-EF1B-74C269D86486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499733" y="2138376"/>
            <a:ext cx="5269471" cy="3317700"/>
          </a:xfrm>
          <a:prstGeom prst="rect">
            <a:avLst/>
          </a:prstGeom>
        </p:spPr>
        <p:txBody>
          <a:bodyPr/>
          <a:lstStyle>
            <a:lvl1pPr>
              <a:lnSpc>
                <a:spcPct val="104000"/>
              </a:lnSpc>
              <a:defRPr sz="1400" b="0" i="0"/>
            </a:lvl1pPr>
          </a:lstStyle>
          <a:p>
            <a:endParaRPr lang="en-GB"/>
          </a:p>
        </p:txBody>
      </p:sp>
      <p:sp>
        <p:nvSpPr>
          <p:cNvPr id="10" name="Text Placeholder 13">
            <a:extLst>
              <a:ext uri="{FF2B5EF4-FFF2-40B4-BE49-F238E27FC236}">
                <a16:creationId xmlns:a16="http://schemas.microsoft.com/office/drawing/2014/main" id="{6EE7FA59-16CE-C00E-EC88-A43E3E27FD7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9731" y="1408771"/>
            <a:ext cx="5269470" cy="564450"/>
          </a:xfrm>
          <a:prstGeom prst="rect">
            <a:avLst/>
          </a:prstGeom>
        </p:spPr>
        <p:txBody>
          <a:bodyPr anchor="t">
            <a:noAutofit/>
          </a:bodyPr>
          <a:lstStyle>
            <a:lvl1pPr>
              <a:lnSpc>
                <a:spcPct val="104000"/>
              </a:lnSpc>
              <a:defRPr sz="1600" b="1" i="0"/>
            </a:lvl1pPr>
          </a:lstStyle>
          <a:p>
            <a:r>
              <a:rPr lang="en-GB"/>
              <a:t>Add heading (two lines max)</a:t>
            </a:r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D4650F6D-1E8E-4387-3E83-A43623850CE6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6422796" y="1408770"/>
            <a:ext cx="5269471" cy="4047306"/>
          </a:xfrm>
          <a:prstGeom prst="rect">
            <a:avLst/>
          </a:prstGeom>
        </p:spPr>
        <p:txBody>
          <a:bodyPr/>
          <a:lstStyle>
            <a:lvl1pPr>
              <a:defRPr sz="1400" b="0" i="0"/>
            </a:lvl1pPr>
          </a:lstStyle>
          <a:p>
            <a:endParaRPr lang="en-GB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7A7F04A8-0659-0BC0-1F60-0CA4207222E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39733" y="5994450"/>
            <a:ext cx="10652534" cy="360000"/>
          </a:xfrm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defRPr sz="1100" b="0" i="0">
                <a:solidFill>
                  <a:schemeClr val="tx1"/>
                </a:solidFill>
                <a:latin typeface="Aptos" panose="020B0004020202020204" pitchFamily="34" charset="0"/>
                <a:cs typeface="Calibri" panose="020F0502020204030204" pitchFamily="34" charset="0"/>
              </a:defRPr>
            </a:lvl1pPr>
          </a:lstStyle>
          <a:p>
            <a:endParaRPr lang="en-GB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5112AB3F-B3C5-4D72-D499-17479169CD8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99733" y="5994450"/>
            <a:ext cx="360000" cy="360000"/>
          </a:xfrm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defRPr sz="1200" b="1" i="0">
                <a:solidFill>
                  <a:schemeClr val="tx1"/>
                </a:solidFill>
                <a:latin typeface="Aptos" panose="020B0004020202020204" pitchFamily="34" charset="0"/>
                <a:cs typeface="Calibri" panose="020F0502020204030204" pitchFamily="34" charset="0"/>
              </a:defRPr>
            </a:lvl1pPr>
          </a:lstStyle>
          <a:p>
            <a:fld id="{E8F1A65C-595C-4736-BF40-F7D31E78946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241132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tab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FE7F2E16-67F1-F1D0-06B5-F587DD51CE6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9733" y="538538"/>
            <a:ext cx="11192534" cy="383567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>
              <a:defRPr b="1" i="0"/>
            </a:lvl1pPr>
          </a:lstStyle>
          <a:p>
            <a:r>
              <a:rPr lang="en-GB"/>
              <a:t>Click here to insert title</a:t>
            </a:r>
          </a:p>
        </p:txBody>
      </p:sp>
      <p:sp>
        <p:nvSpPr>
          <p:cNvPr id="10" name="Content Placeholder 15">
            <a:extLst>
              <a:ext uri="{FF2B5EF4-FFF2-40B4-BE49-F238E27FC236}">
                <a16:creationId xmlns:a16="http://schemas.microsoft.com/office/drawing/2014/main" id="{56ECBFE5-B633-02D4-A1CC-32F1A77792C4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499733" y="2138376"/>
            <a:ext cx="2950477" cy="3317700"/>
          </a:xfrm>
          <a:prstGeom prst="rect">
            <a:avLst/>
          </a:prstGeom>
        </p:spPr>
        <p:txBody>
          <a:bodyPr/>
          <a:lstStyle>
            <a:lvl1pPr>
              <a:lnSpc>
                <a:spcPct val="104000"/>
              </a:lnSpc>
              <a:defRPr sz="1400" b="0" i="0"/>
            </a:lvl1pPr>
          </a:lstStyle>
          <a:p>
            <a:endParaRPr lang="en-GB"/>
          </a:p>
        </p:txBody>
      </p:sp>
      <p:sp>
        <p:nvSpPr>
          <p:cNvPr id="11" name="Text Placeholder 13">
            <a:extLst>
              <a:ext uri="{FF2B5EF4-FFF2-40B4-BE49-F238E27FC236}">
                <a16:creationId xmlns:a16="http://schemas.microsoft.com/office/drawing/2014/main" id="{B3A3145E-319C-A021-10D8-F9A8ADC5ED1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9731" y="1408771"/>
            <a:ext cx="2950477" cy="564450"/>
          </a:xfrm>
          <a:prstGeom prst="rect">
            <a:avLst/>
          </a:prstGeom>
        </p:spPr>
        <p:txBody>
          <a:bodyPr anchor="t">
            <a:noAutofit/>
          </a:bodyPr>
          <a:lstStyle>
            <a:lvl1pPr>
              <a:lnSpc>
                <a:spcPct val="104000"/>
              </a:lnSpc>
              <a:defRPr sz="1600" b="1" i="0"/>
            </a:lvl1pPr>
          </a:lstStyle>
          <a:p>
            <a:r>
              <a:rPr lang="en-GB"/>
              <a:t>Add heading (two lines max)</a:t>
            </a:r>
          </a:p>
        </p:txBody>
      </p:sp>
      <p:sp>
        <p:nvSpPr>
          <p:cNvPr id="15" name="Content Placeholder 15">
            <a:extLst>
              <a:ext uri="{FF2B5EF4-FFF2-40B4-BE49-F238E27FC236}">
                <a16:creationId xmlns:a16="http://schemas.microsoft.com/office/drawing/2014/main" id="{C6BED69E-9C6C-0FCA-B691-851E4ECE40E4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4091234" y="1408770"/>
            <a:ext cx="7601034" cy="4047306"/>
          </a:xfrm>
          <a:prstGeom prst="rect">
            <a:avLst/>
          </a:prstGeom>
        </p:spPr>
        <p:txBody>
          <a:bodyPr/>
          <a:lstStyle>
            <a:lvl1pPr>
              <a:defRPr sz="1400" b="0" i="0"/>
            </a:lvl1pPr>
          </a:lstStyle>
          <a:p>
            <a:endParaRPr lang="en-GB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6CC283C8-455F-B22C-BEA9-75516859695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39733" y="5994450"/>
            <a:ext cx="10652534" cy="360000"/>
          </a:xfrm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defRPr sz="1100" b="0" i="0">
                <a:solidFill>
                  <a:schemeClr val="tx1"/>
                </a:solidFill>
                <a:latin typeface="Aptos" panose="020B0004020202020204" pitchFamily="34" charset="0"/>
                <a:cs typeface="Calibri" panose="020F0502020204030204" pitchFamily="34" charset="0"/>
              </a:defRPr>
            </a:lvl1pPr>
          </a:lstStyle>
          <a:p>
            <a:endParaRPr lang="en-GB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10A80B36-076B-4AA7-3AB4-F70EB30729B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99733" y="5994450"/>
            <a:ext cx="360000" cy="360000"/>
          </a:xfrm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defRPr sz="1200" b="1" i="0">
                <a:solidFill>
                  <a:schemeClr val="tx1"/>
                </a:solidFill>
                <a:latin typeface="Aptos" panose="020B0004020202020204" pitchFamily="34" charset="0"/>
                <a:cs typeface="Calibri" panose="020F0502020204030204" pitchFamily="34" charset="0"/>
              </a:defRPr>
            </a:lvl1pPr>
          </a:lstStyle>
          <a:p>
            <a:fld id="{E8F1A65C-595C-4736-BF40-F7D31E78946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6552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tab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FE7F2E16-67F1-F1D0-06B5-F587DD51CE6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9733" y="538538"/>
            <a:ext cx="11192534" cy="383567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>
              <a:defRPr b="1" i="0"/>
            </a:lvl1pPr>
          </a:lstStyle>
          <a:p>
            <a:r>
              <a:rPr lang="en-GB"/>
              <a:t>Click here to insert title</a:t>
            </a:r>
          </a:p>
        </p:txBody>
      </p:sp>
      <p:sp>
        <p:nvSpPr>
          <p:cNvPr id="10" name="Content Placeholder 15">
            <a:extLst>
              <a:ext uri="{FF2B5EF4-FFF2-40B4-BE49-F238E27FC236}">
                <a16:creationId xmlns:a16="http://schemas.microsoft.com/office/drawing/2014/main" id="{56ECBFE5-B633-02D4-A1CC-32F1A77792C4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499733" y="2138376"/>
            <a:ext cx="2950477" cy="3317700"/>
          </a:xfrm>
          <a:prstGeom prst="rect">
            <a:avLst/>
          </a:prstGeom>
        </p:spPr>
        <p:txBody>
          <a:bodyPr/>
          <a:lstStyle>
            <a:lvl1pPr>
              <a:lnSpc>
                <a:spcPct val="104000"/>
              </a:lnSpc>
              <a:defRPr sz="1400" b="0" i="0"/>
            </a:lvl1pPr>
          </a:lstStyle>
          <a:p>
            <a:endParaRPr lang="en-GB"/>
          </a:p>
        </p:txBody>
      </p:sp>
      <p:sp>
        <p:nvSpPr>
          <p:cNvPr id="11" name="Text Placeholder 13">
            <a:extLst>
              <a:ext uri="{FF2B5EF4-FFF2-40B4-BE49-F238E27FC236}">
                <a16:creationId xmlns:a16="http://schemas.microsoft.com/office/drawing/2014/main" id="{B3A3145E-319C-A021-10D8-F9A8ADC5ED1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9731" y="1408771"/>
            <a:ext cx="2950477" cy="564450"/>
          </a:xfrm>
          <a:prstGeom prst="rect">
            <a:avLst/>
          </a:prstGeom>
        </p:spPr>
        <p:txBody>
          <a:bodyPr anchor="t">
            <a:noAutofit/>
          </a:bodyPr>
          <a:lstStyle>
            <a:lvl1pPr>
              <a:lnSpc>
                <a:spcPct val="104000"/>
              </a:lnSpc>
              <a:defRPr sz="1600" b="1" i="0"/>
            </a:lvl1pPr>
          </a:lstStyle>
          <a:p>
            <a:r>
              <a:rPr lang="en-GB"/>
              <a:t>Add heading (two lines max)</a:t>
            </a:r>
          </a:p>
        </p:txBody>
      </p:sp>
      <p:sp>
        <p:nvSpPr>
          <p:cNvPr id="15" name="Content Placeholder 15">
            <a:extLst>
              <a:ext uri="{FF2B5EF4-FFF2-40B4-BE49-F238E27FC236}">
                <a16:creationId xmlns:a16="http://schemas.microsoft.com/office/drawing/2014/main" id="{C6BED69E-9C6C-0FCA-B691-851E4ECE40E4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4091234" y="1408770"/>
            <a:ext cx="7601034" cy="4047306"/>
          </a:xfrm>
          <a:prstGeom prst="rect">
            <a:avLst/>
          </a:prstGeom>
        </p:spPr>
        <p:txBody>
          <a:bodyPr/>
          <a:lstStyle>
            <a:lvl1pPr>
              <a:defRPr sz="1400" b="0" i="0"/>
            </a:lvl1pPr>
          </a:lstStyle>
          <a:p>
            <a:endParaRPr lang="en-GB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445808C7-E9C2-576C-1081-FCC08E0452E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39733" y="5994450"/>
            <a:ext cx="10652534" cy="360000"/>
          </a:xfrm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defRPr sz="1100" b="0" i="0">
                <a:solidFill>
                  <a:schemeClr val="tx1"/>
                </a:solidFill>
                <a:latin typeface="Aptos" panose="020B0004020202020204" pitchFamily="34" charset="0"/>
                <a:cs typeface="Calibri" panose="020F0502020204030204" pitchFamily="34" charset="0"/>
              </a:defRPr>
            </a:lvl1pPr>
          </a:lstStyle>
          <a:p>
            <a:endParaRPr lang="en-GB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25605128-C4BA-81A1-674F-E6C5A486384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99733" y="5994450"/>
            <a:ext cx="360000" cy="360000"/>
          </a:xfrm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defRPr sz="1200" b="1" i="0">
                <a:solidFill>
                  <a:schemeClr val="tx1"/>
                </a:solidFill>
                <a:latin typeface="Aptos" panose="020B0004020202020204" pitchFamily="34" charset="0"/>
                <a:cs typeface="Calibri" panose="020F0502020204030204" pitchFamily="34" charset="0"/>
              </a:defRPr>
            </a:lvl1pPr>
          </a:lstStyle>
          <a:p>
            <a:fld id="{E8F1A65C-595C-4736-BF40-F7D31E78946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4497228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page image or 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5">
            <a:extLst>
              <a:ext uri="{FF2B5EF4-FFF2-40B4-BE49-F238E27FC236}">
                <a16:creationId xmlns:a16="http://schemas.microsoft.com/office/drawing/2014/main" id="{8AAB078F-C61F-F400-75D1-C0E650759B7F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anchor="ctr"/>
          <a:lstStyle>
            <a:lvl1pPr algn="ctr">
              <a:lnSpc>
                <a:spcPct val="104000"/>
              </a:lnSpc>
              <a:defRPr sz="1400" b="0" i="0">
                <a:noFill/>
              </a:defRPr>
            </a:lvl1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7480250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text v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1">
            <a:extLst>
              <a:ext uri="{FF2B5EF4-FFF2-40B4-BE49-F238E27FC236}">
                <a16:creationId xmlns:a16="http://schemas.microsoft.com/office/drawing/2014/main" id="{7D8562E8-8EE1-F707-0B55-391E672885F3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5981999" y="0"/>
            <a:ext cx="4554000" cy="6858000"/>
          </a:xfrm>
          <a:custGeom>
            <a:avLst/>
            <a:gdLst>
              <a:gd name="connsiteX0" fmla="*/ 0 w 3959504"/>
              <a:gd name="connsiteY0" fmla="*/ 0 h 6289040"/>
              <a:gd name="connsiteX1" fmla="*/ 3959504 w 3959504"/>
              <a:gd name="connsiteY1" fmla="*/ 0 h 6289040"/>
              <a:gd name="connsiteX2" fmla="*/ 3959504 w 3959504"/>
              <a:gd name="connsiteY2" fmla="*/ 6289040 h 6289040"/>
              <a:gd name="connsiteX3" fmla="*/ 0 w 3959504"/>
              <a:gd name="connsiteY3" fmla="*/ 6289040 h 6289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59504" h="6289040">
                <a:moveTo>
                  <a:pt x="0" y="0"/>
                </a:moveTo>
                <a:lnTo>
                  <a:pt x="3959504" y="0"/>
                </a:lnTo>
                <a:lnTo>
                  <a:pt x="3959504" y="6289040"/>
                </a:lnTo>
                <a:lnTo>
                  <a:pt x="0" y="6289040"/>
                </a:lnTo>
                <a:close/>
              </a:path>
            </a:pathLst>
          </a:custGeom>
        </p:spPr>
        <p:txBody>
          <a:bodyPr wrap="square" bIns="648000" anchor="ctr">
            <a:noAutofit/>
          </a:bodyPr>
          <a:lstStyle>
            <a:lvl1pPr algn="ctr">
              <a:defRPr sz="1200" b="0" i="0"/>
            </a:lvl1pPr>
          </a:lstStyle>
          <a:p>
            <a:r>
              <a:rPr lang="en-GB"/>
              <a:t>Click icon to insert image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ADBE6469-5230-F5E7-5350-4413AD46255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11040309" y="503550"/>
            <a:ext cx="651959" cy="936000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0FCAD50C-5473-7D00-E9F5-402EEA37672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 rot="16200000">
            <a:off x="10397913" y="5057790"/>
            <a:ext cx="2047718" cy="540991"/>
          </a:xfrm>
          <a:prstGeom prst="rect">
            <a:avLst/>
          </a:prstGeom>
        </p:spPr>
      </p:pic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19888C3B-D4C0-FCF9-B65B-9548EC0BCB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9733" y="538538"/>
            <a:ext cx="4860001" cy="383567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>
              <a:defRPr b="1" i="0"/>
            </a:lvl1pPr>
          </a:lstStyle>
          <a:p>
            <a:r>
              <a:rPr lang="en-GB"/>
              <a:t>Click here to insert title</a:t>
            </a:r>
          </a:p>
        </p:txBody>
      </p:sp>
      <p:sp>
        <p:nvSpPr>
          <p:cNvPr id="12" name="Content Placeholder 15">
            <a:extLst>
              <a:ext uri="{FF2B5EF4-FFF2-40B4-BE49-F238E27FC236}">
                <a16:creationId xmlns:a16="http://schemas.microsoft.com/office/drawing/2014/main" id="{31283586-8F79-3E56-6709-FA9D1E6159B4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499733" y="2138376"/>
            <a:ext cx="4860001" cy="3317700"/>
          </a:xfrm>
          <a:prstGeom prst="rect">
            <a:avLst/>
          </a:prstGeom>
        </p:spPr>
        <p:txBody>
          <a:bodyPr/>
          <a:lstStyle>
            <a:lvl1pPr>
              <a:lnSpc>
                <a:spcPct val="104000"/>
              </a:lnSpc>
              <a:defRPr sz="1400" b="0" i="0"/>
            </a:lvl1pPr>
          </a:lstStyle>
          <a:p>
            <a:endParaRPr lang="en-GB"/>
          </a:p>
        </p:txBody>
      </p:sp>
      <p:sp>
        <p:nvSpPr>
          <p:cNvPr id="13" name="Text Placeholder 13">
            <a:extLst>
              <a:ext uri="{FF2B5EF4-FFF2-40B4-BE49-F238E27FC236}">
                <a16:creationId xmlns:a16="http://schemas.microsoft.com/office/drawing/2014/main" id="{2D49DF9A-7E25-18BB-6501-FA58CEF9F92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99732" y="1408771"/>
            <a:ext cx="4860002" cy="564450"/>
          </a:xfrm>
          <a:prstGeom prst="rect">
            <a:avLst/>
          </a:prstGeom>
        </p:spPr>
        <p:txBody>
          <a:bodyPr anchor="t">
            <a:noAutofit/>
          </a:bodyPr>
          <a:lstStyle>
            <a:lvl1pPr>
              <a:lnSpc>
                <a:spcPct val="104000"/>
              </a:lnSpc>
              <a:defRPr sz="1600" b="1" i="0"/>
            </a:lvl1pPr>
          </a:lstStyle>
          <a:p>
            <a:r>
              <a:rPr lang="en-GB"/>
              <a:t>Add heading (two lines max)</a:t>
            </a:r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id="{101B4DAC-4FDE-E171-9C79-FF47ACD4B76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39733" y="5994450"/>
            <a:ext cx="4320000" cy="360000"/>
          </a:xfrm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defRPr sz="1100" b="0" i="0">
                <a:solidFill>
                  <a:schemeClr val="tx1"/>
                </a:solidFill>
                <a:latin typeface="Aptos" panose="020B0004020202020204" pitchFamily="34" charset="0"/>
                <a:cs typeface="Calibri" panose="020F0502020204030204" pitchFamily="34" charset="0"/>
              </a:defRPr>
            </a:lvl1pPr>
          </a:lstStyle>
          <a:p>
            <a:endParaRPr lang="en-GB"/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93C7CB9D-FF0F-140C-45B7-E43A53DB6C4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99733" y="5994450"/>
            <a:ext cx="360000" cy="360000"/>
          </a:xfrm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defRPr sz="1200" b="1" i="0">
                <a:solidFill>
                  <a:schemeClr val="tx1"/>
                </a:solidFill>
                <a:latin typeface="Aptos" panose="020B0004020202020204" pitchFamily="34" charset="0"/>
                <a:cs typeface="Calibri" panose="020F0502020204030204" pitchFamily="34" charset="0"/>
              </a:defRPr>
            </a:lvl1pPr>
          </a:lstStyle>
          <a:p>
            <a:fld id="{E8F1A65C-595C-4736-BF40-F7D31E78946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7789509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text v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DF92AAE4-E1DF-DFF2-3A75-00998EF265C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9734" y="538538"/>
            <a:ext cx="4860000" cy="383567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>
              <a:defRPr b="1" i="0"/>
            </a:lvl1pPr>
          </a:lstStyle>
          <a:p>
            <a:r>
              <a:rPr lang="en-GB"/>
              <a:t>Click here to insert title</a:t>
            </a:r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BA977D85-B4DF-47E5-6C71-68A171043B9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99733" y="1077065"/>
            <a:ext cx="4860000" cy="564450"/>
          </a:xfrm>
          <a:prstGeom prst="rect">
            <a:avLst/>
          </a:prstGeom>
        </p:spPr>
        <p:txBody>
          <a:bodyPr wrap="square">
            <a:noAutofit/>
          </a:bodyPr>
          <a:lstStyle>
            <a:lvl1pPr>
              <a:lnSpc>
                <a:spcPct val="104000"/>
              </a:lnSpc>
              <a:defRPr sz="1800" b="0" i="0"/>
            </a:lvl1pPr>
          </a:lstStyle>
          <a:p>
            <a:pPr marL="0" marR="0" lvl="0" indent="0" algn="l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Add subheading</a:t>
            </a:r>
          </a:p>
        </p:txBody>
      </p:sp>
      <p:sp>
        <p:nvSpPr>
          <p:cNvPr id="12" name="Content Placeholder 15">
            <a:extLst>
              <a:ext uri="{FF2B5EF4-FFF2-40B4-BE49-F238E27FC236}">
                <a16:creationId xmlns:a16="http://schemas.microsoft.com/office/drawing/2014/main" id="{AA1373D1-1158-3D20-DC3D-0FA72752B9E2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499733" y="1888476"/>
            <a:ext cx="4860000" cy="3567600"/>
          </a:xfrm>
          <a:prstGeom prst="rect">
            <a:avLst/>
          </a:prstGeom>
        </p:spPr>
        <p:txBody>
          <a:bodyPr/>
          <a:lstStyle>
            <a:lvl1pPr>
              <a:lnSpc>
                <a:spcPct val="104000"/>
              </a:lnSpc>
              <a:defRPr sz="1400" b="0" i="0"/>
            </a:lvl1pPr>
          </a:lstStyle>
          <a:p>
            <a:endParaRPr lang="en-GB"/>
          </a:p>
        </p:txBody>
      </p:sp>
      <p:sp>
        <p:nvSpPr>
          <p:cNvPr id="13" name="Picture Placeholder 11">
            <a:extLst>
              <a:ext uri="{FF2B5EF4-FFF2-40B4-BE49-F238E27FC236}">
                <a16:creationId xmlns:a16="http://schemas.microsoft.com/office/drawing/2014/main" id="{E908BB2D-E9C9-5813-EBA4-18F79E8EB064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5981999" y="0"/>
            <a:ext cx="4554000" cy="6858000"/>
          </a:xfrm>
          <a:custGeom>
            <a:avLst/>
            <a:gdLst>
              <a:gd name="connsiteX0" fmla="*/ 0 w 3959504"/>
              <a:gd name="connsiteY0" fmla="*/ 0 h 6289040"/>
              <a:gd name="connsiteX1" fmla="*/ 3959504 w 3959504"/>
              <a:gd name="connsiteY1" fmla="*/ 0 h 6289040"/>
              <a:gd name="connsiteX2" fmla="*/ 3959504 w 3959504"/>
              <a:gd name="connsiteY2" fmla="*/ 6289040 h 6289040"/>
              <a:gd name="connsiteX3" fmla="*/ 0 w 3959504"/>
              <a:gd name="connsiteY3" fmla="*/ 6289040 h 6289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59504" h="6289040">
                <a:moveTo>
                  <a:pt x="0" y="0"/>
                </a:moveTo>
                <a:lnTo>
                  <a:pt x="3959504" y="0"/>
                </a:lnTo>
                <a:lnTo>
                  <a:pt x="3959504" y="6289040"/>
                </a:lnTo>
                <a:lnTo>
                  <a:pt x="0" y="6289040"/>
                </a:lnTo>
                <a:close/>
              </a:path>
            </a:pathLst>
          </a:custGeom>
        </p:spPr>
        <p:txBody>
          <a:bodyPr wrap="square" bIns="648000" anchor="ctr">
            <a:noAutofit/>
          </a:bodyPr>
          <a:lstStyle>
            <a:lvl1pPr algn="ctr">
              <a:defRPr sz="1200" b="0" i="0"/>
            </a:lvl1pPr>
          </a:lstStyle>
          <a:p>
            <a:r>
              <a:rPr lang="en-GB"/>
              <a:t>Click icon to insert image</a:t>
            </a: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62E33571-634F-C20F-9F05-D717F78D32B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11040309" y="503550"/>
            <a:ext cx="651959" cy="936000"/>
          </a:xfrm>
          <a:prstGeom prst="rect">
            <a:avLst/>
          </a:prstGeom>
        </p:spPr>
      </p:pic>
      <p:pic>
        <p:nvPicPr>
          <p:cNvPr id="15" name="Graphic 14">
            <a:extLst>
              <a:ext uri="{FF2B5EF4-FFF2-40B4-BE49-F238E27FC236}">
                <a16:creationId xmlns:a16="http://schemas.microsoft.com/office/drawing/2014/main" id="{5511362B-B5AD-3EE7-533E-A4F1F576E26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 rot="16200000">
            <a:off x="10397913" y="5057790"/>
            <a:ext cx="2047718" cy="540991"/>
          </a:xfrm>
          <a:prstGeom prst="rect">
            <a:avLst/>
          </a:prstGeom>
        </p:spPr>
      </p:pic>
      <p:sp>
        <p:nvSpPr>
          <p:cNvPr id="16" name="Footer Placeholder 4">
            <a:extLst>
              <a:ext uri="{FF2B5EF4-FFF2-40B4-BE49-F238E27FC236}">
                <a16:creationId xmlns:a16="http://schemas.microsoft.com/office/drawing/2014/main" id="{77B9D4EA-0328-4677-CC9B-EAD14819EB5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39733" y="5994450"/>
            <a:ext cx="4320000" cy="360000"/>
          </a:xfrm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defRPr sz="1100" b="0" i="0">
                <a:solidFill>
                  <a:schemeClr val="tx1"/>
                </a:solidFill>
                <a:latin typeface="Aptos" panose="020B0004020202020204" pitchFamily="34" charset="0"/>
                <a:cs typeface="Calibri" panose="020F0502020204030204" pitchFamily="34" charset="0"/>
              </a:defRPr>
            </a:lvl1pPr>
          </a:lstStyle>
          <a:p>
            <a:endParaRPr lang="en-GB"/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26430A9F-7417-2F65-0374-C906EBF00F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99733" y="5994450"/>
            <a:ext cx="360000" cy="360000"/>
          </a:xfrm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defRPr sz="1200" b="1" i="0">
                <a:solidFill>
                  <a:schemeClr val="tx1"/>
                </a:solidFill>
                <a:latin typeface="Aptos" panose="020B0004020202020204" pitchFamily="34" charset="0"/>
                <a:cs typeface="Calibri" panose="020F0502020204030204" pitchFamily="34" charset="0"/>
              </a:defRPr>
            </a:lvl1pPr>
          </a:lstStyle>
          <a:p>
            <a:fld id="{E8F1A65C-595C-4736-BF40-F7D31E78946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8256147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and text slide v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652A05B-734C-023B-C15D-942D9867BA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9733" y="538538"/>
            <a:ext cx="4860001" cy="383567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>
              <a:defRPr b="1" i="0"/>
            </a:lvl1pPr>
          </a:lstStyle>
          <a:p>
            <a:r>
              <a:rPr lang="en-GB"/>
              <a:t>Click here to insert title</a:t>
            </a:r>
          </a:p>
        </p:txBody>
      </p:sp>
      <p:sp>
        <p:nvSpPr>
          <p:cNvPr id="7" name="Content Placeholder 15">
            <a:extLst>
              <a:ext uri="{FF2B5EF4-FFF2-40B4-BE49-F238E27FC236}">
                <a16:creationId xmlns:a16="http://schemas.microsoft.com/office/drawing/2014/main" id="{67BD0C26-0FB8-E001-81BA-5EA844A0C914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499733" y="2138376"/>
            <a:ext cx="4860001" cy="3317700"/>
          </a:xfrm>
          <a:prstGeom prst="rect">
            <a:avLst/>
          </a:prstGeom>
        </p:spPr>
        <p:txBody>
          <a:bodyPr/>
          <a:lstStyle>
            <a:lvl1pPr>
              <a:lnSpc>
                <a:spcPct val="104000"/>
              </a:lnSpc>
              <a:defRPr sz="1400" b="0" i="0"/>
            </a:lvl1pPr>
          </a:lstStyle>
          <a:p>
            <a:endParaRPr lang="en-GB"/>
          </a:p>
        </p:txBody>
      </p:sp>
      <p:sp>
        <p:nvSpPr>
          <p:cNvPr id="8" name="Text Placeholder 13">
            <a:extLst>
              <a:ext uri="{FF2B5EF4-FFF2-40B4-BE49-F238E27FC236}">
                <a16:creationId xmlns:a16="http://schemas.microsoft.com/office/drawing/2014/main" id="{548710A7-36AA-7701-8CF8-E2BC3CD3543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99732" y="1408771"/>
            <a:ext cx="4860002" cy="564450"/>
          </a:xfrm>
          <a:prstGeom prst="rect">
            <a:avLst/>
          </a:prstGeom>
        </p:spPr>
        <p:txBody>
          <a:bodyPr anchor="t">
            <a:noAutofit/>
          </a:bodyPr>
          <a:lstStyle>
            <a:lvl1pPr>
              <a:lnSpc>
                <a:spcPct val="104000"/>
              </a:lnSpc>
              <a:defRPr sz="1600" b="1" i="0"/>
            </a:lvl1pPr>
          </a:lstStyle>
          <a:p>
            <a:r>
              <a:rPr lang="en-GB"/>
              <a:t>Add heading (two lines max)</a:t>
            </a:r>
          </a:p>
        </p:txBody>
      </p:sp>
      <p:sp>
        <p:nvSpPr>
          <p:cNvPr id="9" name="Picture Placeholder 11">
            <a:extLst>
              <a:ext uri="{FF2B5EF4-FFF2-40B4-BE49-F238E27FC236}">
                <a16:creationId xmlns:a16="http://schemas.microsoft.com/office/drawing/2014/main" id="{A79BFDA6-F32E-B996-4892-27B8AF51E8DB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9144000" y="0"/>
            <a:ext cx="2548267" cy="6858000"/>
          </a:xfrm>
          <a:custGeom>
            <a:avLst/>
            <a:gdLst>
              <a:gd name="connsiteX0" fmla="*/ 0 w 3959504"/>
              <a:gd name="connsiteY0" fmla="*/ 0 h 6289040"/>
              <a:gd name="connsiteX1" fmla="*/ 3959504 w 3959504"/>
              <a:gd name="connsiteY1" fmla="*/ 0 h 6289040"/>
              <a:gd name="connsiteX2" fmla="*/ 3959504 w 3959504"/>
              <a:gd name="connsiteY2" fmla="*/ 6289040 h 6289040"/>
              <a:gd name="connsiteX3" fmla="*/ 0 w 3959504"/>
              <a:gd name="connsiteY3" fmla="*/ 6289040 h 6289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59504" h="6289040">
                <a:moveTo>
                  <a:pt x="0" y="0"/>
                </a:moveTo>
                <a:lnTo>
                  <a:pt x="3959504" y="0"/>
                </a:lnTo>
                <a:lnTo>
                  <a:pt x="3959504" y="6289040"/>
                </a:lnTo>
                <a:lnTo>
                  <a:pt x="0" y="6289040"/>
                </a:lnTo>
                <a:close/>
              </a:path>
            </a:pathLst>
          </a:custGeom>
        </p:spPr>
        <p:txBody>
          <a:bodyPr wrap="square" bIns="648000" anchor="ctr">
            <a:noAutofit/>
          </a:bodyPr>
          <a:lstStyle>
            <a:lvl1pPr algn="ctr">
              <a:defRPr sz="1200" b="0" i="0"/>
            </a:lvl1pPr>
          </a:lstStyle>
          <a:p>
            <a:r>
              <a:rPr lang="en-GB"/>
              <a:t>Click icon to insert image</a:t>
            </a:r>
          </a:p>
        </p:txBody>
      </p:sp>
      <p:sp>
        <p:nvSpPr>
          <p:cNvPr id="10" name="Picture Placeholder 11">
            <a:extLst>
              <a:ext uri="{FF2B5EF4-FFF2-40B4-BE49-F238E27FC236}">
                <a16:creationId xmlns:a16="http://schemas.microsoft.com/office/drawing/2014/main" id="{4D64FC78-7634-6352-7B43-68A85F785653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5986020" y="1895900"/>
            <a:ext cx="3157977" cy="4962099"/>
          </a:xfrm>
          <a:custGeom>
            <a:avLst/>
            <a:gdLst>
              <a:gd name="connsiteX0" fmla="*/ 0 w 3959504"/>
              <a:gd name="connsiteY0" fmla="*/ 0 h 6289040"/>
              <a:gd name="connsiteX1" fmla="*/ 3959504 w 3959504"/>
              <a:gd name="connsiteY1" fmla="*/ 0 h 6289040"/>
              <a:gd name="connsiteX2" fmla="*/ 3959504 w 3959504"/>
              <a:gd name="connsiteY2" fmla="*/ 6289040 h 6289040"/>
              <a:gd name="connsiteX3" fmla="*/ 0 w 3959504"/>
              <a:gd name="connsiteY3" fmla="*/ 6289040 h 6289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59504" h="6289040">
                <a:moveTo>
                  <a:pt x="0" y="0"/>
                </a:moveTo>
                <a:lnTo>
                  <a:pt x="3959504" y="0"/>
                </a:lnTo>
                <a:lnTo>
                  <a:pt x="3959504" y="6289040"/>
                </a:lnTo>
                <a:lnTo>
                  <a:pt x="0" y="6289040"/>
                </a:lnTo>
                <a:close/>
              </a:path>
            </a:pathLst>
          </a:custGeom>
        </p:spPr>
        <p:txBody>
          <a:bodyPr wrap="square" bIns="648000" anchor="ctr">
            <a:noAutofit/>
          </a:bodyPr>
          <a:lstStyle>
            <a:lvl1pPr algn="ctr">
              <a:defRPr sz="1200" b="0" i="0"/>
            </a:lvl1pPr>
          </a:lstStyle>
          <a:p>
            <a:r>
              <a:rPr lang="en-GB"/>
              <a:t>Click icon to insert image</a:t>
            </a:r>
          </a:p>
        </p:txBody>
      </p:sp>
      <p:sp>
        <p:nvSpPr>
          <p:cNvPr id="3" name="Picture Placeholder 11">
            <a:extLst>
              <a:ext uri="{FF2B5EF4-FFF2-40B4-BE49-F238E27FC236}">
                <a16:creationId xmlns:a16="http://schemas.microsoft.com/office/drawing/2014/main" id="{2AD944FB-0179-DD12-A466-F07875F378A2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5986016" y="0"/>
            <a:ext cx="3157977" cy="1897200"/>
          </a:xfrm>
          <a:custGeom>
            <a:avLst/>
            <a:gdLst>
              <a:gd name="connsiteX0" fmla="*/ 0 w 3959504"/>
              <a:gd name="connsiteY0" fmla="*/ 0 h 6289040"/>
              <a:gd name="connsiteX1" fmla="*/ 3959504 w 3959504"/>
              <a:gd name="connsiteY1" fmla="*/ 0 h 6289040"/>
              <a:gd name="connsiteX2" fmla="*/ 3959504 w 3959504"/>
              <a:gd name="connsiteY2" fmla="*/ 6289040 h 6289040"/>
              <a:gd name="connsiteX3" fmla="*/ 0 w 3959504"/>
              <a:gd name="connsiteY3" fmla="*/ 6289040 h 6289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59504" h="6289040">
                <a:moveTo>
                  <a:pt x="0" y="0"/>
                </a:moveTo>
                <a:lnTo>
                  <a:pt x="3959504" y="0"/>
                </a:lnTo>
                <a:lnTo>
                  <a:pt x="3959504" y="6289040"/>
                </a:lnTo>
                <a:lnTo>
                  <a:pt x="0" y="6289040"/>
                </a:lnTo>
                <a:close/>
              </a:path>
            </a:pathLst>
          </a:custGeom>
        </p:spPr>
        <p:txBody>
          <a:bodyPr wrap="square" bIns="648000" anchor="ctr">
            <a:noAutofit/>
          </a:bodyPr>
          <a:lstStyle>
            <a:lvl1pPr algn="ctr">
              <a:defRPr sz="1200" b="0" i="0"/>
            </a:lvl1pPr>
          </a:lstStyle>
          <a:p>
            <a:r>
              <a:rPr lang="en-GB"/>
              <a:t>Click icon to insert image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B9A33BE5-B184-D376-8DF7-2B1964933F7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39733" y="5994450"/>
            <a:ext cx="4320000" cy="360000"/>
          </a:xfrm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defRPr sz="1100" b="0" i="0">
                <a:solidFill>
                  <a:schemeClr val="tx1"/>
                </a:solidFill>
                <a:latin typeface="Aptos" panose="020B0004020202020204" pitchFamily="34" charset="0"/>
                <a:cs typeface="Calibri" panose="020F0502020204030204" pitchFamily="34" charset="0"/>
              </a:defRPr>
            </a:lvl1pPr>
          </a:lstStyle>
          <a:p>
            <a:endParaRPr lang="en-GB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DF793601-8B4C-CFE5-553C-99E510782D8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99733" y="5994450"/>
            <a:ext cx="360000" cy="360000"/>
          </a:xfrm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defRPr sz="1200" b="1" i="0">
                <a:solidFill>
                  <a:schemeClr val="tx1"/>
                </a:solidFill>
                <a:latin typeface="Aptos" panose="020B0004020202020204" pitchFamily="34" charset="0"/>
                <a:cs typeface="Calibri" panose="020F0502020204030204" pitchFamily="34" charset="0"/>
              </a:defRPr>
            </a:lvl1pPr>
          </a:lstStyle>
          <a:p>
            <a:fld id="{E8F1A65C-595C-4736-BF40-F7D31E78946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5493156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and text slide v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icture Placeholder 11">
            <a:extLst>
              <a:ext uri="{FF2B5EF4-FFF2-40B4-BE49-F238E27FC236}">
                <a16:creationId xmlns:a16="http://schemas.microsoft.com/office/drawing/2014/main" id="{6219DC3A-1FF1-7859-D599-6F9DCD54E59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9144000" y="0"/>
            <a:ext cx="2548267" cy="6858000"/>
          </a:xfrm>
          <a:custGeom>
            <a:avLst/>
            <a:gdLst>
              <a:gd name="connsiteX0" fmla="*/ 0 w 3959504"/>
              <a:gd name="connsiteY0" fmla="*/ 0 h 6289040"/>
              <a:gd name="connsiteX1" fmla="*/ 3959504 w 3959504"/>
              <a:gd name="connsiteY1" fmla="*/ 0 h 6289040"/>
              <a:gd name="connsiteX2" fmla="*/ 3959504 w 3959504"/>
              <a:gd name="connsiteY2" fmla="*/ 6289040 h 6289040"/>
              <a:gd name="connsiteX3" fmla="*/ 0 w 3959504"/>
              <a:gd name="connsiteY3" fmla="*/ 6289040 h 6289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59504" h="6289040">
                <a:moveTo>
                  <a:pt x="0" y="0"/>
                </a:moveTo>
                <a:lnTo>
                  <a:pt x="3959504" y="0"/>
                </a:lnTo>
                <a:lnTo>
                  <a:pt x="3959504" y="6289040"/>
                </a:lnTo>
                <a:lnTo>
                  <a:pt x="0" y="6289040"/>
                </a:lnTo>
                <a:close/>
              </a:path>
            </a:pathLst>
          </a:custGeom>
        </p:spPr>
        <p:txBody>
          <a:bodyPr wrap="square" bIns="648000" anchor="ctr">
            <a:noAutofit/>
          </a:bodyPr>
          <a:lstStyle>
            <a:lvl1pPr algn="ctr">
              <a:defRPr sz="1200" b="0" i="0"/>
            </a:lvl1pPr>
          </a:lstStyle>
          <a:p>
            <a:r>
              <a:rPr lang="en-GB"/>
              <a:t>Click icon to insert image</a:t>
            </a:r>
          </a:p>
        </p:txBody>
      </p:sp>
      <p:sp>
        <p:nvSpPr>
          <p:cNvPr id="23" name="Picture Placeholder 11">
            <a:extLst>
              <a:ext uri="{FF2B5EF4-FFF2-40B4-BE49-F238E27FC236}">
                <a16:creationId xmlns:a16="http://schemas.microsoft.com/office/drawing/2014/main" id="{34A33B83-0498-6D8B-C355-16BE0BBD49C8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5986020" y="1895900"/>
            <a:ext cx="3157977" cy="4962099"/>
          </a:xfrm>
          <a:custGeom>
            <a:avLst/>
            <a:gdLst>
              <a:gd name="connsiteX0" fmla="*/ 0 w 3959504"/>
              <a:gd name="connsiteY0" fmla="*/ 0 h 6289040"/>
              <a:gd name="connsiteX1" fmla="*/ 3959504 w 3959504"/>
              <a:gd name="connsiteY1" fmla="*/ 0 h 6289040"/>
              <a:gd name="connsiteX2" fmla="*/ 3959504 w 3959504"/>
              <a:gd name="connsiteY2" fmla="*/ 6289040 h 6289040"/>
              <a:gd name="connsiteX3" fmla="*/ 0 w 3959504"/>
              <a:gd name="connsiteY3" fmla="*/ 6289040 h 6289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59504" h="6289040">
                <a:moveTo>
                  <a:pt x="0" y="0"/>
                </a:moveTo>
                <a:lnTo>
                  <a:pt x="3959504" y="0"/>
                </a:lnTo>
                <a:lnTo>
                  <a:pt x="3959504" y="6289040"/>
                </a:lnTo>
                <a:lnTo>
                  <a:pt x="0" y="6289040"/>
                </a:lnTo>
                <a:close/>
              </a:path>
            </a:pathLst>
          </a:custGeom>
        </p:spPr>
        <p:txBody>
          <a:bodyPr wrap="square" bIns="648000" anchor="ctr">
            <a:noAutofit/>
          </a:bodyPr>
          <a:lstStyle>
            <a:lvl1pPr algn="ctr">
              <a:defRPr sz="1200" b="0" i="0"/>
            </a:lvl1pPr>
          </a:lstStyle>
          <a:p>
            <a:r>
              <a:rPr lang="en-GB"/>
              <a:t>Click icon to insert image</a:t>
            </a:r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D7993DE8-5ABE-40D9-B897-DAF1B33287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9733" y="538538"/>
            <a:ext cx="4860000" cy="383567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>
              <a:defRPr b="1" i="0"/>
            </a:lvl1pPr>
          </a:lstStyle>
          <a:p>
            <a:r>
              <a:rPr lang="en-GB"/>
              <a:t>Click here to insert title</a:t>
            </a:r>
          </a:p>
        </p:txBody>
      </p:sp>
      <p:sp>
        <p:nvSpPr>
          <p:cNvPr id="10" name="Text Placeholder 12">
            <a:extLst>
              <a:ext uri="{FF2B5EF4-FFF2-40B4-BE49-F238E27FC236}">
                <a16:creationId xmlns:a16="http://schemas.microsoft.com/office/drawing/2014/main" id="{1F382238-B715-064C-9E79-D94A425E35B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99733" y="1077065"/>
            <a:ext cx="4860000" cy="564450"/>
          </a:xfrm>
          <a:prstGeom prst="rect">
            <a:avLst/>
          </a:prstGeom>
        </p:spPr>
        <p:txBody>
          <a:bodyPr wrap="square">
            <a:noAutofit/>
          </a:bodyPr>
          <a:lstStyle>
            <a:lvl1pPr>
              <a:lnSpc>
                <a:spcPct val="104000"/>
              </a:lnSpc>
              <a:defRPr sz="1800" b="0" i="0"/>
            </a:lvl1pPr>
          </a:lstStyle>
          <a:p>
            <a:pPr marL="0" marR="0" lvl="0" indent="0" algn="l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Add subheading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78D2F36A-F968-C38D-8923-0F341E76FA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9734" y="1888476"/>
            <a:ext cx="4860000" cy="35676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defRPr sz="1600" b="0" i="0"/>
            </a:lvl1pPr>
          </a:lstStyle>
          <a:p>
            <a:pPr lvl="0"/>
            <a:endParaRPr lang="en-GB"/>
          </a:p>
        </p:txBody>
      </p:sp>
      <p:sp>
        <p:nvSpPr>
          <p:cNvPr id="2" name="Picture Placeholder 11">
            <a:extLst>
              <a:ext uri="{FF2B5EF4-FFF2-40B4-BE49-F238E27FC236}">
                <a16:creationId xmlns:a16="http://schemas.microsoft.com/office/drawing/2014/main" id="{EE8C31F9-4188-ABD5-E59C-BFECC762CDEB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5986016" y="0"/>
            <a:ext cx="3157977" cy="1897200"/>
          </a:xfrm>
          <a:custGeom>
            <a:avLst/>
            <a:gdLst>
              <a:gd name="connsiteX0" fmla="*/ 0 w 3959504"/>
              <a:gd name="connsiteY0" fmla="*/ 0 h 6289040"/>
              <a:gd name="connsiteX1" fmla="*/ 3959504 w 3959504"/>
              <a:gd name="connsiteY1" fmla="*/ 0 h 6289040"/>
              <a:gd name="connsiteX2" fmla="*/ 3959504 w 3959504"/>
              <a:gd name="connsiteY2" fmla="*/ 6289040 h 6289040"/>
              <a:gd name="connsiteX3" fmla="*/ 0 w 3959504"/>
              <a:gd name="connsiteY3" fmla="*/ 6289040 h 6289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59504" h="6289040">
                <a:moveTo>
                  <a:pt x="0" y="0"/>
                </a:moveTo>
                <a:lnTo>
                  <a:pt x="3959504" y="0"/>
                </a:lnTo>
                <a:lnTo>
                  <a:pt x="3959504" y="6289040"/>
                </a:lnTo>
                <a:lnTo>
                  <a:pt x="0" y="6289040"/>
                </a:lnTo>
                <a:close/>
              </a:path>
            </a:pathLst>
          </a:custGeom>
        </p:spPr>
        <p:txBody>
          <a:bodyPr wrap="square" bIns="648000" anchor="ctr">
            <a:noAutofit/>
          </a:bodyPr>
          <a:lstStyle>
            <a:lvl1pPr algn="ctr">
              <a:defRPr sz="1200" b="0" i="0"/>
            </a:lvl1pPr>
          </a:lstStyle>
          <a:p>
            <a:r>
              <a:rPr lang="en-GB"/>
              <a:t>Click icon to insert image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D199E5-97A7-BECE-B5FB-AA0E589FBF3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39733" y="5994450"/>
            <a:ext cx="4320000" cy="360000"/>
          </a:xfrm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defRPr sz="1100" b="0" i="0">
                <a:solidFill>
                  <a:schemeClr val="tx1"/>
                </a:solidFill>
                <a:latin typeface="Aptos" panose="020B0004020202020204" pitchFamily="34" charset="0"/>
                <a:cs typeface="Calibri" panose="020F0502020204030204" pitchFamily="34" charset="0"/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0623F9-0289-6176-39D6-A10C7311DA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99733" y="5994450"/>
            <a:ext cx="360000" cy="360000"/>
          </a:xfrm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defRPr sz="1200" b="1" i="0">
                <a:solidFill>
                  <a:schemeClr val="tx1"/>
                </a:solidFill>
                <a:latin typeface="Aptos" panose="020B0004020202020204" pitchFamily="34" charset="0"/>
                <a:cs typeface="Calibri" panose="020F0502020204030204" pitchFamily="34" charset="0"/>
              </a:defRPr>
            </a:lvl1pPr>
          </a:lstStyle>
          <a:p>
            <a:fld id="{E8F1A65C-595C-4736-BF40-F7D31E78946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5762153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ement or quot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1">
            <a:extLst>
              <a:ext uri="{FF2B5EF4-FFF2-40B4-BE49-F238E27FC236}">
                <a16:creationId xmlns:a16="http://schemas.microsoft.com/office/drawing/2014/main" id="{06DF862D-15E0-ACDB-80CE-697EB1AC1CE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9734" y="2539978"/>
            <a:ext cx="4860000" cy="2235622"/>
          </a:xfrm>
          <a:prstGeom prst="rect">
            <a:avLst/>
          </a:prstGeom>
        </p:spPr>
        <p:txBody>
          <a:bodyPr vert="horz" wrap="square" lIns="0" tIns="0" rIns="0" bIns="0" rtlCol="0" anchor="t">
            <a:noAutofit/>
          </a:bodyPr>
          <a:lstStyle>
            <a:lvl1pPr>
              <a:defRPr sz="2400" b="0" i="0"/>
            </a:lvl1pPr>
          </a:lstStyle>
          <a:p>
            <a:r>
              <a:rPr lang="en-GB"/>
              <a:t>Add quote</a:t>
            </a:r>
          </a:p>
        </p:txBody>
      </p:sp>
      <p:sp>
        <p:nvSpPr>
          <p:cNvPr id="23" name="Text Placeholder 12">
            <a:extLst>
              <a:ext uri="{FF2B5EF4-FFF2-40B4-BE49-F238E27FC236}">
                <a16:creationId xmlns:a16="http://schemas.microsoft.com/office/drawing/2014/main" id="{A9898A81-6C3F-17C9-B449-3FE9B4C929F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99734" y="4866805"/>
            <a:ext cx="4859999" cy="501740"/>
          </a:xfrm>
          <a:prstGeom prst="rect">
            <a:avLst/>
          </a:prstGeom>
        </p:spPr>
        <p:txBody>
          <a:bodyPr wrap="square">
            <a:noAutofit/>
          </a:bodyPr>
          <a:lstStyle>
            <a:lvl1pPr>
              <a:defRPr sz="1200" b="0" i="0"/>
            </a:lvl1pPr>
          </a:lstStyle>
          <a:p>
            <a:pPr marL="0" marR="0" lvl="0" indent="0" algn="l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Add source</a:t>
            </a:r>
          </a:p>
        </p:txBody>
      </p:sp>
      <p:sp>
        <p:nvSpPr>
          <p:cNvPr id="24" name="Picture Placeholder 11">
            <a:extLst>
              <a:ext uri="{FF2B5EF4-FFF2-40B4-BE49-F238E27FC236}">
                <a16:creationId xmlns:a16="http://schemas.microsoft.com/office/drawing/2014/main" id="{1E8A19FE-64F8-6DAE-5D3D-84BA47F1582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5986021" y="-1"/>
            <a:ext cx="4549978" cy="5368546"/>
          </a:xfrm>
          <a:custGeom>
            <a:avLst/>
            <a:gdLst>
              <a:gd name="connsiteX0" fmla="*/ 0 w 3959504"/>
              <a:gd name="connsiteY0" fmla="*/ 0 h 6289040"/>
              <a:gd name="connsiteX1" fmla="*/ 3959504 w 3959504"/>
              <a:gd name="connsiteY1" fmla="*/ 0 h 6289040"/>
              <a:gd name="connsiteX2" fmla="*/ 3959504 w 3959504"/>
              <a:gd name="connsiteY2" fmla="*/ 6289040 h 6289040"/>
              <a:gd name="connsiteX3" fmla="*/ 0 w 3959504"/>
              <a:gd name="connsiteY3" fmla="*/ 6289040 h 6289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59504" h="6289040">
                <a:moveTo>
                  <a:pt x="0" y="0"/>
                </a:moveTo>
                <a:lnTo>
                  <a:pt x="3959504" y="0"/>
                </a:lnTo>
                <a:lnTo>
                  <a:pt x="3959504" y="6289040"/>
                </a:lnTo>
                <a:lnTo>
                  <a:pt x="0" y="6289040"/>
                </a:lnTo>
                <a:close/>
              </a:path>
            </a:pathLst>
          </a:custGeom>
        </p:spPr>
        <p:txBody>
          <a:bodyPr wrap="square" bIns="648000" anchor="ctr">
            <a:noAutofit/>
          </a:bodyPr>
          <a:lstStyle>
            <a:lvl1pPr algn="ctr">
              <a:defRPr sz="1200" b="0" i="0"/>
            </a:lvl1pPr>
          </a:lstStyle>
          <a:p>
            <a:r>
              <a:rPr lang="en-GB"/>
              <a:t>Click icon to insert image</a:t>
            </a:r>
          </a:p>
        </p:txBody>
      </p:sp>
      <p:sp>
        <p:nvSpPr>
          <p:cNvPr id="25" name="Picture Placeholder 11">
            <a:extLst>
              <a:ext uri="{FF2B5EF4-FFF2-40B4-BE49-F238E27FC236}">
                <a16:creationId xmlns:a16="http://schemas.microsoft.com/office/drawing/2014/main" id="{2630A848-805F-B52C-DAB6-56E569C2CAE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0536000" y="1897275"/>
            <a:ext cx="1656000" cy="4978653"/>
          </a:xfrm>
          <a:custGeom>
            <a:avLst/>
            <a:gdLst>
              <a:gd name="connsiteX0" fmla="*/ 0 w 3959504"/>
              <a:gd name="connsiteY0" fmla="*/ 0 h 6289040"/>
              <a:gd name="connsiteX1" fmla="*/ 3959504 w 3959504"/>
              <a:gd name="connsiteY1" fmla="*/ 0 h 6289040"/>
              <a:gd name="connsiteX2" fmla="*/ 3959504 w 3959504"/>
              <a:gd name="connsiteY2" fmla="*/ 6289040 h 6289040"/>
              <a:gd name="connsiteX3" fmla="*/ 0 w 3959504"/>
              <a:gd name="connsiteY3" fmla="*/ 6289040 h 6289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59504" h="6289040">
                <a:moveTo>
                  <a:pt x="0" y="0"/>
                </a:moveTo>
                <a:lnTo>
                  <a:pt x="3959504" y="0"/>
                </a:lnTo>
                <a:lnTo>
                  <a:pt x="3959504" y="6289040"/>
                </a:lnTo>
                <a:lnTo>
                  <a:pt x="0" y="6289040"/>
                </a:lnTo>
                <a:close/>
              </a:path>
            </a:pathLst>
          </a:custGeom>
        </p:spPr>
        <p:txBody>
          <a:bodyPr wrap="square" bIns="648000" anchor="ctr">
            <a:noAutofit/>
          </a:bodyPr>
          <a:lstStyle>
            <a:lvl1pPr algn="ctr">
              <a:defRPr sz="1200" b="0" i="0"/>
            </a:lvl1pPr>
          </a:lstStyle>
          <a:p>
            <a:r>
              <a:rPr lang="en-GB"/>
              <a:t>Click icon to insert image</a:t>
            </a:r>
          </a:p>
        </p:txBody>
      </p:sp>
      <p:sp>
        <p:nvSpPr>
          <p:cNvPr id="26" name="Title Placeholder 1">
            <a:extLst>
              <a:ext uri="{FF2B5EF4-FFF2-40B4-BE49-F238E27FC236}">
                <a16:creationId xmlns:a16="http://schemas.microsoft.com/office/drawing/2014/main" id="{A522FB30-D98F-CA6D-A898-E533909FFF18}"/>
              </a:ext>
            </a:extLst>
          </p:cNvPr>
          <p:cNvSpPr txBox="1">
            <a:spLocks/>
          </p:cNvSpPr>
          <p:nvPr userDrawn="1"/>
        </p:nvSpPr>
        <p:spPr>
          <a:xfrm>
            <a:off x="448797" y="1882098"/>
            <a:ext cx="562655" cy="1221488"/>
          </a:xfrm>
          <a:prstGeom prst="rect">
            <a:avLst/>
          </a:prstGeom>
        </p:spPr>
        <p:txBody>
          <a:bodyPr vert="horz" wrap="none" lIns="0" tIns="0" rIns="0" bIns="0" rtlCol="0" anchor="t">
            <a:noAutofit/>
          </a:bodyPr>
          <a:lstStyle>
            <a:lvl1pPr algn="l" defTabSz="914400" rtl="0" eaLnBrk="1" latinLnBrk="0" hangingPunct="1">
              <a:lnSpc>
                <a:spcPct val="78000"/>
              </a:lnSpc>
              <a:spcBef>
                <a:spcPct val="0"/>
              </a:spcBef>
              <a:buNone/>
              <a:defRPr sz="2400" b="1" kern="1200">
                <a:solidFill>
                  <a:schemeClr val="tx1"/>
                </a:solidFill>
                <a:latin typeface="Neue Haas Grotesk Text Pro" panose="020B0504020202020204" pitchFamily="34" charset="77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en-GB" sz="10000" b="0" i="0">
                <a:latin typeface="Aptos" panose="020B0004020202020204" pitchFamily="34" charset="0"/>
              </a:rPr>
              <a:t>“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F15CC809-C0C6-1AEE-518D-145A35C3DF6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11039976" y="503550"/>
            <a:ext cx="651959" cy="936000"/>
          </a:xfrm>
          <a:prstGeom prst="rect">
            <a:avLst/>
          </a:prstGeom>
        </p:spPr>
      </p:pic>
      <p:pic>
        <p:nvPicPr>
          <p:cNvPr id="2" name="Graphic 1">
            <a:extLst>
              <a:ext uri="{FF2B5EF4-FFF2-40B4-BE49-F238E27FC236}">
                <a16:creationId xmlns:a16="http://schemas.microsoft.com/office/drawing/2014/main" id="{2C4C8669-4406-D169-EC0D-D6A27A2F23C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2038" y="685867"/>
            <a:ext cx="2047718" cy="540991"/>
          </a:xfrm>
          <a:prstGeom prst="rect">
            <a:avLst/>
          </a:prstGeom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E0C231-FE73-E51A-3F12-69B193BBFE4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39733" y="5994450"/>
            <a:ext cx="4320000" cy="360000"/>
          </a:xfrm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defRPr sz="1100" b="0" i="0">
                <a:solidFill>
                  <a:schemeClr val="tx1"/>
                </a:solidFill>
                <a:latin typeface="Aptos" panose="020B0004020202020204" pitchFamily="34" charset="0"/>
                <a:cs typeface="Calibri" panose="020F0502020204030204" pitchFamily="34" charset="0"/>
              </a:defRPr>
            </a:lvl1pPr>
          </a:lstStyle>
          <a:p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1DCE1066-E500-2767-8998-5A150A7EC3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99733" y="5994450"/>
            <a:ext cx="360000" cy="360000"/>
          </a:xfrm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defRPr sz="1200" b="1" i="0">
                <a:solidFill>
                  <a:schemeClr val="tx1"/>
                </a:solidFill>
                <a:latin typeface="Aptos" panose="020B0004020202020204" pitchFamily="34" charset="0"/>
                <a:cs typeface="Calibri" panose="020F0502020204030204" pitchFamily="34" charset="0"/>
              </a:defRPr>
            </a:lvl1pPr>
          </a:lstStyle>
          <a:p>
            <a:fld id="{E8F1A65C-595C-4736-BF40-F7D31E78946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5412963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rtner Logo v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Placeholder 1">
            <a:extLst>
              <a:ext uri="{FF2B5EF4-FFF2-40B4-BE49-F238E27FC236}">
                <a16:creationId xmlns:a16="http://schemas.microsoft.com/office/drawing/2014/main" id="{02E7F36C-378D-28CD-894C-549E0127F78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9733" y="538538"/>
            <a:ext cx="10036266" cy="383567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>
              <a:defRPr b="1" i="0"/>
            </a:lvl1pPr>
          </a:lstStyle>
          <a:p>
            <a:r>
              <a:rPr lang="en-GB"/>
              <a:t>Click here to insert title</a:t>
            </a:r>
          </a:p>
        </p:txBody>
      </p:sp>
      <p:sp>
        <p:nvSpPr>
          <p:cNvPr id="20" name="Content Placeholder 15">
            <a:extLst>
              <a:ext uri="{FF2B5EF4-FFF2-40B4-BE49-F238E27FC236}">
                <a16:creationId xmlns:a16="http://schemas.microsoft.com/office/drawing/2014/main" id="{E725A32E-8D8E-B948-82F0-8289130EB220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499733" y="1077065"/>
            <a:ext cx="10036266" cy="4379011"/>
          </a:xfrm>
          <a:prstGeom prst="rect">
            <a:avLst/>
          </a:prstGeom>
        </p:spPr>
        <p:txBody>
          <a:bodyPr/>
          <a:lstStyle>
            <a:lvl1pPr>
              <a:lnSpc>
                <a:spcPct val="104000"/>
              </a:lnSpc>
              <a:defRPr sz="1400" b="0" i="0"/>
            </a:lvl1pPr>
          </a:lstStyle>
          <a:p>
            <a:endParaRPr lang="en-GB"/>
          </a:p>
        </p:txBody>
      </p:sp>
      <p:pic>
        <p:nvPicPr>
          <p:cNvPr id="22" name="Graphic 21">
            <a:extLst>
              <a:ext uri="{FF2B5EF4-FFF2-40B4-BE49-F238E27FC236}">
                <a16:creationId xmlns:a16="http://schemas.microsoft.com/office/drawing/2014/main" id="{8C1D5C26-8787-7A59-105B-0F375A09A3E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11039976" y="503550"/>
            <a:ext cx="651959" cy="936000"/>
          </a:xfrm>
          <a:prstGeom prst="rect">
            <a:avLst/>
          </a:prstGeom>
        </p:spPr>
      </p:pic>
      <p:pic>
        <p:nvPicPr>
          <p:cNvPr id="2" name="Graphic 1">
            <a:extLst>
              <a:ext uri="{FF2B5EF4-FFF2-40B4-BE49-F238E27FC236}">
                <a16:creationId xmlns:a16="http://schemas.microsoft.com/office/drawing/2014/main" id="{6D03EE39-10B2-73D2-1393-27923655DBD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2038" y="5813459"/>
            <a:ext cx="2047718" cy="540991"/>
          </a:xfrm>
          <a:prstGeom prst="rect">
            <a:avLst/>
          </a:prstGeom>
        </p:spPr>
      </p:pic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88D327CD-3202-365A-43EA-E7A1F8E96B36}"/>
              </a:ext>
            </a:extLst>
          </p:cNvPr>
          <p:cNvCxnSpPr>
            <a:cxnSpLocks/>
          </p:cNvCxnSpPr>
          <p:nvPr userDrawn="1"/>
        </p:nvCxnSpPr>
        <p:spPr>
          <a:xfrm>
            <a:off x="2749389" y="5814450"/>
            <a:ext cx="0" cy="54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Picture Placeholder 11">
            <a:extLst>
              <a:ext uri="{FF2B5EF4-FFF2-40B4-BE49-F238E27FC236}">
                <a16:creationId xmlns:a16="http://schemas.microsoft.com/office/drawing/2014/main" id="{D08E20F9-2E66-AE56-346F-E4B145573C26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949023" y="5813459"/>
            <a:ext cx="1330540" cy="540000"/>
          </a:xfrm>
          <a:custGeom>
            <a:avLst/>
            <a:gdLst>
              <a:gd name="connsiteX0" fmla="*/ 0 w 3959504"/>
              <a:gd name="connsiteY0" fmla="*/ 0 h 6289040"/>
              <a:gd name="connsiteX1" fmla="*/ 3959504 w 3959504"/>
              <a:gd name="connsiteY1" fmla="*/ 0 h 6289040"/>
              <a:gd name="connsiteX2" fmla="*/ 3959504 w 3959504"/>
              <a:gd name="connsiteY2" fmla="*/ 6289040 h 6289040"/>
              <a:gd name="connsiteX3" fmla="*/ 0 w 3959504"/>
              <a:gd name="connsiteY3" fmla="*/ 6289040 h 6289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59504" h="6289040">
                <a:moveTo>
                  <a:pt x="0" y="0"/>
                </a:moveTo>
                <a:lnTo>
                  <a:pt x="3959504" y="0"/>
                </a:lnTo>
                <a:lnTo>
                  <a:pt x="3959504" y="6289040"/>
                </a:lnTo>
                <a:lnTo>
                  <a:pt x="0" y="6289040"/>
                </a:lnTo>
                <a:close/>
              </a:path>
            </a:pathLst>
          </a:custGeom>
          <a:noFill/>
        </p:spPr>
        <p:txBody>
          <a:bodyPr wrap="square" bIns="0" anchor="ctr">
            <a:noAutofit/>
          </a:bodyPr>
          <a:lstStyle>
            <a:lvl1pPr algn="ctr">
              <a:defRPr sz="900" b="0" i="0"/>
            </a:lvl1pPr>
          </a:lstStyle>
          <a:p>
            <a:r>
              <a:rPr lang="en-GB"/>
              <a:t>Partner </a:t>
            </a:r>
            <a:br>
              <a:rPr lang="en-GB"/>
            </a:br>
            <a:r>
              <a:rPr lang="en-GB"/>
              <a:t>logo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CEEA7794-4B4F-F598-A175-44B2B16E0EE9}"/>
              </a:ext>
            </a:extLst>
          </p:cNvPr>
          <p:cNvCxnSpPr>
            <a:cxnSpLocks/>
          </p:cNvCxnSpPr>
          <p:nvPr userDrawn="1"/>
        </p:nvCxnSpPr>
        <p:spPr>
          <a:xfrm>
            <a:off x="4479196" y="5814450"/>
            <a:ext cx="0" cy="54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Picture Placeholder 11">
            <a:extLst>
              <a:ext uri="{FF2B5EF4-FFF2-40B4-BE49-F238E27FC236}">
                <a16:creationId xmlns:a16="http://schemas.microsoft.com/office/drawing/2014/main" id="{2977DE28-957E-B147-E156-648406ABC73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678830" y="5813493"/>
            <a:ext cx="540000" cy="540000"/>
          </a:xfrm>
          <a:custGeom>
            <a:avLst/>
            <a:gdLst>
              <a:gd name="connsiteX0" fmla="*/ 0 w 3959504"/>
              <a:gd name="connsiteY0" fmla="*/ 0 h 6289040"/>
              <a:gd name="connsiteX1" fmla="*/ 3959504 w 3959504"/>
              <a:gd name="connsiteY1" fmla="*/ 0 h 6289040"/>
              <a:gd name="connsiteX2" fmla="*/ 3959504 w 3959504"/>
              <a:gd name="connsiteY2" fmla="*/ 6289040 h 6289040"/>
              <a:gd name="connsiteX3" fmla="*/ 0 w 3959504"/>
              <a:gd name="connsiteY3" fmla="*/ 6289040 h 6289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59504" h="6289040">
                <a:moveTo>
                  <a:pt x="0" y="0"/>
                </a:moveTo>
                <a:lnTo>
                  <a:pt x="3959504" y="0"/>
                </a:lnTo>
                <a:lnTo>
                  <a:pt x="3959504" y="6289040"/>
                </a:lnTo>
                <a:lnTo>
                  <a:pt x="0" y="6289040"/>
                </a:lnTo>
                <a:close/>
              </a:path>
            </a:pathLst>
          </a:custGeom>
          <a:noFill/>
        </p:spPr>
        <p:txBody>
          <a:bodyPr wrap="square" bIns="0" anchor="ctr">
            <a:noAutofit/>
          </a:bodyPr>
          <a:lstStyle>
            <a:lvl1pPr algn="ctr">
              <a:defRPr sz="900" b="0" i="0"/>
            </a:lvl1pPr>
          </a:lstStyle>
          <a:p>
            <a:r>
              <a:rPr lang="en-GB"/>
              <a:t>Partner logo</a:t>
            </a:r>
          </a:p>
        </p:txBody>
      </p:sp>
    </p:spTree>
    <p:extLst>
      <p:ext uri="{BB962C8B-B14F-4D97-AF65-F5344CB8AC3E}">
        <p14:creationId xmlns:p14="http://schemas.microsoft.com/office/powerpoint/2010/main" val="837655253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rtner Logo v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Placeholder 1">
            <a:extLst>
              <a:ext uri="{FF2B5EF4-FFF2-40B4-BE49-F238E27FC236}">
                <a16:creationId xmlns:a16="http://schemas.microsoft.com/office/drawing/2014/main" id="{02E7F36C-378D-28CD-894C-549E0127F78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9733" y="538538"/>
            <a:ext cx="10036266" cy="383567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>
              <a:defRPr b="1" i="0"/>
            </a:lvl1pPr>
          </a:lstStyle>
          <a:p>
            <a:r>
              <a:rPr lang="en-GB"/>
              <a:t>Click here to insert title</a:t>
            </a:r>
          </a:p>
        </p:txBody>
      </p:sp>
      <p:sp>
        <p:nvSpPr>
          <p:cNvPr id="20" name="Content Placeholder 15">
            <a:extLst>
              <a:ext uri="{FF2B5EF4-FFF2-40B4-BE49-F238E27FC236}">
                <a16:creationId xmlns:a16="http://schemas.microsoft.com/office/drawing/2014/main" id="{E725A32E-8D8E-B948-82F0-8289130EB220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499733" y="1077065"/>
            <a:ext cx="10036266" cy="4379011"/>
          </a:xfrm>
          <a:prstGeom prst="rect">
            <a:avLst/>
          </a:prstGeom>
        </p:spPr>
        <p:txBody>
          <a:bodyPr/>
          <a:lstStyle>
            <a:lvl1pPr>
              <a:lnSpc>
                <a:spcPct val="104000"/>
              </a:lnSpc>
              <a:defRPr sz="1400" b="0" i="0"/>
            </a:lvl1pPr>
          </a:lstStyle>
          <a:p>
            <a:endParaRPr lang="en-GB"/>
          </a:p>
        </p:txBody>
      </p:sp>
      <p:pic>
        <p:nvPicPr>
          <p:cNvPr id="22" name="Graphic 21">
            <a:extLst>
              <a:ext uri="{FF2B5EF4-FFF2-40B4-BE49-F238E27FC236}">
                <a16:creationId xmlns:a16="http://schemas.microsoft.com/office/drawing/2014/main" id="{8C1D5C26-8787-7A59-105B-0F375A09A3E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11039976" y="503550"/>
            <a:ext cx="651959" cy="936000"/>
          </a:xfrm>
          <a:prstGeom prst="rect">
            <a:avLst/>
          </a:prstGeom>
        </p:spPr>
      </p:pic>
      <p:pic>
        <p:nvPicPr>
          <p:cNvPr id="2" name="Graphic 1">
            <a:extLst>
              <a:ext uri="{FF2B5EF4-FFF2-40B4-BE49-F238E27FC236}">
                <a16:creationId xmlns:a16="http://schemas.microsoft.com/office/drawing/2014/main" id="{DABEBCFA-51F6-E69F-BE22-155AFF9542BA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2038" y="5813459"/>
            <a:ext cx="2047718" cy="540991"/>
          </a:xfrm>
          <a:prstGeom prst="rect">
            <a:avLst/>
          </a:prstGeom>
        </p:spPr>
      </p:pic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229AB000-5357-40B7-095A-4090EA2B73B7}"/>
              </a:ext>
            </a:extLst>
          </p:cNvPr>
          <p:cNvCxnSpPr>
            <a:cxnSpLocks/>
          </p:cNvCxnSpPr>
          <p:nvPr userDrawn="1"/>
        </p:nvCxnSpPr>
        <p:spPr>
          <a:xfrm>
            <a:off x="2749389" y="5814450"/>
            <a:ext cx="0" cy="54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Picture Placeholder 11">
            <a:extLst>
              <a:ext uri="{FF2B5EF4-FFF2-40B4-BE49-F238E27FC236}">
                <a16:creationId xmlns:a16="http://schemas.microsoft.com/office/drawing/2014/main" id="{F0A8F6F1-9EB1-1E30-5F3D-4D45417E41A0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949023" y="5813459"/>
            <a:ext cx="1330540" cy="540000"/>
          </a:xfrm>
          <a:custGeom>
            <a:avLst/>
            <a:gdLst>
              <a:gd name="connsiteX0" fmla="*/ 0 w 3959504"/>
              <a:gd name="connsiteY0" fmla="*/ 0 h 6289040"/>
              <a:gd name="connsiteX1" fmla="*/ 3959504 w 3959504"/>
              <a:gd name="connsiteY1" fmla="*/ 0 h 6289040"/>
              <a:gd name="connsiteX2" fmla="*/ 3959504 w 3959504"/>
              <a:gd name="connsiteY2" fmla="*/ 6289040 h 6289040"/>
              <a:gd name="connsiteX3" fmla="*/ 0 w 3959504"/>
              <a:gd name="connsiteY3" fmla="*/ 6289040 h 6289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59504" h="6289040">
                <a:moveTo>
                  <a:pt x="0" y="0"/>
                </a:moveTo>
                <a:lnTo>
                  <a:pt x="3959504" y="0"/>
                </a:lnTo>
                <a:lnTo>
                  <a:pt x="3959504" y="6289040"/>
                </a:lnTo>
                <a:lnTo>
                  <a:pt x="0" y="6289040"/>
                </a:lnTo>
                <a:close/>
              </a:path>
            </a:pathLst>
          </a:custGeom>
          <a:noFill/>
        </p:spPr>
        <p:txBody>
          <a:bodyPr wrap="square" bIns="0" anchor="ctr">
            <a:noAutofit/>
          </a:bodyPr>
          <a:lstStyle>
            <a:lvl1pPr algn="ctr">
              <a:defRPr sz="900" b="0" i="0"/>
            </a:lvl1pPr>
          </a:lstStyle>
          <a:p>
            <a:r>
              <a:rPr lang="en-GB"/>
              <a:t>Partner </a:t>
            </a:r>
            <a:br>
              <a:rPr lang="en-GB"/>
            </a:br>
            <a:r>
              <a:rPr lang="en-GB"/>
              <a:t>logo</a:t>
            </a:r>
          </a:p>
        </p:txBody>
      </p:sp>
    </p:spTree>
    <p:extLst>
      <p:ext uri="{BB962C8B-B14F-4D97-AF65-F5344CB8AC3E}">
        <p14:creationId xmlns:p14="http://schemas.microsoft.com/office/powerpoint/2010/main" val="2745705940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v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1A2B6932-246C-2F4B-B897-29B44C1D882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9732" y="2968746"/>
            <a:ext cx="4860000" cy="920508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>
              <a:lnSpc>
                <a:spcPct val="80000"/>
              </a:lnSpc>
              <a:defRPr sz="7200" b="1" i="0">
                <a:solidFill>
                  <a:schemeClr val="tx1"/>
                </a:solidFill>
                <a:latin typeface="Aptos" panose="020B0004020202020204" pitchFamily="34" charset="0"/>
              </a:defRPr>
            </a:lvl1pPr>
          </a:lstStyle>
          <a:p>
            <a:r>
              <a:rPr lang="en-GB"/>
              <a:t>Thank you</a:t>
            </a: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D51D06E0-59F9-89D6-ACF8-6C5311E802C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11040309" y="503550"/>
            <a:ext cx="651959" cy="936000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21D1B6CD-BEBA-A389-2AF7-B83C17ED8B1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 rot="16200000">
            <a:off x="10397913" y="5057790"/>
            <a:ext cx="2047718" cy="540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642389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v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1A2B6932-246C-2F4B-B897-29B44C1D882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9732" y="2716971"/>
            <a:ext cx="4860000" cy="920508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>
              <a:lnSpc>
                <a:spcPct val="80000"/>
              </a:lnSpc>
              <a:defRPr sz="7200" b="1" i="0">
                <a:solidFill>
                  <a:schemeClr val="tx1"/>
                </a:solidFill>
                <a:latin typeface="Aptos" panose="020B0004020202020204" pitchFamily="34" charset="0"/>
              </a:defRPr>
            </a:lvl1pPr>
          </a:lstStyle>
          <a:p>
            <a:r>
              <a:rPr lang="en-GB"/>
              <a:t>Thank you</a:t>
            </a:r>
          </a:p>
        </p:txBody>
      </p:sp>
      <p:sp>
        <p:nvSpPr>
          <p:cNvPr id="7" name="Picture Placeholder 11">
            <a:extLst>
              <a:ext uri="{FF2B5EF4-FFF2-40B4-BE49-F238E27FC236}">
                <a16:creationId xmlns:a16="http://schemas.microsoft.com/office/drawing/2014/main" id="{1CE9F832-37B0-8AE8-FEAB-E13F26BE46B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5986021" y="-1"/>
            <a:ext cx="4549978" cy="5368546"/>
          </a:xfrm>
          <a:custGeom>
            <a:avLst/>
            <a:gdLst>
              <a:gd name="connsiteX0" fmla="*/ 0 w 3959504"/>
              <a:gd name="connsiteY0" fmla="*/ 0 h 6289040"/>
              <a:gd name="connsiteX1" fmla="*/ 3959504 w 3959504"/>
              <a:gd name="connsiteY1" fmla="*/ 0 h 6289040"/>
              <a:gd name="connsiteX2" fmla="*/ 3959504 w 3959504"/>
              <a:gd name="connsiteY2" fmla="*/ 6289040 h 6289040"/>
              <a:gd name="connsiteX3" fmla="*/ 0 w 3959504"/>
              <a:gd name="connsiteY3" fmla="*/ 6289040 h 6289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59504" h="6289040">
                <a:moveTo>
                  <a:pt x="0" y="0"/>
                </a:moveTo>
                <a:lnTo>
                  <a:pt x="3959504" y="0"/>
                </a:lnTo>
                <a:lnTo>
                  <a:pt x="3959504" y="6289040"/>
                </a:lnTo>
                <a:lnTo>
                  <a:pt x="0" y="6289040"/>
                </a:lnTo>
                <a:close/>
              </a:path>
            </a:pathLst>
          </a:custGeom>
        </p:spPr>
        <p:txBody>
          <a:bodyPr wrap="square" bIns="648000" anchor="ctr">
            <a:noAutofit/>
          </a:bodyPr>
          <a:lstStyle>
            <a:lvl1pPr algn="ctr">
              <a:defRPr sz="1200" b="0" i="0"/>
            </a:lvl1pPr>
          </a:lstStyle>
          <a:p>
            <a:r>
              <a:rPr lang="en-GB"/>
              <a:t>Click icon to insert image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61AC94D6-81C3-78DC-5AFA-1BD3B5E45F8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11039976" y="503550"/>
            <a:ext cx="651959" cy="936000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BFD63378-1B60-1C80-BEA9-4CEFF7D16C9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2038" y="5813459"/>
            <a:ext cx="2047718" cy="540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25105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13" Type="http://schemas.openxmlformats.org/officeDocument/2006/relationships/slideLayout" Target="../slideLayouts/slideLayout33.xml"/><Relationship Id="rId18" Type="http://schemas.openxmlformats.org/officeDocument/2006/relationships/slideLayout" Target="../slideLayouts/slideLayout38.xml"/><Relationship Id="rId3" Type="http://schemas.openxmlformats.org/officeDocument/2006/relationships/slideLayout" Target="../slideLayouts/slideLayout23.xml"/><Relationship Id="rId21" Type="http://schemas.openxmlformats.org/officeDocument/2006/relationships/theme" Target="../theme/theme2.xml"/><Relationship Id="rId7" Type="http://schemas.openxmlformats.org/officeDocument/2006/relationships/slideLayout" Target="../slideLayouts/slideLayout27.xml"/><Relationship Id="rId12" Type="http://schemas.openxmlformats.org/officeDocument/2006/relationships/slideLayout" Target="../slideLayouts/slideLayout32.xml"/><Relationship Id="rId17" Type="http://schemas.openxmlformats.org/officeDocument/2006/relationships/slideLayout" Target="../slideLayouts/slideLayout37.xml"/><Relationship Id="rId2" Type="http://schemas.openxmlformats.org/officeDocument/2006/relationships/slideLayout" Target="../slideLayouts/slideLayout22.xml"/><Relationship Id="rId16" Type="http://schemas.openxmlformats.org/officeDocument/2006/relationships/slideLayout" Target="../slideLayouts/slideLayout36.xml"/><Relationship Id="rId20" Type="http://schemas.openxmlformats.org/officeDocument/2006/relationships/slideLayout" Target="../slideLayouts/slideLayout40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31.xml"/><Relationship Id="rId5" Type="http://schemas.openxmlformats.org/officeDocument/2006/relationships/slideLayout" Target="../slideLayouts/slideLayout25.xml"/><Relationship Id="rId15" Type="http://schemas.openxmlformats.org/officeDocument/2006/relationships/slideLayout" Target="../slideLayouts/slideLayout35.xml"/><Relationship Id="rId10" Type="http://schemas.openxmlformats.org/officeDocument/2006/relationships/slideLayout" Target="../slideLayouts/slideLayout30.xml"/><Relationship Id="rId19" Type="http://schemas.openxmlformats.org/officeDocument/2006/relationships/slideLayout" Target="../slideLayouts/slideLayout39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Relationship Id="rId14" Type="http://schemas.openxmlformats.org/officeDocument/2006/relationships/slideLayout" Target="../slideLayouts/slideLayout34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8.xml"/><Relationship Id="rId13" Type="http://schemas.openxmlformats.org/officeDocument/2006/relationships/slideLayout" Target="../slideLayouts/slideLayout53.xml"/><Relationship Id="rId18" Type="http://schemas.openxmlformats.org/officeDocument/2006/relationships/slideLayout" Target="../slideLayouts/slideLayout58.xml"/><Relationship Id="rId3" Type="http://schemas.openxmlformats.org/officeDocument/2006/relationships/slideLayout" Target="../slideLayouts/slideLayout43.xml"/><Relationship Id="rId21" Type="http://schemas.openxmlformats.org/officeDocument/2006/relationships/theme" Target="../theme/theme3.xml"/><Relationship Id="rId7" Type="http://schemas.openxmlformats.org/officeDocument/2006/relationships/slideLayout" Target="../slideLayouts/slideLayout47.xml"/><Relationship Id="rId12" Type="http://schemas.openxmlformats.org/officeDocument/2006/relationships/slideLayout" Target="../slideLayouts/slideLayout52.xml"/><Relationship Id="rId17" Type="http://schemas.openxmlformats.org/officeDocument/2006/relationships/slideLayout" Target="../slideLayouts/slideLayout57.xml"/><Relationship Id="rId2" Type="http://schemas.openxmlformats.org/officeDocument/2006/relationships/slideLayout" Target="../slideLayouts/slideLayout42.xml"/><Relationship Id="rId16" Type="http://schemas.openxmlformats.org/officeDocument/2006/relationships/slideLayout" Target="../slideLayouts/slideLayout56.xml"/><Relationship Id="rId20" Type="http://schemas.openxmlformats.org/officeDocument/2006/relationships/slideLayout" Target="../slideLayouts/slideLayout60.xml"/><Relationship Id="rId1" Type="http://schemas.openxmlformats.org/officeDocument/2006/relationships/slideLayout" Target="../slideLayouts/slideLayout41.xml"/><Relationship Id="rId6" Type="http://schemas.openxmlformats.org/officeDocument/2006/relationships/slideLayout" Target="../slideLayouts/slideLayout46.xml"/><Relationship Id="rId11" Type="http://schemas.openxmlformats.org/officeDocument/2006/relationships/slideLayout" Target="../slideLayouts/slideLayout51.xml"/><Relationship Id="rId5" Type="http://schemas.openxmlformats.org/officeDocument/2006/relationships/slideLayout" Target="../slideLayouts/slideLayout45.xml"/><Relationship Id="rId15" Type="http://schemas.openxmlformats.org/officeDocument/2006/relationships/slideLayout" Target="../slideLayouts/slideLayout55.xml"/><Relationship Id="rId10" Type="http://schemas.openxmlformats.org/officeDocument/2006/relationships/slideLayout" Target="../slideLayouts/slideLayout50.xml"/><Relationship Id="rId19" Type="http://schemas.openxmlformats.org/officeDocument/2006/relationships/slideLayout" Target="../slideLayouts/slideLayout59.xml"/><Relationship Id="rId4" Type="http://schemas.openxmlformats.org/officeDocument/2006/relationships/slideLayout" Target="../slideLayouts/slideLayout44.xml"/><Relationship Id="rId9" Type="http://schemas.openxmlformats.org/officeDocument/2006/relationships/slideLayout" Target="../slideLayouts/slideLayout49.xml"/><Relationship Id="rId14" Type="http://schemas.openxmlformats.org/officeDocument/2006/relationships/slideLayout" Target="../slideLayouts/slideLayout54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8.xml"/><Relationship Id="rId13" Type="http://schemas.openxmlformats.org/officeDocument/2006/relationships/slideLayout" Target="../slideLayouts/slideLayout73.xml"/><Relationship Id="rId18" Type="http://schemas.openxmlformats.org/officeDocument/2006/relationships/slideLayout" Target="../slideLayouts/slideLayout78.xml"/><Relationship Id="rId3" Type="http://schemas.openxmlformats.org/officeDocument/2006/relationships/slideLayout" Target="../slideLayouts/slideLayout63.xml"/><Relationship Id="rId21" Type="http://schemas.openxmlformats.org/officeDocument/2006/relationships/theme" Target="../theme/theme4.xml"/><Relationship Id="rId7" Type="http://schemas.openxmlformats.org/officeDocument/2006/relationships/slideLayout" Target="../slideLayouts/slideLayout67.xml"/><Relationship Id="rId12" Type="http://schemas.openxmlformats.org/officeDocument/2006/relationships/slideLayout" Target="../slideLayouts/slideLayout72.xml"/><Relationship Id="rId17" Type="http://schemas.openxmlformats.org/officeDocument/2006/relationships/slideLayout" Target="../slideLayouts/slideLayout77.xml"/><Relationship Id="rId2" Type="http://schemas.openxmlformats.org/officeDocument/2006/relationships/slideLayout" Target="../slideLayouts/slideLayout62.xml"/><Relationship Id="rId16" Type="http://schemas.openxmlformats.org/officeDocument/2006/relationships/slideLayout" Target="../slideLayouts/slideLayout76.xml"/><Relationship Id="rId20" Type="http://schemas.openxmlformats.org/officeDocument/2006/relationships/slideLayout" Target="../slideLayouts/slideLayout80.xml"/><Relationship Id="rId1" Type="http://schemas.openxmlformats.org/officeDocument/2006/relationships/slideLayout" Target="../slideLayouts/slideLayout61.xml"/><Relationship Id="rId6" Type="http://schemas.openxmlformats.org/officeDocument/2006/relationships/slideLayout" Target="../slideLayouts/slideLayout66.xml"/><Relationship Id="rId11" Type="http://schemas.openxmlformats.org/officeDocument/2006/relationships/slideLayout" Target="../slideLayouts/slideLayout71.xml"/><Relationship Id="rId5" Type="http://schemas.openxmlformats.org/officeDocument/2006/relationships/slideLayout" Target="../slideLayouts/slideLayout65.xml"/><Relationship Id="rId15" Type="http://schemas.openxmlformats.org/officeDocument/2006/relationships/slideLayout" Target="../slideLayouts/slideLayout75.xml"/><Relationship Id="rId10" Type="http://schemas.openxmlformats.org/officeDocument/2006/relationships/slideLayout" Target="../slideLayouts/slideLayout70.xml"/><Relationship Id="rId19" Type="http://schemas.openxmlformats.org/officeDocument/2006/relationships/slideLayout" Target="../slideLayouts/slideLayout79.xml"/><Relationship Id="rId4" Type="http://schemas.openxmlformats.org/officeDocument/2006/relationships/slideLayout" Target="../slideLayouts/slideLayout64.xml"/><Relationship Id="rId9" Type="http://schemas.openxmlformats.org/officeDocument/2006/relationships/slideLayout" Target="../slideLayouts/slideLayout69.xml"/><Relationship Id="rId14" Type="http://schemas.openxmlformats.org/officeDocument/2006/relationships/slideLayout" Target="../slideLayouts/slideLayout7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8.xml"/><Relationship Id="rId13" Type="http://schemas.openxmlformats.org/officeDocument/2006/relationships/slideLayout" Target="../slideLayouts/slideLayout93.xml"/><Relationship Id="rId18" Type="http://schemas.openxmlformats.org/officeDocument/2006/relationships/slideLayout" Target="../slideLayouts/slideLayout98.xml"/><Relationship Id="rId3" Type="http://schemas.openxmlformats.org/officeDocument/2006/relationships/slideLayout" Target="../slideLayouts/slideLayout83.xml"/><Relationship Id="rId21" Type="http://schemas.openxmlformats.org/officeDocument/2006/relationships/theme" Target="../theme/theme5.xml"/><Relationship Id="rId7" Type="http://schemas.openxmlformats.org/officeDocument/2006/relationships/slideLayout" Target="../slideLayouts/slideLayout87.xml"/><Relationship Id="rId12" Type="http://schemas.openxmlformats.org/officeDocument/2006/relationships/slideLayout" Target="../slideLayouts/slideLayout92.xml"/><Relationship Id="rId17" Type="http://schemas.openxmlformats.org/officeDocument/2006/relationships/slideLayout" Target="../slideLayouts/slideLayout97.xml"/><Relationship Id="rId2" Type="http://schemas.openxmlformats.org/officeDocument/2006/relationships/slideLayout" Target="../slideLayouts/slideLayout82.xml"/><Relationship Id="rId16" Type="http://schemas.openxmlformats.org/officeDocument/2006/relationships/slideLayout" Target="../slideLayouts/slideLayout96.xml"/><Relationship Id="rId20" Type="http://schemas.openxmlformats.org/officeDocument/2006/relationships/slideLayout" Target="../slideLayouts/slideLayout100.xml"/><Relationship Id="rId1" Type="http://schemas.openxmlformats.org/officeDocument/2006/relationships/slideLayout" Target="../slideLayouts/slideLayout81.xml"/><Relationship Id="rId6" Type="http://schemas.openxmlformats.org/officeDocument/2006/relationships/slideLayout" Target="../slideLayouts/slideLayout86.xml"/><Relationship Id="rId11" Type="http://schemas.openxmlformats.org/officeDocument/2006/relationships/slideLayout" Target="../slideLayouts/slideLayout91.xml"/><Relationship Id="rId5" Type="http://schemas.openxmlformats.org/officeDocument/2006/relationships/slideLayout" Target="../slideLayouts/slideLayout85.xml"/><Relationship Id="rId15" Type="http://schemas.openxmlformats.org/officeDocument/2006/relationships/slideLayout" Target="../slideLayouts/slideLayout95.xml"/><Relationship Id="rId10" Type="http://schemas.openxmlformats.org/officeDocument/2006/relationships/slideLayout" Target="../slideLayouts/slideLayout90.xml"/><Relationship Id="rId19" Type="http://schemas.openxmlformats.org/officeDocument/2006/relationships/slideLayout" Target="../slideLayouts/slideLayout99.xml"/><Relationship Id="rId4" Type="http://schemas.openxmlformats.org/officeDocument/2006/relationships/slideLayout" Target="../slideLayouts/slideLayout84.xml"/><Relationship Id="rId9" Type="http://schemas.openxmlformats.org/officeDocument/2006/relationships/slideLayout" Target="../slideLayouts/slideLayout89.xml"/><Relationship Id="rId14" Type="http://schemas.openxmlformats.org/officeDocument/2006/relationships/slideLayout" Target="../slideLayouts/slideLayout94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8.xml"/><Relationship Id="rId13" Type="http://schemas.openxmlformats.org/officeDocument/2006/relationships/slideLayout" Target="../slideLayouts/slideLayout113.xml"/><Relationship Id="rId18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103.xml"/><Relationship Id="rId21" Type="http://schemas.openxmlformats.org/officeDocument/2006/relationships/theme" Target="../theme/theme6.xml"/><Relationship Id="rId7" Type="http://schemas.openxmlformats.org/officeDocument/2006/relationships/slideLayout" Target="../slideLayouts/slideLayout107.xml"/><Relationship Id="rId12" Type="http://schemas.openxmlformats.org/officeDocument/2006/relationships/slideLayout" Target="../slideLayouts/slideLayout112.xml"/><Relationship Id="rId17" Type="http://schemas.openxmlformats.org/officeDocument/2006/relationships/slideLayout" Target="../slideLayouts/slideLayout117.xml"/><Relationship Id="rId2" Type="http://schemas.openxmlformats.org/officeDocument/2006/relationships/slideLayout" Target="../slideLayouts/slideLayout102.xml"/><Relationship Id="rId16" Type="http://schemas.openxmlformats.org/officeDocument/2006/relationships/slideLayout" Target="../slideLayouts/slideLayout116.xml"/><Relationship Id="rId20" Type="http://schemas.openxmlformats.org/officeDocument/2006/relationships/slideLayout" Target="../slideLayouts/slideLayout120.xml"/><Relationship Id="rId1" Type="http://schemas.openxmlformats.org/officeDocument/2006/relationships/slideLayout" Target="../slideLayouts/slideLayout101.xml"/><Relationship Id="rId6" Type="http://schemas.openxmlformats.org/officeDocument/2006/relationships/slideLayout" Target="../slideLayouts/slideLayout106.xml"/><Relationship Id="rId11" Type="http://schemas.openxmlformats.org/officeDocument/2006/relationships/slideLayout" Target="../slideLayouts/slideLayout111.xml"/><Relationship Id="rId5" Type="http://schemas.openxmlformats.org/officeDocument/2006/relationships/slideLayout" Target="../slideLayouts/slideLayout105.xml"/><Relationship Id="rId15" Type="http://schemas.openxmlformats.org/officeDocument/2006/relationships/slideLayout" Target="../slideLayouts/slideLayout115.xml"/><Relationship Id="rId10" Type="http://schemas.openxmlformats.org/officeDocument/2006/relationships/slideLayout" Target="../slideLayouts/slideLayout110.xml"/><Relationship Id="rId19" Type="http://schemas.openxmlformats.org/officeDocument/2006/relationships/slideLayout" Target="../slideLayouts/slideLayout119.xml"/><Relationship Id="rId4" Type="http://schemas.openxmlformats.org/officeDocument/2006/relationships/slideLayout" Target="../slideLayouts/slideLayout104.xml"/><Relationship Id="rId9" Type="http://schemas.openxmlformats.org/officeDocument/2006/relationships/slideLayout" Target="../slideLayouts/slideLayout109.xml"/><Relationship Id="rId14" Type="http://schemas.openxmlformats.org/officeDocument/2006/relationships/slideLayout" Target="../slideLayouts/slideLayout11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8.xml"/><Relationship Id="rId13" Type="http://schemas.openxmlformats.org/officeDocument/2006/relationships/slideLayout" Target="../slideLayouts/slideLayout133.xml"/><Relationship Id="rId18" Type="http://schemas.openxmlformats.org/officeDocument/2006/relationships/slideLayout" Target="../slideLayouts/slideLayout138.xml"/><Relationship Id="rId3" Type="http://schemas.openxmlformats.org/officeDocument/2006/relationships/slideLayout" Target="../slideLayouts/slideLayout123.xml"/><Relationship Id="rId21" Type="http://schemas.openxmlformats.org/officeDocument/2006/relationships/theme" Target="../theme/theme7.xml"/><Relationship Id="rId7" Type="http://schemas.openxmlformats.org/officeDocument/2006/relationships/slideLayout" Target="../slideLayouts/slideLayout127.xml"/><Relationship Id="rId12" Type="http://schemas.openxmlformats.org/officeDocument/2006/relationships/slideLayout" Target="../slideLayouts/slideLayout132.xml"/><Relationship Id="rId17" Type="http://schemas.openxmlformats.org/officeDocument/2006/relationships/slideLayout" Target="../slideLayouts/slideLayout137.xml"/><Relationship Id="rId2" Type="http://schemas.openxmlformats.org/officeDocument/2006/relationships/slideLayout" Target="../slideLayouts/slideLayout122.xml"/><Relationship Id="rId16" Type="http://schemas.openxmlformats.org/officeDocument/2006/relationships/slideLayout" Target="../slideLayouts/slideLayout136.xml"/><Relationship Id="rId20" Type="http://schemas.openxmlformats.org/officeDocument/2006/relationships/slideLayout" Target="../slideLayouts/slideLayout140.xml"/><Relationship Id="rId1" Type="http://schemas.openxmlformats.org/officeDocument/2006/relationships/slideLayout" Target="../slideLayouts/slideLayout121.xml"/><Relationship Id="rId6" Type="http://schemas.openxmlformats.org/officeDocument/2006/relationships/slideLayout" Target="../slideLayouts/slideLayout126.xml"/><Relationship Id="rId11" Type="http://schemas.openxmlformats.org/officeDocument/2006/relationships/slideLayout" Target="../slideLayouts/slideLayout131.xml"/><Relationship Id="rId5" Type="http://schemas.openxmlformats.org/officeDocument/2006/relationships/slideLayout" Target="../slideLayouts/slideLayout125.xml"/><Relationship Id="rId15" Type="http://schemas.openxmlformats.org/officeDocument/2006/relationships/slideLayout" Target="../slideLayouts/slideLayout135.xml"/><Relationship Id="rId10" Type="http://schemas.openxmlformats.org/officeDocument/2006/relationships/slideLayout" Target="../slideLayouts/slideLayout130.xml"/><Relationship Id="rId19" Type="http://schemas.openxmlformats.org/officeDocument/2006/relationships/slideLayout" Target="../slideLayouts/slideLayout139.xml"/><Relationship Id="rId4" Type="http://schemas.openxmlformats.org/officeDocument/2006/relationships/slideLayout" Target="../slideLayouts/slideLayout124.xml"/><Relationship Id="rId9" Type="http://schemas.openxmlformats.org/officeDocument/2006/relationships/slideLayout" Target="../slideLayouts/slideLayout129.xml"/><Relationship Id="rId14" Type="http://schemas.openxmlformats.org/officeDocument/2006/relationships/slideLayout" Target="../slideLayouts/slideLayout13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 Placeholder 2">
            <a:extLst>
              <a:ext uri="{FF2B5EF4-FFF2-40B4-BE49-F238E27FC236}">
                <a16:creationId xmlns:a16="http://schemas.microsoft.com/office/drawing/2014/main" id="{D95AF3EB-775F-932F-2D2D-9A560FCE7D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99733" y="1888476"/>
            <a:ext cx="11192534" cy="35676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endParaRPr lang="en-GB"/>
          </a:p>
        </p:txBody>
      </p:sp>
      <p:sp>
        <p:nvSpPr>
          <p:cNvPr id="23" name="Title Placeholder 1">
            <a:extLst>
              <a:ext uri="{FF2B5EF4-FFF2-40B4-BE49-F238E27FC236}">
                <a16:creationId xmlns:a16="http://schemas.microsoft.com/office/drawing/2014/main" id="{C22E8A12-9DC3-A20F-90E1-730B1B8288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9733" y="538538"/>
            <a:ext cx="11192534" cy="383567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/>
          <a:p>
            <a:r>
              <a:rPr lang="en-GB"/>
              <a:t>Click here to insert title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28AB54D8-D7B1-2203-B766-9409401D3FA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39733" y="5994450"/>
            <a:ext cx="10652534" cy="360000"/>
          </a:xfrm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defRPr sz="1100" b="0" i="0">
                <a:solidFill>
                  <a:schemeClr val="tx1"/>
                </a:solidFill>
                <a:latin typeface="Aptos" panose="020B0004020202020204" pitchFamily="34" charset="0"/>
                <a:cs typeface="Calibri" panose="020F0502020204030204" pitchFamily="34" charset="0"/>
              </a:defRPr>
            </a:lvl1pPr>
          </a:lstStyle>
          <a:p>
            <a:endParaRPr lang="en-GB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0FFB335F-FA44-36C1-190E-822346021E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99733" y="5994450"/>
            <a:ext cx="360000" cy="360000"/>
          </a:xfrm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defRPr sz="1200" b="1" i="0">
                <a:solidFill>
                  <a:schemeClr val="tx1"/>
                </a:solidFill>
                <a:latin typeface="Aptos" panose="020B0004020202020204" pitchFamily="34" charset="0"/>
                <a:cs typeface="Calibri" panose="020F0502020204030204" pitchFamily="34" charset="0"/>
              </a:defRPr>
            </a:lvl1pPr>
          </a:lstStyle>
          <a:p>
            <a:fld id="{E8F1A65C-595C-4736-BF40-F7D31E78946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343282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99" r:id="rId1"/>
    <p:sldLayoutId id="2147483800" r:id="rId2"/>
    <p:sldLayoutId id="2147483801" r:id="rId3"/>
    <p:sldLayoutId id="2147483933" r:id="rId4"/>
    <p:sldLayoutId id="2147483803" r:id="rId5"/>
    <p:sldLayoutId id="2147483802" r:id="rId6"/>
    <p:sldLayoutId id="2147483903" r:id="rId7"/>
    <p:sldLayoutId id="2147483904" r:id="rId8"/>
    <p:sldLayoutId id="2147483905" r:id="rId9"/>
    <p:sldLayoutId id="2147483812" r:id="rId10"/>
    <p:sldLayoutId id="2147483807" r:id="rId11"/>
    <p:sldLayoutId id="2147483808" r:id="rId12"/>
    <p:sldLayoutId id="2147483809" r:id="rId13"/>
    <p:sldLayoutId id="2147483810" r:id="rId14"/>
    <p:sldLayoutId id="2147483811" r:id="rId15"/>
    <p:sldLayoutId id="2147483948" r:id="rId16"/>
    <p:sldLayoutId id="2147483949" r:id="rId17"/>
    <p:sldLayoutId id="2147483947" r:id="rId18"/>
    <p:sldLayoutId id="2147483936" r:id="rId19"/>
    <p:sldLayoutId id="2147483951" r:id="rId20"/>
  </p:sldLayoutIdLst>
  <p:hf hdr="0" dt="0"/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3000" b="1" i="0" kern="1200">
          <a:solidFill>
            <a:schemeClr val="tx1"/>
          </a:solidFill>
          <a:latin typeface="Aptos" panose="020B0004020202020204" pitchFamily="34" charset="0"/>
          <a:ea typeface="+mj-ea"/>
          <a:cs typeface="Calibri" panose="020F0502020204030204" pitchFamily="34" charset="0"/>
        </a:defRPr>
      </a:lvl1pPr>
    </p:titleStyle>
    <p:bodyStyle>
      <a:lvl1pPr marL="0" indent="0" algn="l" defTabSz="914400" rtl="0" eaLnBrk="1" latinLnBrk="0" hangingPunct="1">
        <a:lnSpc>
          <a:spcPct val="104000"/>
        </a:lnSpc>
        <a:spcBef>
          <a:spcPts val="0"/>
        </a:spcBef>
        <a:buFont typeface="Arial" panose="020B0604020202020204" pitchFamily="34" charset="0"/>
        <a:buNone/>
        <a:defRPr sz="1600" b="0" i="0" kern="1200" spc="30" baseline="0">
          <a:solidFill>
            <a:schemeClr val="tx1"/>
          </a:solidFill>
          <a:latin typeface="Aptos" panose="020B0004020202020204" pitchFamily="34" charset="0"/>
          <a:ea typeface="+mn-ea"/>
          <a:cs typeface="Calibri" panose="020F0502020204030204" pitchFamily="34" charset="0"/>
        </a:defRPr>
      </a:lvl1pPr>
      <a:lvl2pPr marL="4572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2pPr>
      <a:lvl3pPr marL="9144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4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3pPr>
      <a:lvl4pPr marL="13716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2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4pPr>
      <a:lvl5pPr marL="18288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2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ooter Placeholder 4">
            <a:extLst>
              <a:ext uri="{FF2B5EF4-FFF2-40B4-BE49-F238E27FC236}">
                <a16:creationId xmlns:a16="http://schemas.microsoft.com/office/drawing/2014/main" id="{8C4D7240-D232-95F4-C21B-298DDD2BE5C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39733" y="5994450"/>
            <a:ext cx="10652534" cy="360000"/>
          </a:xfrm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defRPr sz="900" b="0" i="0">
                <a:solidFill>
                  <a:schemeClr val="tx1"/>
                </a:solidFill>
                <a:latin typeface="Aptos" panose="020B0004020202020204" pitchFamily="34" charset="0"/>
                <a:cs typeface="Calibri" panose="020F0502020204030204" pitchFamily="34" charset="0"/>
              </a:defRPr>
            </a:lvl1pPr>
          </a:lstStyle>
          <a:p>
            <a:endParaRPr lang="en-GB"/>
          </a:p>
        </p:txBody>
      </p:sp>
      <p:sp>
        <p:nvSpPr>
          <p:cNvPr id="19" name="Slide Number Placeholder 5">
            <a:extLst>
              <a:ext uri="{FF2B5EF4-FFF2-40B4-BE49-F238E27FC236}">
                <a16:creationId xmlns:a16="http://schemas.microsoft.com/office/drawing/2014/main" id="{1DC63404-594E-BCA7-9102-08E61E3F9D5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99733" y="5994450"/>
            <a:ext cx="360000" cy="360000"/>
          </a:xfrm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defRPr sz="1200" b="1" i="0">
                <a:solidFill>
                  <a:schemeClr val="tx1"/>
                </a:solidFill>
                <a:latin typeface="Aptos" panose="020B0004020202020204" pitchFamily="34" charset="0"/>
                <a:cs typeface="Calibri" panose="020F0502020204030204" pitchFamily="34" charset="0"/>
              </a:defRPr>
            </a:lvl1pPr>
          </a:lstStyle>
          <a:p>
            <a:fld id="{E8F1A65C-595C-4736-BF40-F7D31E789466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22" name="Text Placeholder 2">
            <a:extLst>
              <a:ext uri="{FF2B5EF4-FFF2-40B4-BE49-F238E27FC236}">
                <a16:creationId xmlns:a16="http://schemas.microsoft.com/office/drawing/2014/main" id="{D95AF3EB-775F-932F-2D2D-9A560FCE7D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99733" y="1888476"/>
            <a:ext cx="11192534" cy="35676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endParaRPr lang="en-GB"/>
          </a:p>
        </p:txBody>
      </p:sp>
      <p:sp>
        <p:nvSpPr>
          <p:cNvPr id="23" name="Title Placeholder 1">
            <a:extLst>
              <a:ext uri="{FF2B5EF4-FFF2-40B4-BE49-F238E27FC236}">
                <a16:creationId xmlns:a16="http://schemas.microsoft.com/office/drawing/2014/main" id="{C22E8A12-9DC3-A20F-90E1-730B1B8288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9733" y="538538"/>
            <a:ext cx="11192534" cy="383567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/>
          <a:p>
            <a:r>
              <a:rPr lang="en-GB"/>
              <a:t>Click here to insert title</a:t>
            </a:r>
          </a:p>
        </p:txBody>
      </p:sp>
    </p:spTree>
    <p:extLst>
      <p:ext uri="{BB962C8B-B14F-4D97-AF65-F5344CB8AC3E}">
        <p14:creationId xmlns:p14="http://schemas.microsoft.com/office/powerpoint/2010/main" val="425176602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14" r:id="rId1"/>
    <p:sldLayoutId id="2147483815" r:id="rId2"/>
    <p:sldLayoutId id="2147483816" r:id="rId3"/>
    <p:sldLayoutId id="2147483932" r:id="rId4"/>
    <p:sldLayoutId id="2147483818" r:id="rId5"/>
    <p:sldLayoutId id="2147483817" r:id="rId6"/>
    <p:sldLayoutId id="2147483906" r:id="rId7"/>
    <p:sldLayoutId id="2147483907" r:id="rId8"/>
    <p:sldLayoutId id="2147483908" r:id="rId9"/>
    <p:sldLayoutId id="2147483827" r:id="rId10"/>
    <p:sldLayoutId id="2147483822" r:id="rId11"/>
    <p:sldLayoutId id="2147483823" r:id="rId12"/>
    <p:sldLayoutId id="2147483824" r:id="rId13"/>
    <p:sldLayoutId id="2147483825" r:id="rId14"/>
    <p:sldLayoutId id="2147483826" r:id="rId15"/>
    <p:sldLayoutId id="2147483952" r:id="rId16"/>
    <p:sldLayoutId id="2147483953" r:id="rId17"/>
    <p:sldLayoutId id="2147483954" r:id="rId18"/>
    <p:sldLayoutId id="2147483937" r:id="rId19"/>
    <p:sldLayoutId id="2147483956" r:id="rId20"/>
  </p:sldLayoutIdLst>
  <p:hf hdr="0" dt="0"/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3000" b="1" i="0" kern="1200">
          <a:solidFill>
            <a:schemeClr val="tx1"/>
          </a:solidFill>
          <a:latin typeface="Aptos" panose="020B0004020202020204" pitchFamily="34" charset="0"/>
          <a:ea typeface="+mj-ea"/>
          <a:cs typeface="Calibri" panose="020F0502020204030204" pitchFamily="34" charset="0"/>
        </a:defRPr>
      </a:lvl1pPr>
    </p:titleStyle>
    <p:bodyStyle>
      <a:lvl1pPr marL="0" indent="0" algn="l" defTabSz="914400" rtl="0" eaLnBrk="1" latinLnBrk="0" hangingPunct="1">
        <a:lnSpc>
          <a:spcPct val="104000"/>
        </a:lnSpc>
        <a:spcBef>
          <a:spcPts val="0"/>
        </a:spcBef>
        <a:buFont typeface="Arial" panose="020B0604020202020204" pitchFamily="34" charset="0"/>
        <a:buNone/>
        <a:defRPr sz="1600" b="0" i="0" kern="1200" spc="30" baseline="0">
          <a:solidFill>
            <a:schemeClr val="tx1"/>
          </a:solidFill>
          <a:latin typeface="Aptos" panose="020B0004020202020204" pitchFamily="34" charset="0"/>
          <a:ea typeface="+mn-ea"/>
          <a:cs typeface="Calibri" panose="020F0502020204030204" pitchFamily="34" charset="0"/>
        </a:defRPr>
      </a:lvl1pPr>
      <a:lvl2pPr marL="4572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2pPr>
      <a:lvl3pPr marL="9144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4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3pPr>
      <a:lvl4pPr marL="13716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2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4pPr>
      <a:lvl5pPr marL="18288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2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 Placeholder 2">
            <a:extLst>
              <a:ext uri="{FF2B5EF4-FFF2-40B4-BE49-F238E27FC236}">
                <a16:creationId xmlns:a16="http://schemas.microsoft.com/office/drawing/2014/main" id="{D95AF3EB-775F-932F-2D2D-9A560FCE7D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99733" y="1888476"/>
            <a:ext cx="11192534" cy="35676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endParaRPr lang="en-GB"/>
          </a:p>
        </p:txBody>
      </p:sp>
      <p:sp>
        <p:nvSpPr>
          <p:cNvPr id="23" name="Title Placeholder 1">
            <a:extLst>
              <a:ext uri="{FF2B5EF4-FFF2-40B4-BE49-F238E27FC236}">
                <a16:creationId xmlns:a16="http://schemas.microsoft.com/office/drawing/2014/main" id="{C22E8A12-9DC3-A20F-90E1-730B1B8288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9733" y="538538"/>
            <a:ext cx="11192534" cy="383567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/>
          <a:p>
            <a:r>
              <a:rPr lang="en-GB"/>
              <a:t>Click here to insert title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48DBD2B0-55F3-A63B-D200-9AE2F14584C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39733" y="5994450"/>
            <a:ext cx="10652534" cy="360000"/>
          </a:xfrm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defRPr sz="1100" b="0" i="0">
                <a:solidFill>
                  <a:schemeClr val="tx1"/>
                </a:solidFill>
                <a:latin typeface="Aptos" panose="020B0004020202020204" pitchFamily="34" charset="0"/>
                <a:cs typeface="Calibri" panose="020F0502020204030204" pitchFamily="34" charset="0"/>
              </a:defRPr>
            </a:lvl1pPr>
          </a:lstStyle>
          <a:p>
            <a:endParaRPr lang="en-GB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6B1CF57D-73B6-439E-2ADE-A41FA70DCFC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99733" y="5994450"/>
            <a:ext cx="360000" cy="360000"/>
          </a:xfrm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defRPr sz="1200" b="1" i="0">
                <a:solidFill>
                  <a:schemeClr val="tx1"/>
                </a:solidFill>
                <a:latin typeface="Aptos" panose="020B0004020202020204" pitchFamily="34" charset="0"/>
                <a:cs typeface="Calibri" panose="020F0502020204030204" pitchFamily="34" charset="0"/>
              </a:defRPr>
            </a:lvl1pPr>
          </a:lstStyle>
          <a:p>
            <a:fld id="{E8F1A65C-595C-4736-BF40-F7D31E78946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06311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931" r:id="rId4"/>
    <p:sldLayoutId id="2147483833" r:id="rId5"/>
    <p:sldLayoutId id="2147483832" r:id="rId6"/>
    <p:sldLayoutId id="2147483909" r:id="rId7"/>
    <p:sldLayoutId id="2147483910" r:id="rId8"/>
    <p:sldLayoutId id="2147483911" r:id="rId9"/>
    <p:sldLayoutId id="2147483842" r:id="rId10"/>
    <p:sldLayoutId id="2147483837" r:id="rId11"/>
    <p:sldLayoutId id="2147483838" r:id="rId12"/>
    <p:sldLayoutId id="2147483839" r:id="rId13"/>
    <p:sldLayoutId id="2147483840" r:id="rId14"/>
    <p:sldLayoutId id="2147483841" r:id="rId15"/>
    <p:sldLayoutId id="2147483957" r:id="rId16"/>
    <p:sldLayoutId id="2147483958" r:id="rId17"/>
    <p:sldLayoutId id="2147483959" r:id="rId18"/>
    <p:sldLayoutId id="2147483938" r:id="rId19"/>
    <p:sldLayoutId id="2147483961" r:id="rId20"/>
  </p:sldLayoutIdLst>
  <p:hf hdr="0" dt="0"/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3000" b="1" i="0" kern="1200">
          <a:solidFill>
            <a:schemeClr val="tx1"/>
          </a:solidFill>
          <a:latin typeface="Aptos" panose="020B0004020202020204" pitchFamily="34" charset="0"/>
          <a:ea typeface="+mj-ea"/>
          <a:cs typeface="Calibri" panose="020F0502020204030204" pitchFamily="34" charset="0"/>
        </a:defRPr>
      </a:lvl1pPr>
    </p:titleStyle>
    <p:bodyStyle>
      <a:lvl1pPr marL="0" indent="0" algn="l" defTabSz="914400" rtl="0" eaLnBrk="1" latinLnBrk="0" hangingPunct="1">
        <a:lnSpc>
          <a:spcPct val="104000"/>
        </a:lnSpc>
        <a:spcBef>
          <a:spcPts val="0"/>
        </a:spcBef>
        <a:buFont typeface="Arial" panose="020B0604020202020204" pitchFamily="34" charset="0"/>
        <a:buNone/>
        <a:defRPr sz="1600" b="0" i="0" kern="1200" spc="30" baseline="0">
          <a:solidFill>
            <a:schemeClr val="tx1"/>
          </a:solidFill>
          <a:latin typeface="Aptos" panose="020B0004020202020204" pitchFamily="34" charset="0"/>
          <a:ea typeface="+mn-ea"/>
          <a:cs typeface="Calibri" panose="020F0502020204030204" pitchFamily="34" charset="0"/>
        </a:defRPr>
      </a:lvl1pPr>
      <a:lvl2pPr marL="4572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2pPr>
      <a:lvl3pPr marL="9144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4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3pPr>
      <a:lvl4pPr marL="13716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2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4pPr>
      <a:lvl5pPr marL="18288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2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 Placeholder 2">
            <a:extLst>
              <a:ext uri="{FF2B5EF4-FFF2-40B4-BE49-F238E27FC236}">
                <a16:creationId xmlns:a16="http://schemas.microsoft.com/office/drawing/2014/main" id="{D95AF3EB-775F-932F-2D2D-9A560FCE7D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99733" y="1888476"/>
            <a:ext cx="11192534" cy="35676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endParaRPr lang="en-GB"/>
          </a:p>
        </p:txBody>
      </p:sp>
      <p:sp>
        <p:nvSpPr>
          <p:cNvPr id="23" name="Title Placeholder 1">
            <a:extLst>
              <a:ext uri="{FF2B5EF4-FFF2-40B4-BE49-F238E27FC236}">
                <a16:creationId xmlns:a16="http://schemas.microsoft.com/office/drawing/2014/main" id="{C22E8A12-9DC3-A20F-90E1-730B1B8288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9733" y="538538"/>
            <a:ext cx="11192534" cy="383567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/>
          <a:p>
            <a:r>
              <a:rPr lang="en-GB"/>
              <a:t>Click here to insert title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C93378A-6677-05CC-756F-EFA23F9CBC9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39733" y="5994450"/>
            <a:ext cx="10652534" cy="360000"/>
          </a:xfrm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defRPr sz="1100" b="0" i="0">
                <a:solidFill>
                  <a:schemeClr val="tx1"/>
                </a:solidFill>
                <a:latin typeface="Aptos" panose="020B0004020202020204" pitchFamily="34" charset="0"/>
                <a:cs typeface="Calibri" panose="020F0502020204030204" pitchFamily="34" charset="0"/>
              </a:defRPr>
            </a:lvl1pPr>
          </a:lstStyle>
          <a:p>
            <a:endParaRPr lang="en-GB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5A29DDE8-8C80-2680-ADC4-5D69C5A89F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99733" y="5994450"/>
            <a:ext cx="360000" cy="360000"/>
          </a:xfrm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defRPr sz="1200" b="1" i="0">
                <a:solidFill>
                  <a:schemeClr val="tx1"/>
                </a:solidFill>
                <a:latin typeface="Aptos" panose="020B0004020202020204" pitchFamily="34" charset="0"/>
                <a:cs typeface="Calibri" panose="020F0502020204030204" pitchFamily="34" charset="0"/>
              </a:defRPr>
            </a:lvl1pPr>
          </a:lstStyle>
          <a:p>
            <a:fld id="{E8F1A65C-595C-4736-BF40-F7D31E78946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71504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4" r:id="rId1"/>
    <p:sldLayoutId id="2147483845" r:id="rId2"/>
    <p:sldLayoutId id="2147483846" r:id="rId3"/>
    <p:sldLayoutId id="2147483930" r:id="rId4"/>
    <p:sldLayoutId id="2147483848" r:id="rId5"/>
    <p:sldLayoutId id="2147483847" r:id="rId6"/>
    <p:sldLayoutId id="2147483912" r:id="rId7"/>
    <p:sldLayoutId id="2147483913" r:id="rId8"/>
    <p:sldLayoutId id="2147483914" r:id="rId9"/>
    <p:sldLayoutId id="2147483857" r:id="rId10"/>
    <p:sldLayoutId id="2147483852" r:id="rId11"/>
    <p:sldLayoutId id="2147483853" r:id="rId12"/>
    <p:sldLayoutId id="2147483854" r:id="rId13"/>
    <p:sldLayoutId id="2147483855" r:id="rId14"/>
    <p:sldLayoutId id="2147483856" r:id="rId15"/>
    <p:sldLayoutId id="2147483977" r:id="rId16"/>
    <p:sldLayoutId id="2147483978" r:id="rId17"/>
    <p:sldLayoutId id="2147483979" r:id="rId18"/>
    <p:sldLayoutId id="2147483939" r:id="rId19"/>
    <p:sldLayoutId id="2147483981" r:id="rId20"/>
  </p:sldLayoutIdLst>
  <p:hf hdr="0" dt="0"/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3000" b="1" i="0" kern="1200">
          <a:solidFill>
            <a:schemeClr val="tx1"/>
          </a:solidFill>
          <a:latin typeface="Aptos" panose="020B0004020202020204" pitchFamily="34" charset="0"/>
          <a:ea typeface="+mj-ea"/>
          <a:cs typeface="Calibri" panose="020F0502020204030204" pitchFamily="34" charset="0"/>
        </a:defRPr>
      </a:lvl1pPr>
    </p:titleStyle>
    <p:bodyStyle>
      <a:lvl1pPr marL="0" indent="0" algn="l" defTabSz="914400" rtl="0" eaLnBrk="1" latinLnBrk="0" hangingPunct="1">
        <a:lnSpc>
          <a:spcPct val="104000"/>
        </a:lnSpc>
        <a:spcBef>
          <a:spcPts val="0"/>
        </a:spcBef>
        <a:buFont typeface="Arial" panose="020B0604020202020204" pitchFamily="34" charset="0"/>
        <a:buNone/>
        <a:defRPr sz="1600" b="0" i="0" kern="1200" spc="30" baseline="0">
          <a:solidFill>
            <a:schemeClr val="tx1"/>
          </a:solidFill>
          <a:latin typeface="Aptos" panose="020B0004020202020204" pitchFamily="34" charset="0"/>
          <a:ea typeface="+mn-ea"/>
          <a:cs typeface="Calibri" panose="020F0502020204030204" pitchFamily="34" charset="0"/>
        </a:defRPr>
      </a:lvl1pPr>
      <a:lvl2pPr marL="4572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2pPr>
      <a:lvl3pPr marL="9144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4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3pPr>
      <a:lvl4pPr marL="13716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2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4pPr>
      <a:lvl5pPr marL="18288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2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 Placeholder 2">
            <a:extLst>
              <a:ext uri="{FF2B5EF4-FFF2-40B4-BE49-F238E27FC236}">
                <a16:creationId xmlns:a16="http://schemas.microsoft.com/office/drawing/2014/main" id="{D95AF3EB-775F-932F-2D2D-9A560FCE7D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99733" y="1888476"/>
            <a:ext cx="11192534" cy="35676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endParaRPr lang="en-GB"/>
          </a:p>
        </p:txBody>
      </p:sp>
      <p:sp>
        <p:nvSpPr>
          <p:cNvPr id="23" name="Title Placeholder 1">
            <a:extLst>
              <a:ext uri="{FF2B5EF4-FFF2-40B4-BE49-F238E27FC236}">
                <a16:creationId xmlns:a16="http://schemas.microsoft.com/office/drawing/2014/main" id="{C22E8A12-9DC3-A20F-90E1-730B1B8288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9733" y="538538"/>
            <a:ext cx="11192534" cy="383567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/>
          <a:p>
            <a:r>
              <a:rPr lang="en-GB"/>
              <a:t>Click here to insert title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FEC4EDBF-2CB8-82EC-24AE-78509B283CD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39733" y="5994450"/>
            <a:ext cx="10652534" cy="360000"/>
          </a:xfrm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defRPr sz="1100" b="0" i="0">
                <a:solidFill>
                  <a:schemeClr val="tx1"/>
                </a:solidFill>
                <a:latin typeface="Aptos" panose="020B0004020202020204" pitchFamily="34" charset="0"/>
                <a:cs typeface="Calibri" panose="020F0502020204030204" pitchFamily="34" charset="0"/>
              </a:defRPr>
            </a:lvl1pPr>
          </a:lstStyle>
          <a:p>
            <a:endParaRPr lang="en-GB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D7BE6DE3-225D-4767-1F5E-38B5898EDDC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99733" y="5994450"/>
            <a:ext cx="360000" cy="360000"/>
          </a:xfrm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defRPr sz="1200" b="1" i="0">
                <a:solidFill>
                  <a:schemeClr val="tx1"/>
                </a:solidFill>
                <a:latin typeface="Aptos" panose="020B0004020202020204" pitchFamily="34" charset="0"/>
                <a:cs typeface="Calibri" panose="020F0502020204030204" pitchFamily="34" charset="0"/>
              </a:defRPr>
            </a:lvl1pPr>
          </a:lstStyle>
          <a:p>
            <a:fld id="{E8F1A65C-595C-4736-BF40-F7D31E78946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38314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9" r:id="rId1"/>
    <p:sldLayoutId id="2147483860" r:id="rId2"/>
    <p:sldLayoutId id="2147483861" r:id="rId3"/>
    <p:sldLayoutId id="2147483929" r:id="rId4"/>
    <p:sldLayoutId id="2147483863" r:id="rId5"/>
    <p:sldLayoutId id="2147483862" r:id="rId6"/>
    <p:sldLayoutId id="2147483915" r:id="rId7"/>
    <p:sldLayoutId id="2147483916" r:id="rId8"/>
    <p:sldLayoutId id="2147483917" r:id="rId9"/>
    <p:sldLayoutId id="2147483872" r:id="rId10"/>
    <p:sldLayoutId id="2147483867" r:id="rId11"/>
    <p:sldLayoutId id="2147483868" r:id="rId12"/>
    <p:sldLayoutId id="2147483869" r:id="rId13"/>
    <p:sldLayoutId id="2147483870" r:id="rId14"/>
    <p:sldLayoutId id="2147483871" r:id="rId15"/>
    <p:sldLayoutId id="2147483972" r:id="rId16"/>
    <p:sldLayoutId id="2147483973" r:id="rId17"/>
    <p:sldLayoutId id="2147483974" r:id="rId18"/>
    <p:sldLayoutId id="2147483940" r:id="rId19"/>
    <p:sldLayoutId id="2147483976" r:id="rId20"/>
  </p:sldLayoutIdLst>
  <p:hf hdr="0" dt="0"/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3000" b="1" i="0" kern="1200">
          <a:solidFill>
            <a:schemeClr val="tx1"/>
          </a:solidFill>
          <a:latin typeface="Aptos" panose="020B0004020202020204" pitchFamily="34" charset="0"/>
          <a:ea typeface="+mj-ea"/>
          <a:cs typeface="Calibri" panose="020F0502020204030204" pitchFamily="34" charset="0"/>
        </a:defRPr>
      </a:lvl1pPr>
    </p:titleStyle>
    <p:bodyStyle>
      <a:lvl1pPr marL="0" indent="0" algn="l" defTabSz="914400" rtl="0" eaLnBrk="1" latinLnBrk="0" hangingPunct="1">
        <a:lnSpc>
          <a:spcPct val="104000"/>
        </a:lnSpc>
        <a:spcBef>
          <a:spcPts val="0"/>
        </a:spcBef>
        <a:buFont typeface="Arial" panose="020B0604020202020204" pitchFamily="34" charset="0"/>
        <a:buNone/>
        <a:defRPr sz="1600" b="0" i="0" kern="1200" spc="30" baseline="0">
          <a:solidFill>
            <a:schemeClr val="tx1"/>
          </a:solidFill>
          <a:latin typeface="Aptos" panose="020B0004020202020204" pitchFamily="34" charset="0"/>
          <a:ea typeface="+mn-ea"/>
          <a:cs typeface="Calibri" panose="020F0502020204030204" pitchFamily="34" charset="0"/>
        </a:defRPr>
      </a:lvl1pPr>
      <a:lvl2pPr marL="4572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2pPr>
      <a:lvl3pPr marL="9144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4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3pPr>
      <a:lvl4pPr marL="13716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2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4pPr>
      <a:lvl5pPr marL="18288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2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 Placeholder 2">
            <a:extLst>
              <a:ext uri="{FF2B5EF4-FFF2-40B4-BE49-F238E27FC236}">
                <a16:creationId xmlns:a16="http://schemas.microsoft.com/office/drawing/2014/main" id="{D95AF3EB-775F-932F-2D2D-9A560FCE7D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99733" y="1888476"/>
            <a:ext cx="11192534" cy="35676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endParaRPr lang="en-GB"/>
          </a:p>
        </p:txBody>
      </p:sp>
      <p:sp>
        <p:nvSpPr>
          <p:cNvPr id="23" name="Title Placeholder 1">
            <a:extLst>
              <a:ext uri="{FF2B5EF4-FFF2-40B4-BE49-F238E27FC236}">
                <a16:creationId xmlns:a16="http://schemas.microsoft.com/office/drawing/2014/main" id="{C22E8A12-9DC3-A20F-90E1-730B1B8288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9733" y="538538"/>
            <a:ext cx="11192534" cy="383567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/>
          <a:p>
            <a:r>
              <a:rPr lang="en-GB"/>
              <a:t>Click here to insert title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ED25403A-F43E-EF34-8303-65CBD3B66C7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39733" y="5994450"/>
            <a:ext cx="10652534" cy="360000"/>
          </a:xfrm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defRPr sz="1100" b="0" i="0">
                <a:solidFill>
                  <a:schemeClr val="tx1"/>
                </a:solidFill>
                <a:latin typeface="Aptos" panose="020B0004020202020204" pitchFamily="34" charset="0"/>
                <a:cs typeface="Calibri" panose="020F0502020204030204" pitchFamily="34" charset="0"/>
              </a:defRPr>
            </a:lvl1pPr>
          </a:lstStyle>
          <a:p>
            <a:endParaRPr lang="en-GB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154643D9-7BD4-18F8-5DA6-C51216EA24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99733" y="5994450"/>
            <a:ext cx="360000" cy="360000"/>
          </a:xfrm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defRPr sz="1200" b="1" i="0">
                <a:solidFill>
                  <a:schemeClr val="tx1"/>
                </a:solidFill>
                <a:latin typeface="Aptos" panose="020B0004020202020204" pitchFamily="34" charset="0"/>
                <a:cs typeface="Calibri" panose="020F0502020204030204" pitchFamily="34" charset="0"/>
              </a:defRPr>
            </a:lvl1pPr>
          </a:lstStyle>
          <a:p>
            <a:fld id="{E8F1A65C-595C-4736-BF40-F7D31E78946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696912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4" r:id="rId1"/>
    <p:sldLayoutId id="2147483875" r:id="rId2"/>
    <p:sldLayoutId id="2147483876" r:id="rId3"/>
    <p:sldLayoutId id="2147483928" r:id="rId4"/>
    <p:sldLayoutId id="2147483878" r:id="rId5"/>
    <p:sldLayoutId id="2147483877" r:id="rId6"/>
    <p:sldLayoutId id="2147483918" r:id="rId7"/>
    <p:sldLayoutId id="2147483919" r:id="rId8"/>
    <p:sldLayoutId id="2147483920" r:id="rId9"/>
    <p:sldLayoutId id="2147483887" r:id="rId10"/>
    <p:sldLayoutId id="2147483882" r:id="rId11"/>
    <p:sldLayoutId id="2147483883" r:id="rId12"/>
    <p:sldLayoutId id="2147483884" r:id="rId13"/>
    <p:sldLayoutId id="2147483885" r:id="rId14"/>
    <p:sldLayoutId id="2147483886" r:id="rId15"/>
    <p:sldLayoutId id="2147483967" r:id="rId16"/>
    <p:sldLayoutId id="2147483968" r:id="rId17"/>
    <p:sldLayoutId id="2147483969" r:id="rId18"/>
    <p:sldLayoutId id="2147483941" r:id="rId19"/>
    <p:sldLayoutId id="2147483971" r:id="rId20"/>
  </p:sldLayoutIdLst>
  <p:hf hdr="0" dt="0"/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3000" b="1" i="0" kern="1200">
          <a:solidFill>
            <a:schemeClr val="tx1"/>
          </a:solidFill>
          <a:latin typeface="Aptos" panose="020B0004020202020204" pitchFamily="34" charset="0"/>
          <a:ea typeface="+mj-ea"/>
          <a:cs typeface="Calibri" panose="020F0502020204030204" pitchFamily="34" charset="0"/>
        </a:defRPr>
      </a:lvl1pPr>
    </p:titleStyle>
    <p:bodyStyle>
      <a:lvl1pPr marL="0" indent="0" algn="l" defTabSz="914400" rtl="0" eaLnBrk="1" latinLnBrk="0" hangingPunct="1">
        <a:lnSpc>
          <a:spcPct val="104000"/>
        </a:lnSpc>
        <a:spcBef>
          <a:spcPts val="0"/>
        </a:spcBef>
        <a:buFont typeface="Arial" panose="020B0604020202020204" pitchFamily="34" charset="0"/>
        <a:buNone/>
        <a:defRPr sz="1600" b="0" i="0" kern="1200" spc="30" baseline="0">
          <a:solidFill>
            <a:schemeClr val="tx1"/>
          </a:solidFill>
          <a:latin typeface="Aptos" panose="020B0004020202020204" pitchFamily="34" charset="0"/>
          <a:ea typeface="+mn-ea"/>
          <a:cs typeface="Calibri" panose="020F0502020204030204" pitchFamily="34" charset="0"/>
        </a:defRPr>
      </a:lvl1pPr>
      <a:lvl2pPr marL="4572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2pPr>
      <a:lvl3pPr marL="9144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4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3pPr>
      <a:lvl4pPr marL="13716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2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4pPr>
      <a:lvl5pPr marL="18288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2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 Placeholder 2">
            <a:extLst>
              <a:ext uri="{FF2B5EF4-FFF2-40B4-BE49-F238E27FC236}">
                <a16:creationId xmlns:a16="http://schemas.microsoft.com/office/drawing/2014/main" id="{D95AF3EB-775F-932F-2D2D-9A560FCE7D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99733" y="1888476"/>
            <a:ext cx="11192534" cy="35676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endParaRPr lang="en-GB"/>
          </a:p>
        </p:txBody>
      </p:sp>
      <p:sp>
        <p:nvSpPr>
          <p:cNvPr id="23" name="Title Placeholder 1">
            <a:extLst>
              <a:ext uri="{FF2B5EF4-FFF2-40B4-BE49-F238E27FC236}">
                <a16:creationId xmlns:a16="http://schemas.microsoft.com/office/drawing/2014/main" id="{C22E8A12-9DC3-A20F-90E1-730B1B8288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9733" y="538538"/>
            <a:ext cx="11192534" cy="383567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/>
          <a:p>
            <a:r>
              <a:rPr lang="en-GB"/>
              <a:t>Click here to insert title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425FC056-23FE-5B0B-86D3-91AB6CA75BE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39733" y="5994450"/>
            <a:ext cx="10652534" cy="360000"/>
          </a:xfrm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defRPr sz="1100" b="0" i="0">
                <a:solidFill>
                  <a:schemeClr val="tx1"/>
                </a:solidFill>
                <a:latin typeface="Aptos" panose="020B0004020202020204" pitchFamily="34" charset="0"/>
                <a:cs typeface="Calibri" panose="020F0502020204030204" pitchFamily="34" charset="0"/>
              </a:defRPr>
            </a:lvl1pPr>
          </a:lstStyle>
          <a:p>
            <a:endParaRPr lang="en-GB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5066C055-7738-F2B2-5C9C-0C5840A7D5F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99733" y="5994450"/>
            <a:ext cx="360000" cy="360000"/>
          </a:xfrm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defRPr sz="1200" b="1" i="0">
                <a:solidFill>
                  <a:schemeClr val="tx1"/>
                </a:solidFill>
                <a:latin typeface="Aptos" panose="020B0004020202020204" pitchFamily="34" charset="0"/>
                <a:cs typeface="Calibri" panose="020F0502020204030204" pitchFamily="34" charset="0"/>
              </a:defRPr>
            </a:lvl1pPr>
          </a:lstStyle>
          <a:p>
            <a:fld id="{E8F1A65C-595C-4736-BF40-F7D31E78946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08328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9" r:id="rId1"/>
    <p:sldLayoutId id="2147483890" r:id="rId2"/>
    <p:sldLayoutId id="2147483891" r:id="rId3"/>
    <p:sldLayoutId id="2147483924" r:id="rId4"/>
    <p:sldLayoutId id="2147483893" r:id="rId5"/>
    <p:sldLayoutId id="2147483892" r:id="rId6"/>
    <p:sldLayoutId id="2147483921" r:id="rId7"/>
    <p:sldLayoutId id="2147483922" r:id="rId8"/>
    <p:sldLayoutId id="2147483923" r:id="rId9"/>
    <p:sldLayoutId id="2147483902" r:id="rId10"/>
    <p:sldLayoutId id="2147483897" r:id="rId11"/>
    <p:sldLayoutId id="2147483898" r:id="rId12"/>
    <p:sldLayoutId id="2147483899" r:id="rId13"/>
    <p:sldLayoutId id="2147483900" r:id="rId14"/>
    <p:sldLayoutId id="2147483901" r:id="rId15"/>
    <p:sldLayoutId id="2147483962" r:id="rId16"/>
    <p:sldLayoutId id="2147483963" r:id="rId17"/>
    <p:sldLayoutId id="2147483964" r:id="rId18"/>
    <p:sldLayoutId id="2147483942" r:id="rId19"/>
    <p:sldLayoutId id="2147483966" r:id="rId20"/>
  </p:sldLayoutIdLst>
  <p:hf hdr="0" dt="0"/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3000" b="1" i="0" kern="1200">
          <a:solidFill>
            <a:schemeClr val="tx1"/>
          </a:solidFill>
          <a:latin typeface="Aptos" panose="020B0004020202020204" pitchFamily="34" charset="0"/>
          <a:ea typeface="+mj-ea"/>
          <a:cs typeface="Calibri" panose="020F0502020204030204" pitchFamily="34" charset="0"/>
        </a:defRPr>
      </a:lvl1pPr>
    </p:titleStyle>
    <p:bodyStyle>
      <a:lvl1pPr marL="0" indent="0" algn="l" defTabSz="914400" rtl="0" eaLnBrk="1" latinLnBrk="0" hangingPunct="1">
        <a:lnSpc>
          <a:spcPct val="104000"/>
        </a:lnSpc>
        <a:spcBef>
          <a:spcPts val="0"/>
        </a:spcBef>
        <a:buFont typeface="Arial" panose="020B0604020202020204" pitchFamily="34" charset="0"/>
        <a:buNone/>
        <a:defRPr sz="1600" b="0" i="0" kern="1200" spc="30" baseline="0">
          <a:solidFill>
            <a:schemeClr val="tx1"/>
          </a:solidFill>
          <a:latin typeface="Aptos" panose="020B0004020202020204" pitchFamily="34" charset="0"/>
          <a:ea typeface="+mn-ea"/>
          <a:cs typeface="Calibri" panose="020F0502020204030204" pitchFamily="34" charset="0"/>
        </a:defRPr>
      </a:lvl1pPr>
      <a:lvl2pPr marL="4572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2pPr>
      <a:lvl3pPr marL="9144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4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3pPr>
      <a:lvl4pPr marL="13716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2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4pPr>
      <a:lvl5pPr marL="18288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2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2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3C711FA-A916-291F-605B-3F728281B30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72608" y="4383096"/>
            <a:ext cx="1685563" cy="855299"/>
          </a:xfrm>
        </p:spPr>
        <p:txBody>
          <a:bodyPr/>
          <a:lstStyle/>
          <a:p>
            <a:r>
              <a:rPr lang="en-GB" sz="3600" dirty="0"/>
              <a:t>2025-26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7BAD94A2-22B1-DE4C-5836-189D7CF110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9733" y="1619605"/>
            <a:ext cx="6542513" cy="2693301"/>
          </a:xfrm>
        </p:spPr>
        <p:txBody>
          <a:bodyPr/>
          <a:lstStyle/>
          <a:p>
            <a:r>
              <a:rPr lang="en-GB" dirty="0"/>
              <a:t>History Department Prizes</a:t>
            </a:r>
          </a:p>
        </p:txBody>
      </p:sp>
      <p:pic>
        <p:nvPicPr>
          <p:cNvPr id="9" name="Picture Placeholder 8" descr="A building with a glass wall&#10;&#10;AI-generated content may be incorrect.">
            <a:extLst>
              <a:ext uri="{FF2B5EF4-FFF2-40B4-BE49-F238E27FC236}">
                <a16:creationId xmlns:a16="http://schemas.microsoft.com/office/drawing/2014/main" id="{C837AD0E-689A-9707-2000-6A8F690028C8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9635729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1A9731-9A83-4D55-C8A6-FD32100A24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9144" y="482655"/>
            <a:ext cx="9231471" cy="2019977"/>
          </a:xfrm>
        </p:spPr>
        <p:txBody>
          <a:bodyPr/>
          <a:lstStyle/>
          <a:p>
            <a:r>
              <a:rPr lang="en-GB" sz="5400" dirty="0"/>
              <a:t>Final Year – Academic Prizes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A219F8D-A70D-C68D-6264-2800588570CC}"/>
              </a:ext>
            </a:extLst>
          </p:cNvPr>
          <p:cNvSpPr txBox="1"/>
          <p:nvPr/>
        </p:nvSpPr>
        <p:spPr>
          <a:xfrm>
            <a:off x="269144" y="1940878"/>
            <a:ext cx="9065356" cy="4524315"/>
          </a:xfrm>
          <a:prstGeom prst="rect">
            <a:avLst/>
          </a:prstGeom>
          <a:solidFill>
            <a:schemeClr val="accent6"/>
          </a:solidFill>
        </p:spPr>
        <p:txBody>
          <a:bodyPr wrap="square">
            <a:spAutoFit/>
          </a:bodyPr>
          <a:lstStyle/>
          <a:p>
            <a:r>
              <a:rPr lang="en-GB" b="1" dirty="0"/>
              <a:t>Iain Smith History Single-Honours Prize for Best Overall Performance</a:t>
            </a:r>
          </a:p>
          <a:p>
            <a:r>
              <a:rPr lang="en-GB" dirty="0"/>
              <a:t>Alasdair King</a:t>
            </a:r>
          </a:p>
          <a:p>
            <a:endParaRPr lang="en-GB" dirty="0"/>
          </a:p>
          <a:p>
            <a:r>
              <a:rPr lang="en-GB" b="1" dirty="0"/>
              <a:t>Roger Magraw History Joint-Honours Prize for Best Overall Performance</a:t>
            </a:r>
          </a:p>
          <a:p>
            <a:r>
              <a:rPr lang="en-GB" dirty="0"/>
              <a:t>Jakob Reid</a:t>
            </a:r>
          </a:p>
          <a:p>
            <a:endParaRPr lang="en-GB" dirty="0"/>
          </a:p>
          <a:p>
            <a:r>
              <a:rPr lang="en-GB" b="1" dirty="0"/>
              <a:t>History Dissertation Prize</a:t>
            </a:r>
          </a:p>
          <a:p>
            <a:r>
              <a:rPr lang="en-GB" dirty="0"/>
              <a:t>Yahia Zayed, for the dissertation </a:t>
            </a:r>
            <a:r>
              <a:rPr lang="en-GB" i="1" dirty="0"/>
              <a:t>Masalih al-Ra'iyya:Fiqh, Governance, and the Muhtasib in Ibn alUkhuwwa's Ma'alim al-</a:t>
            </a:r>
            <a:r>
              <a:rPr lang="en-GB" i="1" dirty="0" err="1"/>
              <a:t>Qurba</a:t>
            </a:r>
            <a:endParaRPr lang="en-GB" i="1" dirty="0"/>
          </a:p>
          <a:p>
            <a:endParaRPr lang="en-GB" i="1" dirty="0"/>
          </a:p>
          <a:p>
            <a:r>
              <a:rPr lang="en-GB" b="1" dirty="0"/>
              <a:t>Maxine Berg Prize for Best Dissertation in the Field of Global History: 'Secret Agency</a:t>
            </a:r>
          </a:p>
          <a:p>
            <a:r>
              <a:rPr lang="en-GB" dirty="0"/>
              <a:t>Joshua Lee Benson, for the dissertation </a:t>
            </a:r>
            <a:r>
              <a:rPr lang="en-GB" i="1" dirty="0"/>
              <a:t>Uncovering Intelligence in the Revolutionary Caribbean, 1789-1815</a:t>
            </a:r>
          </a:p>
          <a:p>
            <a:endParaRPr lang="en-GB" i="1" dirty="0"/>
          </a:p>
          <a:p>
            <a:r>
              <a:rPr lang="en-GB" b="1" dirty="0"/>
              <a:t>Year Abroad Reflective Assignment Prize</a:t>
            </a:r>
          </a:p>
          <a:p>
            <a:r>
              <a:rPr lang="en-GB" dirty="0"/>
              <a:t>James Watson</a:t>
            </a:r>
          </a:p>
        </p:txBody>
      </p:sp>
    </p:spTree>
    <p:extLst>
      <p:ext uri="{BB962C8B-B14F-4D97-AF65-F5344CB8AC3E}">
        <p14:creationId xmlns:p14="http://schemas.microsoft.com/office/powerpoint/2010/main" val="8538531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952823-7149-1913-A9B4-551E8E2B85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F04769-791C-7713-40F2-64DC6BAFF9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9144" y="482655"/>
            <a:ext cx="9231471" cy="2019977"/>
          </a:xfrm>
        </p:spPr>
        <p:txBody>
          <a:bodyPr/>
          <a:lstStyle/>
          <a:p>
            <a:r>
              <a:rPr lang="en-GB" sz="5400" dirty="0"/>
              <a:t>Final Year – Academic Prizes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816E338-EBB7-8DDA-027C-EA1A9D9FE703}"/>
              </a:ext>
            </a:extLst>
          </p:cNvPr>
          <p:cNvSpPr txBox="1"/>
          <p:nvPr/>
        </p:nvSpPr>
        <p:spPr>
          <a:xfrm>
            <a:off x="269144" y="1492643"/>
            <a:ext cx="9065356" cy="3108543"/>
          </a:xfrm>
          <a:prstGeom prst="rect">
            <a:avLst/>
          </a:prstGeom>
          <a:solidFill>
            <a:schemeClr val="accent6"/>
          </a:solidFill>
        </p:spPr>
        <p:txBody>
          <a:bodyPr wrap="square">
            <a:spAutoFit/>
          </a:bodyPr>
          <a:lstStyle/>
          <a:p>
            <a:r>
              <a:rPr lang="en-GB" b="1" dirty="0"/>
              <a:t>Highly Commended for Academic Performance</a:t>
            </a:r>
          </a:p>
          <a:p>
            <a:endParaRPr lang="en-GB" sz="1600" b="1" dirty="0"/>
          </a:p>
          <a:p>
            <a:r>
              <a:rPr lang="en-GB" dirty="0"/>
              <a:t>Harry McNeile</a:t>
            </a:r>
          </a:p>
          <a:p>
            <a:r>
              <a:rPr lang="en-GB" dirty="0"/>
              <a:t>Lucy Crawford</a:t>
            </a:r>
          </a:p>
          <a:p>
            <a:r>
              <a:rPr lang="en-GB" dirty="0"/>
              <a:t>Jake Labram</a:t>
            </a:r>
          </a:p>
          <a:p>
            <a:r>
              <a:rPr lang="en-GB" dirty="0"/>
              <a:t>Saavi Patel</a:t>
            </a:r>
          </a:p>
          <a:p>
            <a:r>
              <a:rPr lang="en-GB" dirty="0"/>
              <a:t>Isabel Le Fleming</a:t>
            </a:r>
          </a:p>
          <a:p>
            <a:r>
              <a:rPr lang="en-GB" dirty="0"/>
              <a:t>Aryan Kaul</a:t>
            </a:r>
          </a:p>
          <a:p>
            <a:r>
              <a:rPr lang="en-GB" dirty="0"/>
              <a:t>Nia Belcher</a:t>
            </a:r>
          </a:p>
          <a:p>
            <a:r>
              <a:rPr lang="en-GB" dirty="0"/>
              <a:t>Harry McNeill</a:t>
            </a:r>
          </a:p>
          <a:p>
            <a:r>
              <a:rPr lang="en-GB" dirty="0"/>
              <a:t>Joshua Lee Benson</a:t>
            </a:r>
          </a:p>
        </p:txBody>
      </p:sp>
    </p:spTree>
    <p:extLst>
      <p:ext uri="{BB962C8B-B14F-4D97-AF65-F5344CB8AC3E}">
        <p14:creationId xmlns:p14="http://schemas.microsoft.com/office/powerpoint/2010/main" val="40481927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4D5549-54E3-2FD0-7BAB-91642A3ABF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886AB7-87A7-0A71-8975-52C34D9CDB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9144" y="482655"/>
            <a:ext cx="9231471" cy="1355179"/>
          </a:xfrm>
        </p:spPr>
        <p:txBody>
          <a:bodyPr/>
          <a:lstStyle/>
          <a:p>
            <a:r>
              <a:rPr lang="en-GB" sz="5400" dirty="0"/>
              <a:t>Final Year – Outstanding Student Contributions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352D840-721C-4296-18F0-29796144B7D7}"/>
              </a:ext>
            </a:extLst>
          </p:cNvPr>
          <p:cNvSpPr txBox="1"/>
          <p:nvPr/>
        </p:nvSpPr>
        <p:spPr>
          <a:xfrm>
            <a:off x="269144" y="2405027"/>
            <a:ext cx="7747000" cy="3970318"/>
          </a:xfrm>
          <a:prstGeom prst="rect">
            <a:avLst/>
          </a:prstGeom>
          <a:solidFill>
            <a:schemeClr val="accent6"/>
          </a:solidFill>
        </p:spPr>
        <p:txBody>
          <a:bodyPr wrap="square" rtlCol="0">
            <a:spAutoFit/>
          </a:bodyPr>
          <a:lstStyle/>
          <a:p>
            <a:r>
              <a:rPr lang="en-GB" b="1" dirty="0"/>
              <a:t>History Black Student Network</a:t>
            </a:r>
          </a:p>
          <a:p>
            <a:r>
              <a:rPr lang="en-GB" dirty="0" err="1"/>
              <a:t>Oluwakayode</a:t>
            </a:r>
            <a:r>
              <a:rPr lang="en-GB" dirty="0"/>
              <a:t> Junaid</a:t>
            </a:r>
          </a:p>
          <a:p>
            <a:r>
              <a:rPr lang="en-GB" dirty="0"/>
              <a:t>Divine </a:t>
            </a:r>
            <a:r>
              <a:rPr lang="en-GB" dirty="0" err="1"/>
              <a:t>Mankumbani</a:t>
            </a:r>
            <a:endParaRPr lang="en-GB" dirty="0"/>
          </a:p>
          <a:p>
            <a:r>
              <a:rPr lang="en-GB" dirty="0"/>
              <a:t>Atinuke </a:t>
            </a:r>
            <a:r>
              <a:rPr lang="en-GB" dirty="0" err="1"/>
              <a:t>Ojeola</a:t>
            </a:r>
            <a:endParaRPr lang="en-GB" dirty="0"/>
          </a:p>
          <a:p>
            <a:endParaRPr lang="en-GB" b="1" dirty="0"/>
          </a:p>
          <a:p>
            <a:r>
              <a:rPr lang="en-GB" b="1" dirty="0"/>
              <a:t>Lord Leycester Exhibition</a:t>
            </a:r>
          </a:p>
          <a:p>
            <a:r>
              <a:rPr lang="en-GB" dirty="0"/>
              <a:t>Harry McNeile</a:t>
            </a:r>
          </a:p>
          <a:p>
            <a:r>
              <a:rPr lang="en-GB" dirty="0"/>
              <a:t>Hope Robinson</a:t>
            </a:r>
          </a:p>
          <a:p>
            <a:endParaRPr lang="en-GB" b="1" dirty="0"/>
          </a:p>
          <a:p>
            <a:r>
              <a:rPr lang="en-GB" b="1" dirty="0"/>
              <a:t>Rewind Project</a:t>
            </a:r>
          </a:p>
          <a:p>
            <a:r>
              <a:rPr lang="en-GB" dirty="0"/>
              <a:t>Jakob Reid</a:t>
            </a:r>
          </a:p>
          <a:p>
            <a:endParaRPr lang="en-GB" b="1" dirty="0"/>
          </a:p>
          <a:p>
            <a:r>
              <a:rPr lang="en-GB" b="1" dirty="0"/>
              <a:t>Student Voice Ambassador</a:t>
            </a:r>
          </a:p>
          <a:p>
            <a:r>
              <a:rPr lang="en-GB" dirty="0"/>
              <a:t>Arushi </a:t>
            </a:r>
            <a:r>
              <a:rPr lang="en-GB" dirty="0" err="1"/>
              <a:t>Singhai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42439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C76FA6-E91B-4B90-FAAB-8FE459C6DC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CA9F5B-686F-CFFF-2D8E-5E940DF91A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9144" y="482655"/>
            <a:ext cx="9231471" cy="1355179"/>
          </a:xfrm>
        </p:spPr>
        <p:txBody>
          <a:bodyPr/>
          <a:lstStyle/>
          <a:p>
            <a:r>
              <a:rPr lang="en-GB" sz="5400" dirty="0"/>
              <a:t>Intermediate Year – Academic Prizes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AAAF3F2-994D-7C51-969C-8BA2192B4B6E}"/>
              </a:ext>
            </a:extLst>
          </p:cNvPr>
          <p:cNvSpPr txBox="1"/>
          <p:nvPr/>
        </p:nvSpPr>
        <p:spPr>
          <a:xfrm>
            <a:off x="269144" y="2405027"/>
            <a:ext cx="7556500" cy="3970318"/>
          </a:xfrm>
          <a:prstGeom prst="rect">
            <a:avLst/>
          </a:prstGeom>
          <a:solidFill>
            <a:schemeClr val="accent6"/>
          </a:solidFill>
        </p:spPr>
        <p:txBody>
          <a:bodyPr wrap="square" rtlCol="0">
            <a:spAutoFit/>
          </a:bodyPr>
          <a:lstStyle/>
          <a:p>
            <a:r>
              <a:rPr lang="en-GB" b="1" dirty="0"/>
              <a:t>Single Honours Prize for Best Overall Performance</a:t>
            </a:r>
          </a:p>
          <a:p>
            <a:r>
              <a:rPr lang="en-GB" dirty="0"/>
              <a:t>Alanah Amponsah</a:t>
            </a:r>
          </a:p>
          <a:p>
            <a:endParaRPr lang="en-GB" b="1" dirty="0"/>
          </a:p>
          <a:p>
            <a:r>
              <a:rPr lang="en-GB" b="1" dirty="0"/>
              <a:t>Joint Honours Prize for Best Overall Performance</a:t>
            </a:r>
          </a:p>
          <a:p>
            <a:r>
              <a:rPr lang="en-GB" dirty="0"/>
              <a:t>Daniel Fraser</a:t>
            </a:r>
          </a:p>
          <a:p>
            <a:endParaRPr lang="en-GB" b="1" dirty="0"/>
          </a:p>
          <a:p>
            <a:r>
              <a:rPr lang="en-GB" b="1" dirty="0"/>
              <a:t>Highly Commended for Academic Performance</a:t>
            </a:r>
          </a:p>
          <a:p>
            <a:r>
              <a:rPr lang="en-GB" dirty="0"/>
              <a:t>Mathilda Marchand</a:t>
            </a:r>
          </a:p>
          <a:p>
            <a:r>
              <a:rPr lang="en-GB" dirty="0"/>
              <a:t>Victor Kan</a:t>
            </a:r>
          </a:p>
          <a:p>
            <a:r>
              <a:rPr lang="en-GB" dirty="0"/>
              <a:t>Jiya Bahal</a:t>
            </a:r>
          </a:p>
          <a:p>
            <a:r>
              <a:rPr lang="en-GB" dirty="0"/>
              <a:t>Evan </a:t>
            </a:r>
            <a:r>
              <a:rPr lang="en-GB" dirty="0" err="1"/>
              <a:t>Verpoest</a:t>
            </a:r>
            <a:endParaRPr lang="en-GB" dirty="0"/>
          </a:p>
          <a:p>
            <a:r>
              <a:rPr lang="en-GB" dirty="0"/>
              <a:t>Sarah </a:t>
            </a:r>
            <a:r>
              <a:rPr lang="en-GB" dirty="0" err="1"/>
              <a:t>Inchley</a:t>
            </a:r>
            <a:endParaRPr lang="en-GB" dirty="0"/>
          </a:p>
          <a:p>
            <a:r>
              <a:rPr lang="en-GB" dirty="0"/>
              <a:t>Charles </a:t>
            </a:r>
            <a:r>
              <a:rPr lang="en-GB" dirty="0" err="1"/>
              <a:t>Mankelow</a:t>
            </a:r>
            <a:endParaRPr lang="en-GB" dirty="0"/>
          </a:p>
          <a:p>
            <a:r>
              <a:rPr lang="en-GB" dirty="0"/>
              <a:t>Peggy Pang</a:t>
            </a:r>
          </a:p>
        </p:txBody>
      </p:sp>
    </p:spTree>
    <p:extLst>
      <p:ext uri="{BB962C8B-B14F-4D97-AF65-F5344CB8AC3E}">
        <p14:creationId xmlns:p14="http://schemas.microsoft.com/office/powerpoint/2010/main" val="3387463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42E11A-A6DD-F1A9-9638-093ACCD6DA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BF5675-F2DF-A3BB-EFE6-12ED87D3EB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9144" y="482655"/>
            <a:ext cx="9231471" cy="2019977"/>
          </a:xfrm>
        </p:spPr>
        <p:txBody>
          <a:bodyPr/>
          <a:lstStyle/>
          <a:p>
            <a:r>
              <a:rPr lang="en-GB" sz="5400" dirty="0"/>
              <a:t>Intermediate Year – Outstanding Student Contributions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C8C18EF-B635-825D-E27A-703245E9BACB}"/>
              </a:ext>
            </a:extLst>
          </p:cNvPr>
          <p:cNvSpPr txBox="1"/>
          <p:nvPr/>
        </p:nvSpPr>
        <p:spPr>
          <a:xfrm>
            <a:off x="269144" y="3098377"/>
            <a:ext cx="6753956" cy="3376374"/>
          </a:xfrm>
          <a:prstGeom prst="rect">
            <a:avLst/>
          </a:prstGeom>
          <a:solidFill>
            <a:schemeClr val="accent6"/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GB" dirty="0"/>
              <a:t>Oliver Ansell Hodges – fundraising and support for Ukraine</a:t>
            </a:r>
          </a:p>
          <a:p>
            <a:pPr>
              <a:lnSpc>
                <a:spcPct val="150000"/>
              </a:lnSpc>
            </a:pPr>
            <a:r>
              <a:rPr lang="en-GB" dirty="0"/>
              <a:t>Sam Brogan – Warwick History Hour</a:t>
            </a:r>
          </a:p>
          <a:p>
            <a:pPr>
              <a:lnSpc>
                <a:spcPct val="150000"/>
              </a:lnSpc>
            </a:pPr>
            <a:r>
              <a:rPr lang="en-GB" dirty="0"/>
              <a:t>Emily Bugg – Hidden Histories</a:t>
            </a:r>
          </a:p>
          <a:p>
            <a:pPr>
              <a:lnSpc>
                <a:spcPct val="150000"/>
              </a:lnSpc>
            </a:pPr>
            <a:r>
              <a:rPr lang="en-GB" dirty="0"/>
              <a:t>Sarah </a:t>
            </a:r>
            <a:r>
              <a:rPr lang="en-GB" dirty="0" err="1"/>
              <a:t>Inchley</a:t>
            </a:r>
            <a:r>
              <a:rPr lang="en-GB" dirty="0"/>
              <a:t> – Student Voice Ambassador</a:t>
            </a:r>
          </a:p>
          <a:p>
            <a:pPr>
              <a:lnSpc>
                <a:spcPct val="150000"/>
              </a:lnSpc>
            </a:pPr>
            <a:r>
              <a:rPr lang="en-GB" dirty="0"/>
              <a:t>Alex Land – History Black Student Network</a:t>
            </a:r>
          </a:p>
          <a:p>
            <a:pPr>
              <a:lnSpc>
                <a:spcPct val="150000"/>
              </a:lnSpc>
            </a:pPr>
            <a:r>
              <a:rPr lang="en-GB" dirty="0"/>
              <a:t>Xander Peace – Student Voice Ambassador</a:t>
            </a:r>
          </a:p>
          <a:p>
            <a:pPr>
              <a:lnSpc>
                <a:spcPct val="150000"/>
              </a:lnSpc>
            </a:pPr>
            <a:r>
              <a:rPr lang="en-GB" dirty="0"/>
              <a:t>Lorna Wells – Cabinets of Curiosity</a:t>
            </a:r>
          </a:p>
          <a:p>
            <a:pPr>
              <a:lnSpc>
                <a:spcPct val="150000"/>
              </a:lnSpc>
            </a:pPr>
            <a:r>
              <a:rPr lang="en-GB" dirty="0"/>
              <a:t>Zainab Smith - </a:t>
            </a:r>
            <a:r>
              <a:rPr lang="en-GB"/>
              <a:t>History Black Student </a:t>
            </a:r>
            <a:r>
              <a:rPr lang="en-GB" dirty="0"/>
              <a:t>Network</a:t>
            </a:r>
          </a:p>
        </p:txBody>
      </p:sp>
    </p:spTree>
    <p:extLst>
      <p:ext uri="{BB962C8B-B14F-4D97-AF65-F5344CB8AC3E}">
        <p14:creationId xmlns:p14="http://schemas.microsoft.com/office/powerpoint/2010/main" val="39822704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6B9102-BCBD-24EC-6862-ABE3047C0A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DC99CB-98F0-D1C0-F775-40D03BED0A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9144" y="482655"/>
            <a:ext cx="9231471" cy="690382"/>
          </a:xfrm>
        </p:spPr>
        <p:txBody>
          <a:bodyPr/>
          <a:lstStyle/>
          <a:p>
            <a:r>
              <a:rPr lang="en-GB" sz="5400" dirty="0"/>
              <a:t>First Year – Academic Prizes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20FB90C-41EC-6C48-49FA-F736B8701860}"/>
              </a:ext>
            </a:extLst>
          </p:cNvPr>
          <p:cNvSpPr txBox="1"/>
          <p:nvPr/>
        </p:nvSpPr>
        <p:spPr>
          <a:xfrm>
            <a:off x="269144" y="1587500"/>
            <a:ext cx="8331200" cy="42073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GB" b="1" dirty="0"/>
              <a:t>Beaumanoir-Hart History Prize for Best Overall Performance</a:t>
            </a:r>
          </a:p>
          <a:p>
            <a:pPr>
              <a:lnSpc>
                <a:spcPct val="150000"/>
              </a:lnSpc>
            </a:pPr>
            <a:r>
              <a:rPr lang="en-GB" dirty="0"/>
              <a:t>Henry Brand</a:t>
            </a:r>
          </a:p>
          <a:p>
            <a:pPr>
              <a:lnSpc>
                <a:spcPct val="150000"/>
              </a:lnSpc>
            </a:pPr>
            <a:endParaRPr lang="en-GB" dirty="0"/>
          </a:p>
          <a:p>
            <a:pPr>
              <a:lnSpc>
                <a:spcPct val="150000"/>
              </a:lnSpc>
            </a:pPr>
            <a:r>
              <a:rPr lang="en-GB" b="1" dirty="0"/>
              <a:t>Highly Commended for Academic Performance</a:t>
            </a:r>
          </a:p>
          <a:p>
            <a:pPr>
              <a:lnSpc>
                <a:spcPct val="150000"/>
              </a:lnSpc>
            </a:pPr>
            <a:r>
              <a:rPr lang="en-GB" dirty="0"/>
              <a:t>Lily Barral</a:t>
            </a:r>
          </a:p>
          <a:p>
            <a:pPr>
              <a:lnSpc>
                <a:spcPct val="150000"/>
              </a:lnSpc>
            </a:pPr>
            <a:r>
              <a:rPr lang="en-GB" dirty="0"/>
              <a:t>Ava Lewer</a:t>
            </a:r>
          </a:p>
          <a:p>
            <a:pPr>
              <a:lnSpc>
                <a:spcPct val="150000"/>
              </a:lnSpc>
            </a:pPr>
            <a:r>
              <a:rPr lang="en-GB" dirty="0"/>
              <a:t>Lucy Harrison</a:t>
            </a:r>
          </a:p>
          <a:p>
            <a:pPr>
              <a:lnSpc>
                <a:spcPct val="150000"/>
              </a:lnSpc>
            </a:pPr>
            <a:r>
              <a:rPr lang="en-GB" dirty="0"/>
              <a:t>Will Jones</a:t>
            </a:r>
          </a:p>
          <a:p>
            <a:pPr>
              <a:lnSpc>
                <a:spcPct val="150000"/>
              </a:lnSpc>
            </a:pPr>
            <a:r>
              <a:rPr lang="en-GB" dirty="0"/>
              <a:t>Ishaan Kulkarni</a:t>
            </a:r>
          </a:p>
          <a:p>
            <a:pPr>
              <a:lnSpc>
                <a:spcPct val="150000"/>
              </a:lnSpc>
            </a:pPr>
            <a:r>
              <a:rPr lang="en-GB" dirty="0"/>
              <a:t>Rose Holmes</a:t>
            </a:r>
          </a:p>
        </p:txBody>
      </p:sp>
    </p:spTree>
    <p:extLst>
      <p:ext uri="{BB962C8B-B14F-4D97-AF65-F5344CB8AC3E}">
        <p14:creationId xmlns:p14="http://schemas.microsoft.com/office/powerpoint/2010/main" val="30683376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36ED74-8FD4-E437-E0B5-4A18FC37E0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DD0A87-C2AB-62F8-C481-471DD7B741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9144" y="482655"/>
            <a:ext cx="9231471" cy="1355179"/>
          </a:xfrm>
        </p:spPr>
        <p:txBody>
          <a:bodyPr/>
          <a:lstStyle/>
          <a:p>
            <a:r>
              <a:rPr lang="en-GB" sz="5400" dirty="0"/>
              <a:t>First Year – Outstanding Student Contributions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2B0AD04-BA15-232B-12FC-3C1B11712BAB}"/>
              </a:ext>
            </a:extLst>
          </p:cNvPr>
          <p:cNvSpPr txBox="1"/>
          <p:nvPr/>
        </p:nvSpPr>
        <p:spPr>
          <a:xfrm>
            <a:off x="269144" y="2203271"/>
            <a:ext cx="7061200" cy="17143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GB" dirty="0"/>
              <a:t>Zara Dieobi – History Black Student Network</a:t>
            </a:r>
          </a:p>
          <a:p>
            <a:pPr>
              <a:lnSpc>
                <a:spcPct val="150000"/>
              </a:lnSpc>
            </a:pPr>
            <a:r>
              <a:rPr lang="en-GB" dirty="0"/>
              <a:t>Mirabel Kodua – History Black Student Network</a:t>
            </a:r>
          </a:p>
          <a:p>
            <a:pPr>
              <a:lnSpc>
                <a:spcPct val="150000"/>
              </a:lnSpc>
            </a:pPr>
            <a:r>
              <a:rPr lang="en-GB" dirty="0"/>
              <a:t>Esther Knights – Cabinets of Curiosity; Student Voice Ambassador</a:t>
            </a:r>
          </a:p>
          <a:p>
            <a:pPr>
              <a:lnSpc>
                <a:spcPct val="150000"/>
              </a:lnSpc>
            </a:pPr>
            <a:r>
              <a:rPr lang="en-GB" dirty="0"/>
              <a:t>Korey Wong – Student Voice Ambassador</a:t>
            </a:r>
          </a:p>
        </p:txBody>
      </p:sp>
    </p:spTree>
    <p:extLst>
      <p:ext uri="{BB962C8B-B14F-4D97-AF65-F5344CB8AC3E}">
        <p14:creationId xmlns:p14="http://schemas.microsoft.com/office/powerpoint/2010/main" val="214383089"/>
      </p:ext>
    </p:extLst>
  </p:cSld>
  <p:clrMapOvr>
    <a:masterClrMapping/>
  </p:clrMapOvr>
</p:sld>
</file>

<file path=ppt/theme/theme1.xml><?xml version="1.0" encoding="utf-8"?>
<a:theme xmlns:a="http://schemas.openxmlformats.org/drawingml/2006/main" name="UoW_Template_Black">
  <a:themeElements>
    <a:clrScheme name="Custom 9">
      <a:dk1>
        <a:srgbClr val="0C0C0C"/>
      </a:dk1>
      <a:lt1>
        <a:srgbClr val="FDFCFC"/>
      </a:lt1>
      <a:dk2>
        <a:srgbClr val="440379"/>
      </a:dk2>
      <a:lt2>
        <a:srgbClr val="FDFCFC"/>
      </a:lt2>
      <a:accent1>
        <a:srgbClr val="A399F4"/>
      </a:accent1>
      <a:accent2>
        <a:srgbClr val="440278"/>
      </a:accent2>
      <a:accent3>
        <a:srgbClr val="6CB6FF"/>
      </a:accent3>
      <a:accent4>
        <a:srgbClr val="50D6C1"/>
      </a:accent4>
      <a:accent5>
        <a:srgbClr val="FEDE7B"/>
      </a:accent5>
      <a:accent6>
        <a:srgbClr val="F0957F"/>
      </a:accent6>
      <a:hlink>
        <a:srgbClr val="FDFCFC"/>
      </a:hlink>
      <a:folHlink>
        <a:srgbClr val="FDFCFC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1" id="{21F7F2F0-309C-429B-8019-0E4204D08300}" vid="{A67C58DD-CB98-4513-B089-C115CAA4F446}"/>
    </a:ext>
  </a:extLst>
</a:theme>
</file>

<file path=ppt/theme/theme2.xml><?xml version="1.0" encoding="utf-8"?>
<a:theme xmlns:a="http://schemas.openxmlformats.org/drawingml/2006/main" name="UoW_Template_Purple">
  <a:themeElements>
    <a:clrScheme name="Custom 7">
      <a:dk1>
        <a:srgbClr val="0C0C0C"/>
      </a:dk1>
      <a:lt1>
        <a:srgbClr val="FDFCFC"/>
      </a:lt1>
      <a:dk2>
        <a:srgbClr val="440379"/>
      </a:dk2>
      <a:lt2>
        <a:srgbClr val="FDFCFC"/>
      </a:lt2>
      <a:accent1>
        <a:srgbClr val="A399F4"/>
      </a:accent1>
      <a:accent2>
        <a:srgbClr val="440278"/>
      </a:accent2>
      <a:accent3>
        <a:srgbClr val="6CB6FF"/>
      </a:accent3>
      <a:accent4>
        <a:srgbClr val="50D6C1"/>
      </a:accent4>
      <a:accent5>
        <a:srgbClr val="FEDE7B"/>
      </a:accent5>
      <a:accent6>
        <a:srgbClr val="F0957F"/>
      </a:accent6>
      <a:hlink>
        <a:srgbClr val="FDFCFC"/>
      </a:hlink>
      <a:folHlink>
        <a:srgbClr val="FDFCFC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1" id="{21F7F2F0-309C-429B-8019-0E4204D08300}" vid="{8BBE764B-E129-45F5-8A2C-7103ACBCB65E}"/>
    </a:ext>
  </a:extLst>
</a:theme>
</file>

<file path=ppt/theme/theme3.xml><?xml version="1.0" encoding="utf-8"?>
<a:theme xmlns:a="http://schemas.openxmlformats.org/drawingml/2006/main" name="UoW_Template_Lavender">
  <a:themeElements>
    <a:clrScheme name="Custom 2">
      <a:dk1>
        <a:srgbClr val="0C0C0C"/>
      </a:dk1>
      <a:lt1>
        <a:srgbClr val="FDFCFC"/>
      </a:lt1>
      <a:dk2>
        <a:srgbClr val="440379"/>
      </a:dk2>
      <a:lt2>
        <a:srgbClr val="FDFCFC"/>
      </a:lt2>
      <a:accent1>
        <a:srgbClr val="A399F4"/>
      </a:accent1>
      <a:accent2>
        <a:srgbClr val="440278"/>
      </a:accent2>
      <a:accent3>
        <a:srgbClr val="6CB6FF"/>
      </a:accent3>
      <a:accent4>
        <a:srgbClr val="50D6C1"/>
      </a:accent4>
      <a:accent5>
        <a:srgbClr val="FEDE7B"/>
      </a:accent5>
      <a:accent6>
        <a:srgbClr val="F0957F"/>
      </a:accent6>
      <a:hlink>
        <a:srgbClr val="0C0C0C"/>
      </a:hlink>
      <a:folHlink>
        <a:srgbClr val="0C0C0C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1" id="{21F7F2F0-309C-429B-8019-0E4204D08300}" vid="{DD342737-0F41-45FD-82FB-339A37C30500}"/>
    </a:ext>
  </a:extLst>
</a:theme>
</file>

<file path=ppt/theme/theme4.xml><?xml version="1.0" encoding="utf-8"?>
<a:theme xmlns:a="http://schemas.openxmlformats.org/drawingml/2006/main" name="UoW_Template_Blue">
  <a:themeElements>
    <a:clrScheme name="Custom 3">
      <a:dk1>
        <a:srgbClr val="0C0C0C"/>
      </a:dk1>
      <a:lt1>
        <a:srgbClr val="FDFCFC"/>
      </a:lt1>
      <a:dk2>
        <a:srgbClr val="440379"/>
      </a:dk2>
      <a:lt2>
        <a:srgbClr val="FDFCFC"/>
      </a:lt2>
      <a:accent1>
        <a:srgbClr val="A399F4"/>
      </a:accent1>
      <a:accent2>
        <a:srgbClr val="440278"/>
      </a:accent2>
      <a:accent3>
        <a:srgbClr val="6CB6FF"/>
      </a:accent3>
      <a:accent4>
        <a:srgbClr val="50D6C1"/>
      </a:accent4>
      <a:accent5>
        <a:srgbClr val="FEDE7B"/>
      </a:accent5>
      <a:accent6>
        <a:srgbClr val="F0957F"/>
      </a:accent6>
      <a:hlink>
        <a:srgbClr val="0C0C0C"/>
      </a:hlink>
      <a:folHlink>
        <a:srgbClr val="0C0C0C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1" id="{21F7F2F0-309C-429B-8019-0E4204D08300}" vid="{3919485D-EC68-4A65-8A3F-AF9F8B64E216}"/>
    </a:ext>
  </a:extLst>
</a:theme>
</file>

<file path=ppt/theme/theme5.xml><?xml version="1.0" encoding="utf-8"?>
<a:theme xmlns:a="http://schemas.openxmlformats.org/drawingml/2006/main" name="UoW_Template_Green">
  <a:themeElements>
    <a:clrScheme name="Custom 4">
      <a:dk1>
        <a:srgbClr val="0C0C0C"/>
      </a:dk1>
      <a:lt1>
        <a:srgbClr val="FDFCFC"/>
      </a:lt1>
      <a:dk2>
        <a:srgbClr val="440379"/>
      </a:dk2>
      <a:lt2>
        <a:srgbClr val="FDFCFC"/>
      </a:lt2>
      <a:accent1>
        <a:srgbClr val="A399F4"/>
      </a:accent1>
      <a:accent2>
        <a:srgbClr val="440278"/>
      </a:accent2>
      <a:accent3>
        <a:srgbClr val="6CB6FF"/>
      </a:accent3>
      <a:accent4>
        <a:srgbClr val="50D6C1"/>
      </a:accent4>
      <a:accent5>
        <a:srgbClr val="FEDE7B"/>
      </a:accent5>
      <a:accent6>
        <a:srgbClr val="F0957F"/>
      </a:accent6>
      <a:hlink>
        <a:srgbClr val="0C0C0C"/>
      </a:hlink>
      <a:folHlink>
        <a:srgbClr val="0C0C0C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1" id="{21F7F2F0-309C-429B-8019-0E4204D08300}" vid="{372C1531-D420-46E9-BD0E-92482A6AF0AC}"/>
    </a:ext>
  </a:extLst>
</a:theme>
</file>

<file path=ppt/theme/theme6.xml><?xml version="1.0" encoding="utf-8"?>
<a:theme xmlns:a="http://schemas.openxmlformats.org/drawingml/2006/main" name="UoW_Template_Yellow">
  <a:themeElements>
    <a:clrScheme name="Custom 5">
      <a:dk1>
        <a:srgbClr val="0C0C0C"/>
      </a:dk1>
      <a:lt1>
        <a:srgbClr val="FDFCFC"/>
      </a:lt1>
      <a:dk2>
        <a:srgbClr val="440379"/>
      </a:dk2>
      <a:lt2>
        <a:srgbClr val="FDFCFC"/>
      </a:lt2>
      <a:accent1>
        <a:srgbClr val="A399F4"/>
      </a:accent1>
      <a:accent2>
        <a:srgbClr val="440278"/>
      </a:accent2>
      <a:accent3>
        <a:srgbClr val="6CB6FF"/>
      </a:accent3>
      <a:accent4>
        <a:srgbClr val="50D6C1"/>
      </a:accent4>
      <a:accent5>
        <a:srgbClr val="FEDE7B"/>
      </a:accent5>
      <a:accent6>
        <a:srgbClr val="F0957F"/>
      </a:accent6>
      <a:hlink>
        <a:srgbClr val="0C0C0C"/>
      </a:hlink>
      <a:folHlink>
        <a:srgbClr val="0C0C0C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1" id="{21F7F2F0-309C-429B-8019-0E4204D08300}" vid="{F14989A5-1C81-4349-BC34-7ADD8022B48E}"/>
    </a:ext>
  </a:extLst>
</a:theme>
</file>

<file path=ppt/theme/theme7.xml><?xml version="1.0" encoding="utf-8"?>
<a:theme xmlns:a="http://schemas.openxmlformats.org/drawingml/2006/main" name="UoW_Template_Coral">
  <a:themeElements>
    <a:clrScheme name="Custom 6">
      <a:dk1>
        <a:srgbClr val="0C0C0C"/>
      </a:dk1>
      <a:lt1>
        <a:srgbClr val="FDFCFC"/>
      </a:lt1>
      <a:dk2>
        <a:srgbClr val="440379"/>
      </a:dk2>
      <a:lt2>
        <a:srgbClr val="FDFCFC"/>
      </a:lt2>
      <a:accent1>
        <a:srgbClr val="A399F4"/>
      </a:accent1>
      <a:accent2>
        <a:srgbClr val="440278"/>
      </a:accent2>
      <a:accent3>
        <a:srgbClr val="6CB6FF"/>
      </a:accent3>
      <a:accent4>
        <a:srgbClr val="50D6C1"/>
      </a:accent4>
      <a:accent5>
        <a:srgbClr val="FEDE7B"/>
      </a:accent5>
      <a:accent6>
        <a:srgbClr val="F0957F"/>
      </a:accent6>
      <a:hlink>
        <a:srgbClr val="0C0C0C"/>
      </a:hlink>
      <a:folHlink>
        <a:srgbClr val="0C0C0C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1" id="{21F7F2F0-309C-429B-8019-0E4204D08300}" vid="{905E7A12-6D82-4B9E-8CF8-78D6BFA1B191}"/>
    </a:ext>
  </a:extLst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D777ABFAE3F5444BD4692D96672F2E8" ma:contentTypeVersion="3" ma:contentTypeDescription="Create a new document." ma:contentTypeScope="" ma:versionID="16960ca9d47f2ec3b2248f52af1af170">
  <xsd:schema xmlns:xsd="http://www.w3.org/2001/XMLSchema" xmlns:xs="http://www.w3.org/2001/XMLSchema" xmlns:p="http://schemas.microsoft.com/office/2006/metadata/properties" xmlns:ns2="694213ce-036d-40ed-9770-d68710576a78" targetNamespace="http://schemas.microsoft.com/office/2006/metadata/properties" ma:root="true" ma:fieldsID="b0b1e4da22b731ef5356ffee1a32680e" ns2:_="">
    <xsd:import namespace="694213ce-036d-40ed-9770-d68710576a7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94213ce-036d-40ed-9770-d68710576a7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32889AE9-2A76-4CF2-8699-356903226B0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4DC387A-B3BD-413E-9928-7A3C4246C41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94213ce-036d-40ed-9770-d68710576a7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4299F2F-53D8-4F04-89F8-F8961CB59FBC}">
  <ds:schemaRefs>
    <ds:schemaRef ds:uri="2457cae1-bbb3-49df-91d0-3eeeba63d323"/>
    <ds:schemaRef ds:uri="ef19808f-d5e4-40cd-93fa-31b8700ee2cf"/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UoW PowerPoint Template</Template>
  <TotalTime>348</TotalTime>
  <Words>321</Words>
  <Application>Microsoft Office PowerPoint</Application>
  <PresentationFormat>Widescreen</PresentationFormat>
  <Paragraphs>84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7</vt:i4>
      </vt:variant>
      <vt:variant>
        <vt:lpstr>Slide Titles</vt:lpstr>
      </vt:variant>
      <vt:variant>
        <vt:i4>8</vt:i4>
      </vt:variant>
    </vt:vector>
  </HeadingPairs>
  <TitlesOfParts>
    <vt:vector size="18" baseType="lpstr">
      <vt:lpstr>Calibri</vt:lpstr>
      <vt:lpstr>Aptos</vt:lpstr>
      <vt:lpstr>Arial</vt:lpstr>
      <vt:lpstr>UoW_Template_Black</vt:lpstr>
      <vt:lpstr>UoW_Template_Purple</vt:lpstr>
      <vt:lpstr>UoW_Template_Lavender</vt:lpstr>
      <vt:lpstr>UoW_Template_Blue</vt:lpstr>
      <vt:lpstr>UoW_Template_Green</vt:lpstr>
      <vt:lpstr>UoW_Template_Yellow</vt:lpstr>
      <vt:lpstr>UoW_Template_Coral</vt:lpstr>
      <vt:lpstr>History Department Prizes</vt:lpstr>
      <vt:lpstr>Final Year – Academic Prizes</vt:lpstr>
      <vt:lpstr>Final Year – Academic Prizes</vt:lpstr>
      <vt:lpstr>Final Year – Outstanding Student Contributions</vt:lpstr>
      <vt:lpstr>Intermediate Year – Academic Prizes</vt:lpstr>
      <vt:lpstr>Intermediate Year – Outstanding Student Contributions</vt:lpstr>
      <vt:lpstr>First Year – Academic Prizes</vt:lpstr>
      <vt:lpstr>First Year – Outstanding Student Contributions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Shilliday, Sophie</dc:creator>
  <cp:lastModifiedBy>King, George</cp:lastModifiedBy>
  <cp:revision>7</cp:revision>
  <dcterms:created xsi:type="dcterms:W3CDTF">2026-07-29T09:34:56Z</dcterms:created>
  <dcterms:modified xsi:type="dcterms:W3CDTF">2026-08-03T07:45:04Z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0x0101004D777ABFAE3F5444BD4692D96672F2E8</vt:lpwstr>
  </property>
  <property fmtid="{D5CDD505-2E9C-101B-9397-08002B2CF9AE}" pid="3" name="MediaServiceImageTags">
    <vt:lpwstr/>
  </property>
</Properties>
</file>