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9" r:id="rId4"/>
    <p:sldId id="270" r:id="rId5"/>
    <p:sldId id="262" r:id="rId6"/>
    <p:sldId id="271" r:id="rId7"/>
    <p:sldId id="261" r:id="rId8"/>
    <p:sldId id="265" r:id="rId9"/>
    <p:sldId id="27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6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5F4D3F-43D7-410B-B593-24B2C8769B65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0DC4D82-C36E-493B-819B-DEF5DE1DFB45}">
      <dgm:prSet/>
      <dgm:spPr/>
      <dgm:t>
        <a:bodyPr/>
        <a:lstStyle/>
        <a:p>
          <a:r>
            <a:rPr lang="en-GB" dirty="0"/>
            <a:t>Mission statements; accessibility (OA?); reach and impact</a:t>
          </a:r>
          <a:endParaRPr lang="en-US" dirty="0"/>
        </a:p>
      </dgm:t>
    </dgm:pt>
    <dgm:pt modelId="{6F19C4E4-9E29-4FB1-BB4D-B9F80052F748}" type="parTrans" cxnId="{DB654DCF-1C4D-4761-8639-E695EE6037E5}">
      <dgm:prSet/>
      <dgm:spPr/>
      <dgm:t>
        <a:bodyPr/>
        <a:lstStyle/>
        <a:p>
          <a:endParaRPr lang="en-US"/>
        </a:p>
      </dgm:t>
    </dgm:pt>
    <dgm:pt modelId="{F304016E-E0CB-4317-BFA6-DCD76493FF0D}" type="sibTrans" cxnId="{DB654DCF-1C4D-4761-8639-E695EE6037E5}">
      <dgm:prSet/>
      <dgm:spPr/>
      <dgm:t>
        <a:bodyPr/>
        <a:lstStyle/>
        <a:p>
          <a:endParaRPr lang="en-US"/>
        </a:p>
      </dgm:t>
    </dgm:pt>
    <dgm:pt modelId="{7E0BCF73-17BD-4C8A-8935-02B246165617}">
      <dgm:prSet/>
      <dgm:spPr/>
      <dgm:t>
        <a:bodyPr/>
        <a:lstStyle/>
        <a:p>
          <a:r>
            <a:rPr lang="en-GB" dirty="0"/>
            <a:t>Recent journal issues – approaches, debates, topics</a:t>
          </a:r>
          <a:endParaRPr lang="en-US" dirty="0"/>
        </a:p>
      </dgm:t>
    </dgm:pt>
    <dgm:pt modelId="{5542CD14-C27D-4D4A-A0E5-CD5BC81A2E62}" type="parTrans" cxnId="{ACC10A9F-2DE1-4C8A-8B84-D722722F01E0}">
      <dgm:prSet/>
      <dgm:spPr/>
      <dgm:t>
        <a:bodyPr/>
        <a:lstStyle/>
        <a:p>
          <a:endParaRPr lang="en-US"/>
        </a:p>
      </dgm:t>
    </dgm:pt>
    <dgm:pt modelId="{F20A0D95-406C-439D-A565-49D23D6A3245}" type="sibTrans" cxnId="{ACC10A9F-2DE1-4C8A-8B84-D722722F01E0}">
      <dgm:prSet/>
      <dgm:spPr/>
      <dgm:t>
        <a:bodyPr/>
        <a:lstStyle/>
        <a:p>
          <a:endParaRPr lang="en-US"/>
        </a:p>
      </dgm:t>
    </dgm:pt>
    <dgm:pt modelId="{91D0FB7F-4D83-45C7-93FD-F70EAC59DECA}">
      <dgm:prSet/>
      <dgm:spPr/>
      <dgm:t>
        <a:bodyPr/>
        <a:lstStyle/>
        <a:p>
          <a:r>
            <a:rPr lang="en-GB" dirty="0"/>
            <a:t>Read recent articles for style &amp; structure</a:t>
          </a:r>
          <a:endParaRPr lang="en-US" dirty="0"/>
        </a:p>
      </dgm:t>
    </dgm:pt>
    <dgm:pt modelId="{6925E8EC-04C0-4AC1-A617-0828EDC4CE20}" type="parTrans" cxnId="{C1078819-AD02-42FC-B3F7-B595EADC3799}">
      <dgm:prSet/>
      <dgm:spPr/>
      <dgm:t>
        <a:bodyPr/>
        <a:lstStyle/>
        <a:p>
          <a:endParaRPr lang="en-US"/>
        </a:p>
      </dgm:t>
    </dgm:pt>
    <dgm:pt modelId="{88B9655F-B9FA-4210-AF5A-3F4B7F61D2F9}" type="sibTrans" cxnId="{C1078819-AD02-42FC-B3F7-B595EADC3799}">
      <dgm:prSet/>
      <dgm:spPr/>
      <dgm:t>
        <a:bodyPr/>
        <a:lstStyle/>
        <a:p>
          <a:endParaRPr lang="en-US"/>
        </a:p>
      </dgm:t>
    </dgm:pt>
    <dgm:pt modelId="{B7994EAB-1B7F-4318-9C0E-4D97454F53E3}">
      <dgm:prSet/>
      <dgm:spPr/>
      <dgm:t>
        <a:bodyPr/>
        <a:lstStyle/>
        <a:p>
          <a:r>
            <a:rPr lang="en-GB" dirty="0"/>
            <a:t>Check for balance between historiography, empirical analysis, claims to novelty</a:t>
          </a:r>
          <a:endParaRPr lang="en-US" dirty="0"/>
        </a:p>
      </dgm:t>
    </dgm:pt>
    <dgm:pt modelId="{6AB6660B-17BA-435D-9A35-6BE210888C75}" type="parTrans" cxnId="{226ED6DB-BA69-4DA7-9C7F-78AA3D62C7AF}">
      <dgm:prSet/>
      <dgm:spPr/>
      <dgm:t>
        <a:bodyPr/>
        <a:lstStyle/>
        <a:p>
          <a:endParaRPr lang="en-US"/>
        </a:p>
      </dgm:t>
    </dgm:pt>
    <dgm:pt modelId="{25D1FE45-1BBC-4A12-917A-BE8E617E0C21}" type="sibTrans" cxnId="{226ED6DB-BA69-4DA7-9C7F-78AA3D62C7AF}">
      <dgm:prSet/>
      <dgm:spPr/>
      <dgm:t>
        <a:bodyPr/>
        <a:lstStyle/>
        <a:p>
          <a:endParaRPr lang="en-US"/>
        </a:p>
      </dgm:t>
    </dgm:pt>
    <dgm:pt modelId="{5B44992B-327B-4766-BE3C-5D3E556602F9}">
      <dgm:prSet/>
      <dgm:spPr/>
      <dgm:t>
        <a:bodyPr/>
        <a:lstStyle/>
        <a:p>
          <a:r>
            <a:rPr lang="en-GB" dirty="0"/>
            <a:t>If in doubt, contact editor</a:t>
          </a:r>
          <a:endParaRPr lang="en-US" dirty="0"/>
        </a:p>
      </dgm:t>
    </dgm:pt>
    <dgm:pt modelId="{74CBE4CF-A795-4715-963E-D015EDA93192}" type="parTrans" cxnId="{4B82117C-98A1-4153-93D6-C979356F90FB}">
      <dgm:prSet/>
      <dgm:spPr/>
      <dgm:t>
        <a:bodyPr/>
        <a:lstStyle/>
        <a:p>
          <a:endParaRPr lang="en-US"/>
        </a:p>
      </dgm:t>
    </dgm:pt>
    <dgm:pt modelId="{C694C5C3-8BBA-4DF5-84EE-CE8553AB0B67}" type="sibTrans" cxnId="{4B82117C-98A1-4153-93D6-C979356F90FB}">
      <dgm:prSet/>
      <dgm:spPr/>
      <dgm:t>
        <a:bodyPr/>
        <a:lstStyle/>
        <a:p>
          <a:endParaRPr lang="en-US"/>
        </a:p>
      </dgm:t>
    </dgm:pt>
    <dgm:pt modelId="{0BA79D46-AD74-45AD-9025-EA3C9E26089A}" type="pres">
      <dgm:prSet presAssocID="{CB5F4D3F-43D7-410B-B593-24B2C8769B65}" presName="vert0" presStyleCnt="0">
        <dgm:presLayoutVars>
          <dgm:dir/>
          <dgm:animOne val="branch"/>
          <dgm:animLvl val="lvl"/>
        </dgm:presLayoutVars>
      </dgm:prSet>
      <dgm:spPr/>
    </dgm:pt>
    <dgm:pt modelId="{CF1E82C2-B30D-4F90-B007-FCC98C9D8687}" type="pres">
      <dgm:prSet presAssocID="{30DC4D82-C36E-493B-819B-DEF5DE1DFB45}" presName="thickLine" presStyleLbl="alignNode1" presStyleIdx="0" presStyleCnt="5"/>
      <dgm:spPr/>
    </dgm:pt>
    <dgm:pt modelId="{35BCB612-E07B-46D4-8D2C-37B9A946230D}" type="pres">
      <dgm:prSet presAssocID="{30DC4D82-C36E-493B-819B-DEF5DE1DFB45}" presName="horz1" presStyleCnt="0"/>
      <dgm:spPr/>
    </dgm:pt>
    <dgm:pt modelId="{D9B210C2-2441-4128-8CA0-A218FB8565D5}" type="pres">
      <dgm:prSet presAssocID="{30DC4D82-C36E-493B-819B-DEF5DE1DFB45}" presName="tx1" presStyleLbl="revTx" presStyleIdx="0" presStyleCnt="5"/>
      <dgm:spPr/>
    </dgm:pt>
    <dgm:pt modelId="{1F715F6D-460E-403B-B2A5-388C51121434}" type="pres">
      <dgm:prSet presAssocID="{30DC4D82-C36E-493B-819B-DEF5DE1DFB45}" presName="vert1" presStyleCnt="0"/>
      <dgm:spPr/>
    </dgm:pt>
    <dgm:pt modelId="{522D467F-D514-477F-9DA8-B0D374BCB377}" type="pres">
      <dgm:prSet presAssocID="{7E0BCF73-17BD-4C8A-8935-02B246165617}" presName="thickLine" presStyleLbl="alignNode1" presStyleIdx="1" presStyleCnt="5"/>
      <dgm:spPr/>
    </dgm:pt>
    <dgm:pt modelId="{84E684B2-7C24-4F94-A063-19D1F095472C}" type="pres">
      <dgm:prSet presAssocID="{7E0BCF73-17BD-4C8A-8935-02B246165617}" presName="horz1" presStyleCnt="0"/>
      <dgm:spPr/>
    </dgm:pt>
    <dgm:pt modelId="{252007B2-CE04-4401-BB76-F3A273579826}" type="pres">
      <dgm:prSet presAssocID="{7E0BCF73-17BD-4C8A-8935-02B246165617}" presName="tx1" presStyleLbl="revTx" presStyleIdx="1" presStyleCnt="5"/>
      <dgm:spPr/>
    </dgm:pt>
    <dgm:pt modelId="{6CFAF42A-B6C8-4A95-84F6-E63740923182}" type="pres">
      <dgm:prSet presAssocID="{7E0BCF73-17BD-4C8A-8935-02B246165617}" presName="vert1" presStyleCnt="0"/>
      <dgm:spPr/>
    </dgm:pt>
    <dgm:pt modelId="{01FB89C5-6F0F-437C-8334-8EE0CC243D30}" type="pres">
      <dgm:prSet presAssocID="{91D0FB7F-4D83-45C7-93FD-F70EAC59DECA}" presName="thickLine" presStyleLbl="alignNode1" presStyleIdx="2" presStyleCnt="5"/>
      <dgm:spPr/>
    </dgm:pt>
    <dgm:pt modelId="{54EAC3D1-19DD-4E51-8168-B2BE294D3423}" type="pres">
      <dgm:prSet presAssocID="{91D0FB7F-4D83-45C7-93FD-F70EAC59DECA}" presName="horz1" presStyleCnt="0"/>
      <dgm:spPr/>
    </dgm:pt>
    <dgm:pt modelId="{8D68EEF6-404D-41B3-9057-04ECC1189DF9}" type="pres">
      <dgm:prSet presAssocID="{91D0FB7F-4D83-45C7-93FD-F70EAC59DECA}" presName="tx1" presStyleLbl="revTx" presStyleIdx="2" presStyleCnt="5"/>
      <dgm:spPr/>
    </dgm:pt>
    <dgm:pt modelId="{3342817A-929E-42F3-BB50-40655986627E}" type="pres">
      <dgm:prSet presAssocID="{91D0FB7F-4D83-45C7-93FD-F70EAC59DECA}" presName="vert1" presStyleCnt="0"/>
      <dgm:spPr/>
    </dgm:pt>
    <dgm:pt modelId="{2BBAE8FD-96B9-4366-B34F-E2EAFD02B95B}" type="pres">
      <dgm:prSet presAssocID="{B7994EAB-1B7F-4318-9C0E-4D97454F53E3}" presName="thickLine" presStyleLbl="alignNode1" presStyleIdx="3" presStyleCnt="5"/>
      <dgm:spPr/>
    </dgm:pt>
    <dgm:pt modelId="{FD52C114-166A-4B4B-9E6E-F8A19C46764F}" type="pres">
      <dgm:prSet presAssocID="{B7994EAB-1B7F-4318-9C0E-4D97454F53E3}" presName="horz1" presStyleCnt="0"/>
      <dgm:spPr/>
    </dgm:pt>
    <dgm:pt modelId="{D2C1AC37-FBB4-452F-8843-DDB17AC9C5D8}" type="pres">
      <dgm:prSet presAssocID="{B7994EAB-1B7F-4318-9C0E-4D97454F53E3}" presName="tx1" presStyleLbl="revTx" presStyleIdx="3" presStyleCnt="5"/>
      <dgm:spPr/>
    </dgm:pt>
    <dgm:pt modelId="{9ECA0409-9DED-4BFF-ACA4-34A38C54CDFE}" type="pres">
      <dgm:prSet presAssocID="{B7994EAB-1B7F-4318-9C0E-4D97454F53E3}" presName="vert1" presStyleCnt="0"/>
      <dgm:spPr/>
    </dgm:pt>
    <dgm:pt modelId="{AD94E5DF-7697-41D1-8F0E-2C79370DB7CC}" type="pres">
      <dgm:prSet presAssocID="{5B44992B-327B-4766-BE3C-5D3E556602F9}" presName="thickLine" presStyleLbl="alignNode1" presStyleIdx="4" presStyleCnt="5"/>
      <dgm:spPr/>
    </dgm:pt>
    <dgm:pt modelId="{2400A521-8F22-4D5A-B3F3-D8073217B3C8}" type="pres">
      <dgm:prSet presAssocID="{5B44992B-327B-4766-BE3C-5D3E556602F9}" presName="horz1" presStyleCnt="0"/>
      <dgm:spPr/>
    </dgm:pt>
    <dgm:pt modelId="{8E50B4D3-3639-419D-B12C-786E9DA66602}" type="pres">
      <dgm:prSet presAssocID="{5B44992B-327B-4766-BE3C-5D3E556602F9}" presName="tx1" presStyleLbl="revTx" presStyleIdx="4" presStyleCnt="5"/>
      <dgm:spPr/>
    </dgm:pt>
    <dgm:pt modelId="{31F22AF1-DEBC-4E2E-A1FD-E935D99E2C19}" type="pres">
      <dgm:prSet presAssocID="{5B44992B-327B-4766-BE3C-5D3E556602F9}" presName="vert1" presStyleCnt="0"/>
      <dgm:spPr/>
    </dgm:pt>
  </dgm:ptLst>
  <dgm:cxnLst>
    <dgm:cxn modelId="{2C251517-6B74-4BA9-BEA1-34344365A8FE}" type="presOf" srcId="{5B44992B-327B-4766-BE3C-5D3E556602F9}" destId="{8E50B4D3-3639-419D-B12C-786E9DA66602}" srcOrd="0" destOrd="0" presId="urn:microsoft.com/office/officeart/2008/layout/LinedList"/>
    <dgm:cxn modelId="{C1078819-AD02-42FC-B3F7-B595EADC3799}" srcId="{CB5F4D3F-43D7-410B-B593-24B2C8769B65}" destId="{91D0FB7F-4D83-45C7-93FD-F70EAC59DECA}" srcOrd="2" destOrd="0" parTransId="{6925E8EC-04C0-4AC1-A617-0828EDC4CE20}" sibTransId="{88B9655F-B9FA-4210-AF5A-3F4B7F61D2F9}"/>
    <dgm:cxn modelId="{263C666C-99B3-48D1-9664-4464F0C605DF}" type="presOf" srcId="{91D0FB7F-4D83-45C7-93FD-F70EAC59DECA}" destId="{8D68EEF6-404D-41B3-9057-04ECC1189DF9}" srcOrd="0" destOrd="0" presId="urn:microsoft.com/office/officeart/2008/layout/LinedList"/>
    <dgm:cxn modelId="{02917E6E-4E48-4B33-8A34-7A40F8B2C974}" type="presOf" srcId="{B7994EAB-1B7F-4318-9C0E-4D97454F53E3}" destId="{D2C1AC37-FBB4-452F-8843-DDB17AC9C5D8}" srcOrd="0" destOrd="0" presId="urn:microsoft.com/office/officeart/2008/layout/LinedList"/>
    <dgm:cxn modelId="{0BD59851-7587-4B44-A165-681D2F0B484E}" type="presOf" srcId="{30DC4D82-C36E-493B-819B-DEF5DE1DFB45}" destId="{D9B210C2-2441-4128-8CA0-A218FB8565D5}" srcOrd="0" destOrd="0" presId="urn:microsoft.com/office/officeart/2008/layout/LinedList"/>
    <dgm:cxn modelId="{4B82117C-98A1-4153-93D6-C979356F90FB}" srcId="{CB5F4D3F-43D7-410B-B593-24B2C8769B65}" destId="{5B44992B-327B-4766-BE3C-5D3E556602F9}" srcOrd="4" destOrd="0" parTransId="{74CBE4CF-A795-4715-963E-D015EDA93192}" sibTransId="{C694C5C3-8BBA-4DF5-84EE-CE8553AB0B67}"/>
    <dgm:cxn modelId="{B7F24E8C-2937-4A61-9827-F9AEA3A76710}" type="presOf" srcId="{CB5F4D3F-43D7-410B-B593-24B2C8769B65}" destId="{0BA79D46-AD74-45AD-9025-EA3C9E26089A}" srcOrd="0" destOrd="0" presId="urn:microsoft.com/office/officeart/2008/layout/LinedList"/>
    <dgm:cxn modelId="{0390C493-602A-4038-899C-A46B7EA36ECC}" type="presOf" srcId="{7E0BCF73-17BD-4C8A-8935-02B246165617}" destId="{252007B2-CE04-4401-BB76-F3A273579826}" srcOrd="0" destOrd="0" presId="urn:microsoft.com/office/officeart/2008/layout/LinedList"/>
    <dgm:cxn modelId="{ACC10A9F-2DE1-4C8A-8B84-D722722F01E0}" srcId="{CB5F4D3F-43D7-410B-B593-24B2C8769B65}" destId="{7E0BCF73-17BD-4C8A-8935-02B246165617}" srcOrd="1" destOrd="0" parTransId="{5542CD14-C27D-4D4A-A0E5-CD5BC81A2E62}" sibTransId="{F20A0D95-406C-439D-A565-49D23D6A3245}"/>
    <dgm:cxn modelId="{DB654DCF-1C4D-4761-8639-E695EE6037E5}" srcId="{CB5F4D3F-43D7-410B-B593-24B2C8769B65}" destId="{30DC4D82-C36E-493B-819B-DEF5DE1DFB45}" srcOrd="0" destOrd="0" parTransId="{6F19C4E4-9E29-4FB1-BB4D-B9F80052F748}" sibTransId="{F304016E-E0CB-4317-BFA6-DCD76493FF0D}"/>
    <dgm:cxn modelId="{226ED6DB-BA69-4DA7-9C7F-78AA3D62C7AF}" srcId="{CB5F4D3F-43D7-410B-B593-24B2C8769B65}" destId="{B7994EAB-1B7F-4318-9C0E-4D97454F53E3}" srcOrd="3" destOrd="0" parTransId="{6AB6660B-17BA-435D-9A35-6BE210888C75}" sibTransId="{25D1FE45-1BBC-4A12-917A-BE8E617E0C21}"/>
    <dgm:cxn modelId="{7FC61114-E029-4D18-A3F6-7E4A5AD01F91}" type="presParOf" srcId="{0BA79D46-AD74-45AD-9025-EA3C9E26089A}" destId="{CF1E82C2-B30D-4F90-B007-FCC98C9D8687}" srcOrd="0" destOrd="0" presId="urn:microsoft.com/office/officeart/2008/layout/LinedList"/>
    <dgm:cxn modelId="{89456E65-848E-4425-9930-32E5F646912D}" type="presParOf" srcId="{0BA79D46-AD74-45AD-9025-EA3C9E26089A}" destId="{35BCB612-E07B-46D4-8D2C-37B9A946230D}" srcOrd="1" destOrd="0" presId="urn:microsoft.com/office/officeart/2008/layout/LinedList"/>
    <dgm:cxn modelId="{AFE36132-9F51-4404-944E-ECFBC9F5D3D6}" type="presParOf" srcId="{35BCB612-E07B-46D4-8D2C-37B9A946230D}" destId="{D9B210C2-2441-4128-8CA0-A218FB8565D5}" srcOrd="0" destOrd="0" presId="urn:microsoft.com/office/officeart/2008/layout/LinedList"/>
    <dgm:cxn modelId="{BCB07516-5936-40EE-A43C-459D311622C3}" type="presParOf" srcId="{35BCB612-E07B-46D4-8D2C-37B9A946230D}" destId="{1F715F6D-460E-403B-B2A5-388C51121434}" srcOrd="1" destOrd="0" presId="urn:microsoft.com/office/officeart/2008/layout/LinedList"/>
    <dgm:cxn modelId="{1789C187-F0B1-4B12-B998-C687E6BCF680}" type="presParOf" srcId="{0BA79D46-AD74-45AD-9025-EA3C9E26089A}" destId="{522D467F-D514-477F-9DA8-B0D374BCB377}" srcOrd="2" destOrd="0" presId="urn:microsoft.com/office/officeart/2008/layout/LinedList"/>
    <dgm:cxn modelId="{D1A8E360-5F32-4078-98EA-9CE5B9A444BF}" type="presParOf" srcId="{0BA79D46-AD74-45AD-9025-EA3C9E26089A}" destId="{84E684B2-7C24-4F94-A063-19D1F095472C}" srcOrd="3" destOrd="0" presId="urn:microsoft.com/office/officeart/2008/layout/LinedList"/>
    <dgm:cxn modelId="{AA395B71-98E8-49CF-A1FE-7C1BD8560899}" type="presParOf" srcId="{84E684B2-7C24-4F94-A063-19D1F095472C}" destId="{252007B2-CE04-4401-BB76-F3A273579826}" srcOrd="0" destOrd="0" presId="urn:microsoft.com/office/officeart/2008/layout/LinedList"/>
    <dgm:cxn modelId="{4D374E0C-55CF-424C-9167-DB7D3061866A}" type="presParOf" srcId="{84E684B2-7C24-4F94-A063-19D1F095472C}" destId="{6CFAF42A-B6C8-4A95-84F6-E63740923182}" srcOrd="1" destOrd="0" presId="urn:microsoft.com/office/officeart/2008/layout/LinedList"/>
    <dgm:cxn modelId="{4F174EA3-10DF-4B76-8B66-DD2C33AE2DEE}" type="presParOf" srcId="{0BA79D46-AD74-45AD-9025-EA3C9E26089A}" destId="{01FB89C5-6F0F-437C-8334-8EE0CC243D30}" srcOrd="4" destOrd="0" presId="urn:microsoft.com/office/officeart/2008/layout/LinedList"/>
    <dgm:cxn modelId="{EF403A84-394D-45EE-BBDA-8297ADB18E87}" type="presParOf" srcId="{0BA79D46-AD74-45AD-9025-EA3C9E26089A}" destId="{54EAC3D1-19DD-4E51-8168-B2BE294D3423}" srcOrd="5" destOrd="0" presId="urn:microsoft.com/office/officeart/2008/layout/LinedList"/>
    <dgm:cxn modelId="{72CCC896-CB50-4029-91A7-EB2D1ACF7340}" type="presParOf" srcId="{54EAC3D1-19DD-4E51-8168-B2BE294D3423}" destId="{8D68EEF6-404D-41B3-9057-04ECC1189DF9}" srcOrd="0" destOrd="0" presId="urn:microsoft.com/office/officeart/2008/layout/LinedList"/>
    <dgm:cxn modelId="{24350300-5478-45E2-8DBF-AE50814AD985}" type="presParOf" srcId="{54EAC3D1-19DD-4E51-8168-B2BE294D3423}" destId="{3342817A-929E-42F3-BB50-40655986627E}" srcOrd="1" destOrd="0" presId="urn:microsoft.com/office/officeart/2008/layout/LinedList"/>
    <dgm:cxn modelId="{58230D86-906F-4FA1-8F0A-C48BFB715AC8}" type="presParOf" srcId="{0BA79D46-AD74-45AD-9025-EA3C9E26089A}" destId="{2BBAE8FD-96B9-4366-B34F-E2EAFD02B95B}" srcOrd="6" destOrd="0" presId="urn:microsoft.com/office/officeart/2008/layout/LinedList"/>
    <dgm:cxn modelId="{1F9B04C3-4083-4826-9428-597685595D90}" type="presParOf" srcId="{0BA79D46-AD74-45AD-9025-EA3C9E26089A}" destId="{FD52C114-166A-4B4B-9E6E-F8A19C46764F}" srcOrd="7" destOrd="0" presId="urn:microsoft.com/office/officeart/2008/layout/LinedList"/>
    <dgm:cxn modelId="{A850977A-0CC1-4750-9116-64FF8BBA7ACE}" type="presParOf" srcId="{FD52C114-166A-4B4B-9E6E-F8A19C46764F}" destId="{D2C1AC37-FBB4-452F-8843-DDB17AC9C5D8}" srcOrd="0" destOrd="0" presId="urn:microsoft.com/office/officeart/2008/layout/LinedList"/>
    <dgm:cxn modelId="{B956E94C-8919-4CA2-925C-095EDC908EAB}" type="presParOf" srcId="{FD52C114-166A-4B4B-9E6E-F8A19C46764F}" destId="{9ECA0409-9DED-4BFF-ACA4-34A38C54CDFE}" srcOrd="1" destOrd="0" presId="urn:microsoft.com/office/officeart/2008/layout/LinedList"/>
    <dgm:cxn modelId="{3C132C67-2424-4B0A-AFF8-198794D6357B}" type="presParOf" srcId="{0BA79D46-AD74-45AD-9025-EA3C9E26089A}" destId="{AD94E5DF-7697-41D1-8F0E-2C79370DB7CC}" srcOrd="8" destOrd="0" presId="urn:microsoft.com/office/officeart/2008/layout/LinedList"/>
    <dgm:cxn modelId="{D54EF662-E20B-4CED-BE1C-359CF2B3614A}" type="presParOf" srcId="{0BA79D46-AD74-45AD-9025-EA3C9E26089A}" destId="{2400A521-8F22-4D5A-B3F3-D8073217B3C8}" srcOrd="9" destOrd="0" presId="urn:microsoft.com/office/officeart/2008/layout/LinedList"/>
    <dgm:cxn modelId="{9A024D9A-D3D9-4B2D-8EC5-7D86CF234046}" type="presParOf" srcId="{2400A521-8F22-4D5A-B3F3-D8073217B3C8}" destId="{8E50B4D3-3639-419D-B12C-786E9DA66602}" srcOrd="0" destOrd="0" presId="urn:microsoft.com/office/officeart/2008/layout/LinedList"/>
    <dgm:cxn modelId="{E619AA82-997D-482C-B77E-A96F7AF4EE56}" type="presParOf" srcId="{2400A521-8F22-4D5A-B3F3-D8073217B3C8}" destId="{31F22AF1-DEBC-4E2E-A1FD-E935D99E2C1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55C668-EBEB-4624-90CC-123291E9366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872B45-C1E8-4839-A5EF-E022DDCAC0F5}">
      <dgm:prSet/>
      <dgm:spPr/>
      <dgm:t>
        <a:bodyPr/>
        <a:lstStyle/>
        <a:p>
          <a:r>
            <a:rPr lang="en-GB"/>
            <a:t>What is your main intervention?</a:t>
          </a:r>
          <a:endParaRPr lang="en-US"/>
        </a:p>
      </dgm:t>
    </dgm:pt>
    <dgm:pt modelId="{27EE6FE3-A08F-4692-8990-21FE9BFD7770}" type="parTrans" cxnId="{3A8B9C26-AFA5-4714-894C-A00B53EC3694}">
      <dgm:prSet/>
      <dgm:spPr/>
      <dgm:t>
        <a:bodyPr/>
        <a:lstStyle/>
        <a:p>
          <a:endParaRPr lang="en-US"/>
        </a:p>
      </dgm:t>
    </dgm:pt>
    <dgm:pt modelId="{ADA1354B-289A-4EF5-85C7-9000A001E0D2}" type="sibTrans" cxnId="{3A8B9C26-AFA5-4714-894C-A00B53EC3694}">
      <dgm:prSet/>
      <dgm:spPr/>
      <dgm:t>
        <a:bodyPr/>
        <a:lstStyle/>
        <a:p>
          <a:endParaRPr lang="en-US"/>
        </a:p>
      </dgm:t>
    </dgm:pt>
    <dgm:pt modelId="{AE4119CB-B8BC-405C-AB7D-E78AB31682D4}">
      <dgm:prSet/>
      <dgm:spPr/>
      <dgm:t>
        <a:bodyPr/>
        <a:lstStyle/>
        <a:p>
          <a:r>
            <a:rPr lang="en-GB" dirty="0"/>
            <a:t>How does it engage with and extend the state of the field?</a:t>
          </a:r>
          <a:endParaRPr lang="en-US" dirty="0"/>
        </a:p>
      </dgm:t>
    </dgm:pt>
    <dgm:pt modelId="{D4B3D044-B311-48C0-A1B7-B01E19591C94}" type="parTrans" cxnId="{6E7896C1-317C-4718-8056-5544DFFA5567}">
      <dgm:prSet/>
      <dgm:spPr/>
      <dgm:t>
        <a:bodyPr/>
        <a:lstStyle/>
        <a:p>
          <a:endParaRPr lang="en-US"/>
        </a:p>
      </dgm:t>
    </dgm:pt>
    <dgm:pt modelId="{F5488409-2F1A-401F-B717-096311C99212}" type="sibTrans" cxnId="{6E7896C1-317C-4718-8056-5544DFFA5567}">
      <dgm:prSet/>
      <dgm:spPr/>
      <dgm:t>
        <a:bodyPr/>
        <a:lstStyle/>
        <a:p>
          <a:endParaRPr lang="en-US"/>
        </a:p>
      </dgm:t>
    </dgm:pt>
    <dgm:pt modelId="{4B9874B6-FC7C-4BAD-B7FD-8410CE610141}">
      <dgm:prSet/>
      <dgm:spPr/>
      <dgm:t>
        <a:bodyPr/>
        <a:lstStyle/>
        <a:p>
          <a:r>
            <a:rPr lang="en-GB" dirty="0"/>
            <a:t>Identify key debates and ensure your historiography is up-to-date</a:t>
          </a:r>
          <a:endParaRPr lang="en-US" dirty="0"/>
        </a:p>
      </dgm:t>
    </dgm:pt>
    <dgm:pt modelId="{88373BCF-913A-4D47-AE87-4D376C1F2617}" type="parTrans" cxnId="{0A32A0B3-6654-453E-B58C-C6875717EFAC}">
      <dgm:prSet/>
      <dgm:spPr/>
      <dgm:t>
        <a:bodyPr/>
        <a:lstStyle/>
        <a:p>
          <a:endParaRPr lang="en-US"/>
        </a:p>
      </dgm:t>
    </dgm:pt>
    <dgm:pt modelId="{DA5F7AB5-5165-47BB-AEB4-9D0EB31547E7}" type="sibTrans" cxnId="{0A32A0B3-6654-453E-B58C-C6875717EFAC}">
      <dgm:prSet/>
      <dgm:spPr/>
      <dgm:t>
        <a:bodyPr/>
        <a:lstStyle/>
        <a:p>
          <a:endParaRPr lang="en-US"/>
        </a:p>
      </dgm:t>
    </dgm:pt>
    <dgm:pt modelId="{F4E2C473-3749-4853-8E68-4E6C2E878036}">
      <dgm:prSet/>
      <dgm:spPr/>
      <dgm:t>
        <a:bodyPr/>
        <a:lstStyle/>
        <a:p>
          <a:r>
            <a:rPr lang="en-GB" dirty="0"/>
            <a:t>What is the larger significance of your arguments?</a:t>
          </a:r>
          <a:endParaRPr lang="en-US" dirty="0"/>
        </a:p>
      </dgm:t>
    </dgm:pt>
    <dgm:pt modelId="{8BE5B6CC-F41D-4F52-944F-4A59636CAAFC}" type="parTrans" cxnId="{91A46D87-FB61-45D8-BB1C-637CCE44C129}">
      <dgm:prSet/>
      <dgm:spPr/>
      <dgm:t>
        <a:bodyPr/>
        <a:lstStyle/>
        <a:p>
          <a:endParaRPr lang="en-US"/>
        </a:p>
      </dgm:t>
    </dgm:pt>
    <dgm:pt modelId="{DA89EBE7-E711-4E66-90E7-0D18E85C8AE2}" type="sibTrans" cxnId="{91A46D87-FB61-45D8-BB1C-637CCE44C129}">
      <dgm:prSet/>
      <dgm:spPr/>
      <dgm:t>
        <a:bodyPr/>
        <a:lstStyle/>
        <a:p>
          <a:endParaRPr lang="en-US"/>
        </a:p>
      </dgm:t>
    </dgm:pt>
    <dgm:pt modelId="{C7677467-6077-438D-9C9A-38B8C31B4BA3}">
      <dgm:prSet/>
      <dgm:spPr/>
      <dgm:t>
        <a:bodyPr/>
        <a:lstStyle/>
        <a:p>
          <a:r>
            <a:rPr lang="en-GB" dirty="0"/>
            <a:t>Explain your approach and how it draws on methods from the field (or applies methods from outside to it)</a:t>
          </a:r>
          <a:endParaRPr lang="en-US" dirty="0"/>
        </a:p>
      </dgm:t>
    </dgm:pt>
    <dgm:pt modelId="{E464CF98-49B2-4F75-8C6B-62D654AC8AE1}" type="parTrans" cxnId="{DDA4458A-8169-4B73-A2B1-8500AAAF8A97}">
      <dgm:prSet/>
      <dgm:spPr/>
      <dgm:t>
        <a:bodyPr/>
        <a:lstStyle/>
        <a:p>
          <a:endParaRPr lang="en-US"/>
        </a:p>
      </dgm:t>
    </dgm:pt>
    <dgm:pt modelId="{BCF2CA61-25D2-4BC2-9EB3-EC243F0922DA}" type="sibTrans" cxnId="{DDA4458A-8169-4B73-A2B1-8500AAAF8A97}">
      <dgm:prSet/>
      <dgm:spPr/>
      <dgm:t>
        <a:bodyPr/>
        <a:lstStyle/>
        <a:p>
          <a:endParaRPr lang="en-US"/>
        </a:p>
      </dgm:t>
    </dgm:pt>
    <dgm:pt modelId="{BD85AD83-87EB-4F54-A4A0-7C5FEFF7177E}">
      <dgm:prSet/>
      <dgm:spPr/>
      <dgm:t>
        <a:bodyPr/>
        <a:lstStyle/>
        <a:p>
          <a:r>
            <a:rPr lang="en-GB" dirty="0"/>
            <a:t>(if the fit isn’t natural, submit it elsewhere!)</a:t>
          </a:r>
          <a:endParaRPr lang="en-US" dirty="0"/>
        </a:p>
      </dgm:t>
    </dgm:pt>
    <dgm:pt modelId="{C21D1E46-0CCF-405A-8D28-3BFD22359427}" type="parTrans" cxnId="{AAC9C030-4407-4775-9BAF-26D4CBFE3A20}">
      <dgm:prSet/>
      <dgm:spPr/>
      <dgm:t>
        <a:bodyPr/>
        <a:lstStyle/>
        <a:p>
          <a:endParaRPr lang="en-US"/>
        </a:p>
      </dgm:t>
    </dgm:pt>
    <dgm:pt modelId="{F220A069-D10B-499E-976B-26331943A34E}" type="sibTrans" cxnId="{AAC9C030-4407-4775-9BAF-26D4CBFE3A20}">
      <dgm:prSet/>
      <dgm:spPr/>
      <dgm:t>
        <a:bodyPr/>
        <a:lstStyle/>
        <a:p>
          <a:endParaRPr lang="en-US"/>
        </a:p>
      </dgm:t>
    </dgm:pt>
    <dgm:pt modelId="{F1DBAF88-452C-4E5B-BDE7-175D52AE1D0F}" type="pres">
      <dgm:prSet presAssocID="{5255C668-EBEB-4624-90CC-123291E9366A}" presName="linear" presStyleCnt="0">
        <dgm:presLayoutVars>
          <dgm:animLvl val="lvl"/>
          <dgm:resizeHandles val="exact"/>
        </dgm:presLayoutVars>
      </dgm:prSet>
      <dgm:spPr/>
    </dgm:pt>
    <dgm:pt modelId="{2FA8F8FB-A9CB-41E7-A758-995417A87D02}" type="pres">
      <dgm:prSet presAssocID="{FC872B45-C1E8-4839-A5EF-E022DDCAC0F5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365A9557-1C67-43F2-A9FF-8AFD6EF37960}" type="pres">
      <dgm:prSet presAssocID="{ADA1354B-289A-4EF5-85C7-9000A001E0D2}" presName="spacer" presStyleCnt="0"/>
      <dgm:spPr/>
    </dgm:pt>
    <dgm:pt modelId="{BE3930D6-8761-4C7E-BCE7-D9E2355FED87}" type="pres">
      <dgm:prSet presAssocID="{AE4119CB-B8BC-405C-AB7D-E78AB31682D4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B31FAD55-9B98-47C3-B99F-AB81D1FE9B87}" type="pres">
      <dgm:prSet presAssocID="{F5488409-2F1A-401F-B717-096311C99212}" presName="spacer" presStyleCnt="0"/>
      <dgm:spPr/>
    </dgm:pt>
    <dgm:pt modelId="{D0698455-34F4-4FEE-B55B-BAA0F6433AD5}" type="pres">
      <dgm:prSet presAssocID="{4B9874B6-FC7C-4BAD-B7FD-8410CE610141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61B25D98-ACA7-4745-ACD3-40219555F7DA}" type="pres">
      <dgm:prSet presAssocID="{DA5F7AB5-5165-47BB-AEB4-9D0EB31547E7}" presName="spacer" presStyleCnt="0"/>
      <dgm:spPr/>
    </dgm:pt>
    <dgm:pt modelId="{67F239C5-4158-4C51-89DD-9BF062E8BEB1}" type="pres">
      <dgm:prSet presAssocID="{F4E2C473-3749-4853-8E68-4E6C2E878036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B5AB9B86-45A2-4DEF-AD41-0BB92B61A269}" type="pres">
      <dgm:prSet presAssocID="{DA89EBE7-E711-4E66-90E7-0D18E85C8AE2}" presName="spacer" presStyleCnt="0"/>
      <dgm:spPr/>
    </dgm:pt>
    <dgm:pt modelId="{94BC3B54-1A47-4728-A22D-F6866579B24C}" type="pres">
      <dgm:prSet presAssocID="{C7677467-6077-438D-9C9A-38B8C31B4BA3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5FE0DCD1-30EE-486C-8D1C-A576852B485A}" type="pres">
      <dgm:prSet presAssocID="{BCF2CA61-25D2-4BC2-9EB3-EC243F0922DA}" presName="spacer" presStyleCnt="0"/>
      <dgm:spPr/>
    </dgm:pt>
    <dgm:pt modelId="{CB499406-953A-40C0-9CF4-B34BE95E87F6}" type="pres">
      <dgm:prSet presAssocID="{BD85AD83-87EB-4F54-A4A0-7C5FEFF7177E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C7A58116-C8FB-4F69-9A60-B5C51BF395C7}" type="presOf" srcId="{AE4119CB-B8BC-405C-AB7D-E78AB31682D4}" destId="{BE3930D6-8761-4C7E-BCE7-D9E2355FED87}" srcOrd="0" destOrd="0" presId="urn:microsoft.com/office/officeart/2005/8/layout/vList2"/>
    <dgm:cxn modelId="{BC87B71F-36E2-432C-80B7-CC9F2C6836EC}" type="presOf" srcId="{C7677467-6077-438D-9C9A-38B8C31B4BA3}" destId="{94BC3B54-1A47-4728-A22D-F6866579B24C}" srcOrd="0" destOrd="0" presId="urn:microsoft.com/office/officeart/2005/8/layout/vList2"/>
    <dgm:cxn modelId="{3A8B9C26-AFA5-4714-894C-A00B53EC3694}" srcId="{5255C668-EBEB-4624-90CC-123291E9366A}" destId="{FC872B45-C1E8-4839-A5EF-E022DDCAC0F5}" srcOrd="0" destOrd="0" parTransId="{27EE6FE3-A08F-4692-8990-21FE9BFD7770}" sibTransId="{ADA1354B-289A-4EF5-85C7-9000A001E0D2}"/>
    <dgm:cxn modelId="{AAC9C030-4407-4775-9BAF-26D4CBFE3A20}" srcId="{5255C668-EBEB-4624-90CC-123291E9366A}" destId="{BD85AD83-87EB-4F54-A4A0-7C5FEFF7177E}" srcOrd="5" destOrd="0" parTransId="{C21D1E46-0CCF-405A-8D28-3BFD22359427}" sibTransId="{F220A069-D10B-499E-976B-26331943A34E}"/>
    <dgm:cxn modelId="{84E9A331-1124-47CC-9B0D-10719C38947C}" type="presOf" srcId="{FC872B45-C1E8-4839-A5EF-E022DDCAC0F5}" destId="{2FA8F8FB-A9CB-41E7-A758-995417A87D02}" srcOrd="0" destOrd="0" presId="urn:microsoft.com/office/officeart/2005/8/layout/vList2"/>
    <dgm:cxn modelId="{62207248-10BD-4A58-9EA0-545DC9963D14}" type="presOf" srcId="{F4E2C473-3749-4853-8E68-4E6C2E878036}" destId="{67F239C5-4158-4C51-89DD-9BF062E8BEB1}" srcOrd="0" destOrd="0" presId="urn:microsoft.com/office/officeart/2005/8/layout/vList2"/>
    <dgm:cxn modelId="{235EC94C-02D5-4B67-8B64-8C1423CFB7C8}" type="presOf" srcId="{BD85AD83-87EB-4F54-A4A0-7C5FEFF7177E}" destId="{CB499406-953A-40C0-9CF4-B34BE95E87F6}" srcOrd="0" destOrd="0" presId="urn:microsoft.com/office/officeart/2005/8/layout/vList2"/>
    <dgm:cxn modelId="{65448953-240C-42CC-8F78-316BC07AE36D}" type="presOf" srcId="{4B9874B6-FC7C-4BAD-B7FD-8410CE610141}" destId="{D0698455-34F4-4FEE-B55B-BAA0F6433AD5}" srcOrd="0" destOrd="0" presId="urn:microsoft.com/office/officeart/2005/8/layout/vList2"/>
    <dgm:cxn modelId="{2846D477-A2D7-43BC-ACC6-42C7C5881497}" type="presOf" srcId="{5255C668-EBEB-4624-90CC-123291E9366A}" destId="{F1DBAF88-452C-4E5B-BDE7-175D52AE1D0F}" srcOrd="0" destOrd="0" presId="urn:microsoft.com/office/officeart/2005/8/layout/vList2"/>
    <dgm:cxn modelId="{91A46D87-FB61-45D8-BB1C-637CCE44C129}" srcId="{5255C668-EBEB-4624-90CC-123291E9366A}" destId="{F4E2C473-3749-4853-8E68-4E6C2E878036}" srcOrd="3" destOrd="0" parTransId="{8BE5B6CC-F41D-4F52-944F-4A59636CAAFC}" sibTransId="{DA89EBE7-E711-4E66-90E7-0D18E85C8AE2}"/>
    <dgm:cxn modelId="{DDA4458A-8169-4B73-A2B1-8500AAAF8A97}" srcId="{5255C668-EBEB-4624-90CC-123291E9366A}" destId="{C7677467-6077-438D-9C9A-38B8C31B4BA3}" srcOrd="4" destOrd="0" parTransId="{E464CF98-49B2-4F75-8C6B-62D654AC8AE1}" sibTransId="{BCF2CA61-25D2-4BC2-9EB3-EC243F0922DA}"/>
    <dgm:cxn modelId="{0A32A0B3-6654-453E-B58C-C6875717EFAC}" srcId="{5255C668-EBEB-4624-90CC-123291E9366A}" destId="{4B9874B6-FC7C-4BAD-B7FD-8410CE610141}" srcOrd="2" destOrd="0" parTransId="{88373BCF-913A-4D47-AE87-4D376C1F2617}" sibTransId="{DA5F7AB5-5165-47BB-AEB4-9D0EB31547E7}"/>
    <dgm:cxn modelId="{6E7896C1-317C-4718-8056-5544DFFA5567}" srcId="{5255C668-EBEB-4624-90CC-123291E9366A}" destId="{AE4119CB-B8BC-405C-AB7D-E78AB31682D4}" srcOrd="1" destOrd="0" parTransId="{D4B3D044-B311-48C0-A1B7-B01E19591C94}" sibTransId="{F5488409-2F1A-401F-B717-096311C99212}"/>
    <dgm:cxn modelId="{43C3D256-6FE0-4FD8-8F1B-F23990619A2E}" type="presParOf" srcId="{F1DBAF88-452C-4E5B-BDE7-175D52AE1D0F}" destId="{2FA8F8FB-A9CB-41E7-A758-995417A87D02}" srcOrd="0" destOrd="0" presId="urn:microsoft.com/office/officeart/2005/8/layout/vList2"/>
    <dgm:cxn modelId="{F597A4A2-725E-4A3A-B62D-75F878250A00}" type="presParOf" srcId="{F1DBAF88-452C-4E5B-BDE7-175D52AE1D0F}" destId="{365A9557-1C67-43F2-A9FF-8AFD6EF37960}" srcOrd="1" destOrd="0" presId="urn:microsoft.com/office/officeart/2005/8/layout/vList2"/>
    <dgm:cxn modelId="{FF82A22F-5100-4F43-B9F7-239285263CCE}" type="presParOf" srcId="{F1DBAF88-452C-4E5B-BDE7-175D52AE1D0F}" destId="{BE3930D6-8761-4C7E-BCE7-D9E2355FED87}" srcOrd="2" destOrd="0" presId="urn:microsoft.com/office/officeart/2005/8/layout/vList2"/>
    <dgm:cxn modelId="{6AB96B8B-3ED4-43DB-8FA9-9FA04D7D7227}" type="presParOf" srcId="{F1DBAF88-452C-4E5B-BDE7-175D52AE1D0F}" destId="{B31FAD55-9B98-47C3-B99F-AB81D1FE9B87}" srcOrd="3" destOrd="0" presId="urn:microsoft.com/office/officeart/2005/8/layout/vList2"/>
    <dgm:cxn modelId="{57DFD49F-D576-4AD7-8B88-C00117A2F838}" type="presParOf" srcId="{F1DBAF88-452C-4E5B-BDE7-175D52AE1D0F}" destId="{D0698455-34F4-4FEE-B55B-BAA0F6433AD5}" srcOrd="4" destOrd="0" presId="urn:microsoft.com/office/officeart/2005/8/layout/vList2"/>
    <dgm:cxn modelId="{D01B2CEC-22A2-4157-AA76-A1833FADE317}" type="presParOf" srcId="{F1DBAF88-452C-4E5B-BDE7-175D52AE1D0F}" destId="{61B25D98-ACA7-4745-ACD3-40219555F7DA}" srcOrd="5" destOrd="0" presId="urn:microsoft.com/office/officeart/2005/8/layout/vList2"/>
    <dgm:cxn modelId="{598228A6-2B79-400B-8757-B56108874A11}" type="presParOf" srcId="{F1DBAF88-452C-4E5B-BDE7-175D52AE1D0F}" destId="{67F239C5-4158-4C51-89DD-9BF062E8BEB1}" srcOrd="6" destOrd="0" presId="urn:microsoft.com/office/officeart/2005/8/layout/vList2"/>
    <dgm:cxn modelId="{7996A3EF-17EB-4FD9-9055-9B7CE4239AB9}" type="presParOf" srcId="{F1DBAF88-452C-4E5B-BDE7-175D52AE1D0F}" destId="{B5AB9B86-45A2-4DEF-AD41-0BB92B61A269}" srcOrd="7" destOrd="0" presId="urn:microsoft.com/office/officeart/2005/8/layout/vList2"/>
    <dgm:cxn modelId="{F069B794-6980-42AA-9F44-B27639B454CC}" type="presParOf" srcId="{F1DBAF88-452C-4E5B-BDE7-175D52AE1D0F}" destId="{94BC3B54-1A47-4728-A22D-F6866579B24C}" srcOrd="8" destOrd="0" presId="urn:microsoft.com/office/officeart/2005/8/layout/vList2"/>
    <dgm:cxn modelId="{04F9DBA1-5814-4091-B714-8584705C45B1}" type="presParOf" srcId="{F1DBAF88-452C-4E5B-BDE7-175D52AE1D0F}" destId="{5FE0DCD1-30EE-486C-8D1C-A576852B485A}" srcOrd="9" destOrd="0" presId="urn:microsoft.com/office/officeart/2005/8/layout/vList2"/>
    <dgm:cxn modelId="{4752F084-3308-4F9B-8D20-4A0A90B9DC0A}" type="presParOf" srcId="{F1DBAF88-452C-4E5B-BDE7-175D52AE1D0F}" destId="{CB499406-953A-40C0-9CF4-B34BE95E87F6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2E9C58-0411-4AAE-B925-7A7A9AFDA1C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6066F3-5F38-42BC-8938-0E00015DD05E}">
      <dgm:prSet/>
      <dgm:spPr/>
      <dgm:t>
        <a:bodyPr/>
        <a:lstStyle/>
        <a:p>
          <a:r>
            <a:rPr lang="en-GB"/>
            <a:t>Length, style guide, type of contribution</a:t>
          </a:r>
          <a:endParaRPr lang="en-US"/>
        </a:p>
      </dgm:t>
    </dgm:pt>
    <dgm:pt modelId="{8F85D51F-7624-4691-9C87-EAE3EC79BDC4}" type="parTrans" cxnId="{FB5B9294-858D-477E-829C-537754356E6A}">
      <dgm:prSet/>
      <dgm:spPr/>
      <dgm:t>
        <a:bodyPr/>
        <a:lstStyle/>
        <a:p>
          <a:endParaRPr lang="en-US"/>
        </a:p>
      </dgm:t>
    </dgm:pt>
    <dgm:pt modelId="{BE5C75F8-9178-4A3F-9426-4F0CCDD44B02}" type="sibTrans" cxnId="{FB5B9294-858D-477E-829C-537754356E6A}">
      <dgm:prSet/>
      <dgm:spPr/>
      <dgm:t>
        <a:bodyPr/>
        <a:lstStyle/>
        <a:p>
          <a:endParaRPr lang="en-US"/>
        </a:p>
      </dgm:t>
    </dgm:pt>
    <dgm:pt modelId="{83A91E78-134C-4B34-AF43-ED38057FDD80}">
      <dgm:prSet/>
      <dgm:spPr/>
      <dgm:t>
        <a:bodyPr/>
        <a:lstStyle/>
        <a:p>
          <a:r>
            <a:rPr lang="en-GB" dirty="0"/>
            <a:t>Cover letter + submission system</a:t>
          </a:r>
          <a:endParaRPr lang="en-US" dirty="0"/>
        </a:p>
      </dgm:t>
    </dgm:pt>
    <dgm:pt modelId="{904A1136-9905-4BA3-A80D-B33BDBD04F7D}" type="parTrans" cxnId="{75CF730B-A098-4FFB-BA1C-C5085FCFB0B9}">
      <dgm:prSet/>
      <dgm:spPr/>
      <dgm:t>
        <a:bodyPr/>
        <a:lstStyle/>
        <a:p>
          <a:endParaRPr lang="en-US"/>
        </a:p>
      </dgm:t>
    </dgm:pt>
    <dgm:pt modelId="{E62C858F-A0BB-4482-8CB5-D7B119C60205}" type="sibTrans" cxnId="{75CF730B-A098-4FFB-BA1C-C5085FCFB0B9}">
      <dgm:prSet/>
      <dgm:spPr/>
      <dgm:t>
        <a:bodyPr/>
        <a:lstStyle/>
        <a:p>
          <a:endParaRPr lang="en-US"/>
        </a:p>
      </dgm:t>
    </dgm:pt>
    <dgm:pt modelId="{45656CBD-934C-4542-B698-B7863772CEB9}">
      <dgm:prSet/>
      <dgm:spPr/>
      <dgm:t>
        <a:bodyPr/>
        <a:lstStyle/>
        <a:p>
          <a:r>
            <a:rPr lang="en-GB" dirty="0"/>
            <a:t>Responding to peer review</a:t>
          </a:r>
          <a:endParaRPr lang="en-US" dirty="0"/>
        </a:p>
      </dgm:t>
    </dgm:pt>
    <dgm:pt modelId="{6DB4C357-28AB-4865-A4DF-72367245AF2F}" type="parTrans" cxnId="{865F52A7-5611-433E-88CD-529C8E3A4E70}">
      <dgm:prSet/>
      <dgm:spPr/>
      <dgm:t>
        <a:bodyPr/>
        <a:lstStyle/>
        <a:p>
          <a:endParaRPr lang="en-US"/>
        </a:p>
      </dgm:t>
    </dgm:pt>
    <dgm:pt modelId="{11532DE5-9FD3-4DD8-A9C0-CCAACDE8B0ED}" type="sibTrans" cxnId="{865F52A7-5611-433E-88CD-529C8E3A4E70}">
      <dgm:prSet/>
      <dgm:spPr/>
      <dgm:t>
        <a:bodyPr/>
        <a:lstStyle/>
        <a:p>
          <a:endParaRPr lang="en-US"/>
        </a:p>
      </dgm:t>
    </dgm:pt>
    <dgm:pt modelId="{C9B54A98-A9C2-48A5-91FA-DCB36E0B3FB0}">
      <dgm:prSet/>
      <dgm:spPr/>
      <dgm:t>
        <a:bodyPr/>
        <a:lstStyle/>
        <a:p>
          <a:r>
            <a:rPr lang="en-GB" dirty="0"/>
            <a:t>Revising your submission</a:t>
          </a:r>
          <a:endParaRPr lang="en-US" dirty="0"/>
        </a:p>
      </dgm:t>
    </dgm:pt>
    <dgm:pt modelId="{C901626A-9F14-4B8C-90AC-D4D89F0B4AA1}" type="parTrans" cxnId="{CAC5EFD6-FD26-4E7D-A54B-122844ADE868}">
      <dgm:prSet/>
      <dgm:spPr/>
      <dgm:t>
        <a:bodyPr/>
        <a:lstStyle/>
        <a:p>
          <a:endParaRPr lang="en-US"/>
        </a:p>
      </dgm:t>
    </dgm:pt>
    <dgm:pt modelId="{38896BE4-15B5-4C5F-A8B5-97D43E2E4FC4}" type="sibTrans" cxnId="{CAC5EFD6-FD26-4E7D-A54B-122844ADE868}">
      <dgm:prSet/>
      <dgm:spPr/>
      <dgm:t>
        <a:bodyPr/>
        <a:lstStyle/>
        <a:p>
          <a:endParaRPr lang="en-US"/>
        </a:p>
      </dgm:t>
    </dgm:pt>
    <dgm:pt modelId="{C5BC7919-3D49-48F1-803A-C58B3F958223}" type="pres">
      <dgm:prSet presAssocID="{082E9C58-0411-4AAE-B925-7A7A9AFDA1CC}" presName="outerComposite" presStyleCnt="0">
        <dgm:presLayoutVars>
          <dgm:chMax val="5"/>
          <dgm:dir/>
          <dgm:resizeHandles val="exact"/>
        </dgm:presLayoutVars>
      </dgm:prSet>
      <dgm:spPr/>
    </dgm:pt>
    <dgm:pt modelId="{83A08891-E0A0-4F11-AFD9-EECBDE1C94CE}" type="pres">
      <dgm:prSet presAssocID="{082E9C58-0411-4AAE-B925-7A7A9AFDA1CC}" presName="dummyMaxCanvas" presStyleCnt="0">
        <dgm:presLayoutVars/>
      </dgm:prSet>
      <dgm:spPr/>
    </dgm:pt>
    <dgm:pt modelId="{C034BDFE-B0EB-405E-A061-BAFBB1A8A8D4}" type="pres">
      <dgm:prSet presAssocID="{082E9C58-0411-4AAE-B925-7A7A9AFDA1CC}" presName="FourNodes_1" presStyleLbl="node1" presStyleIdx="0" presStyleCnt="4">
        <dgm:presLayoutVars>
          <dgm:bulletEnabled val="1"/>
        </dgm:presLayoutVars>
      </dgm:prSet>
      <dgm:spPr/>
    </dgm:pt>
    <dgm:pt modelId="{98EB1C52-FC41-452D-8077-394E0D490DEB}" type="pres">
      <dgm:prSet presAssocID="{082E9C58-0411-4AAE-B925-7A7A9AFDA1CC}" presName="FourNodes_2" presStyleLbl="node1" presStyleIdx="1" presStyleCnt="4">
        <dgm:presLayoutVars>
          <dgm:bulletEnabled val="1"/>
        </dgm:presLayoutVars>
      </dgm:prSet>
      <dgm:spPr/>
    </dgm:pt>
    <dgm:pt modelId="{0E0F1F8E-B9E0-45D4-BE3C-FFF18541B10D}" type="pres">
      <dgm:prSet presAssocID="{082E9C58-0411-4AAE-B925-7A7A9AFDA1CC}" presName="FourNodes_3" presStyleLbl="node1" presStyleIdx="2" presStyleCnt="4">
        <dgm:presLayoutVars>
          <dgm:bulletEnabled val="1"/>
        </dgm:presLayoutVars>
      </dgm:prSet>
      <dgm:spPr/>
    </dgm:pt>
    <dgm:pt modelId="{403E7C47-86A4-48E9-9922-441A4A0772FC}" type="pres">
      <dgm:prSet presAssocID="{082E9C58-0411-4AAE-B925-7A7A9AFDA1CC}" presName="FourNodes_4" presStyleLbl="node1" presStyleIdx="3" presStyleCnt="4">
        <dgm:presLayoutVars>
          <dgm:bulletEnabled val="1"/>
        </dgm:presLayoutVars>
      </dgm:prSet>
      <dgm:spPr/>
    </dgm:pt>
    <dgm:pt modelId="{20EE5204-0B5A-4A12-9872-89CACC858387}" type="pres">
      <dgm:prSet presAssocID="{082E9C58-0411-4AAE-B925-7A7A9AFDA1CC}" presName="FourConn_1-2" presStyleLbl="fgAccFollowNode1" presStyleIdx="0" presStyleCnt="3" custFlipHor="0" custScaleX="15143" custScaleY="8666">
        <dgm:presLayoutVars>
          <dgm:bulletEnabled val="1"/>
        </dgm:presLayoutVars>
      </dgm:prSet>
      <dgm:spPr/>
    </dgm:pt>
    <dgm:pt modelId="{F830D68E-6457-4520-AA87-0C0B89F33E8E}" type="pres">
      <dgm:prSet presAssocID="{082E9C58-0411-4AAE-B925-7A7A9AFDA1CC}" presName="FourConn_2-3" presStyleLbl="fgAccFollowNode1" presStyleIdx="1" presStyleCnt="3" custFlipVert="1" custFlipHor="0" custScaleX="14198" custScaleY="14188">
        <dgm:presLayoutVars>
          <dgm:bulletEnabled val="1"/>
        </dgm:presLayoutVars>
      </dgm:prSet>
      <dgm:spPr/>
    </dgm:pt>
    <dgm:pt modelId="{6AFA91FF-2D72-4060-A8D6-9FF67929620B}" type="pres">
      <dgm:prSet presAssocID="{082E9C58-0411-4AAE-B925-7A7A9AFDA1CC}" presName="FourConn_3-4" presStyleLbl="fgAccFollowNode1" presStyleIdx="2" presStyleCnt="3" custFlipVert="0" custFlipHor="0" custScaleX="14116" custScaleY="9815">
        <dgm:presLayoutVars>
          <dgm:bulletEnabled val="1"/>
        </dgm:presLayoutVars>
      </dgm:prSet>
      <dgm:spPr/>
    </dgm:pt>
    <dgm:pt modelId="{4D9C02CC-5971-45BE-844A-0B3FC2DC5DAA}" type="pres">
      <dgm:prSet presAssocID="{082E9C58-0411-4AAE-B925-7A7A9AFDA1CC}" presName="FourNodes_1_text" presStyleLbl="node1" presStyleIdx="3" presStyleCnt="4">
        <dgm:presLayoutVars>
          <dgm:bulletEnabled val="1"/>
        </dgm:presLayoutVars>
      </dgm:prSet>
      <dgm:spPr/>
    </dgm:pt>
    <dgm:pt modelId="{63AED19B-A412-4050-8D8E-22B4C93664BE}" type="pres">
      <dgm:prSet presAssocID="{082E9C58-0411-4AAE-B925-7A7A9AFDA1CC}" presName="FourNodes_2_text" presStyleLbl="node1" presStyleIdx="3" presStyleCnt="4">
        <dgm:presLayoutVars>
          <dgm:bulletEnabled val="1"/>
        </dgm:presLayoutVars>
      </dgm:prSet>
      <dgm:spPr/>
    </dgm:pt>
    <dgm:pt modelId="{1EA55AB5-3420-4019-BAE5-48F4AC5228D1}" type="pres">
      <dgm:prSet presAssocID="{082E9C58-0411-4AAE-B925-7A7A9AFDA1CC}" presName="FourNodes_3_text" presStyleLbl="node1" presStyleIdx="3" presStyleCnt="4">
        <dgm:presLayoutVars>
          <dgm:bulletEnabled val="1"/>
        </dgm:presLayoutVars>
      </dgm:prSet>
      <dgm:spPr/>
    </dgm:pt>
    <dgm:pt modelId="{E2413573-4D20-4B45-8329-FB4DDC41309E}" type="pres">
      <dgm:prSet presAssocID="{082E9C58-0411-4AAE-B925-7A7A9AFDA1CC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AEC30504-4AFF-4DA2-B5AB-D393618B028B}" type="presOf" srcId="{C06066F3-5F38-42BC-8938-0E00015DD05E}" destId="{C034BDFE-B0EB-405E-A061-BAFBB1A8A8D4}" srcOrd="0" destOrd="0" presId="urn:microsoft.com/office/officeart/2005/8/layout/vProcess5"/>
    <dgm:cxn modelId="{75CF730B-A098-4FFB-BA1C-C5085FCFB0B9}" srcId="{082E9C58-0411-4AAE-B925-7A7A9AFDA1CC}" destId="{83A91E78-134C-4B34-AF43-ED38057FDD80}" srcOrd="1" destOrd="0" parTransId="{904A1136-9905-4BA3-A80D-B33BDBD04F7D}" sibTransId="{E62C858F-A0BB-4482-8CB5-D7B119C60205}"/>
    <dgm:cxn modelId="{51B15646-E76C-4602-9AC4-66C6993DF110}" type="presOf" srcId="{45656CBD-934C-4542-B698-B7863772CEB9}" destId="{0E0F1F8E-B9E0-45D4-BE3C-FFF18541B10D}" srcOrd="0" destOrd="0" presId="urn:microsoft.com/office/officeart/2005/8/layout/vProcess5"/>
    <dgm:cxn modelId="{6437386C-4C1C-4523-961F-44A0985C14FE}" type="presOf" srcId="{C9B54A98-A9C2-48A5-91FA-DCB36E0B3FB0}" destId="{E2413573-4D20-4B45-8329-FB4DDC41309E}" srcOrd="1" destOrd="0" presId="urn:microsoft.com/office/officeart/2005/8/layout/vProcess5"/>
    <dgm:cxn modelId="{231D7F4F-E18A-4F6E-A99F-4D633C1C267B}" type="presOf" srcId="{11532DE5-9FD3-4DD8-A9C0-CCAACDE8B0ED}" destId="{6AFA91FF-2D72-4060-A8D6-9FF67929620B}" srcOrd="0" destOrd="0" presId="urn:microsoft.com/office/officeart/2005/8/layout/vProcess5"/>
    <dgm:cxn modelId="{C60C0653-7BCE-45E3-9A28-DF0EC9E4858E}" type="presOf" srcId="{83A91E78-134C-4B34-AF43-ED38057FDD80}" destId="{98EB1C52-FC41-452D-8077-394E0D490DEB}" srcOrd="0" destOrd="0" presId="urn:microsoft.com/office/officeart/2005/8/layout/vProcess5"/>
    <dgm:cxn modelId="{1A538A77-C06C-4892-9C42-B1A038EC7A22}" type="presOf" srcId="{E62C858F-A0BB-4482-8CB5-D7B119C60205}" destId="{F830D68E-6457-4520-AA87-0C0B89F33E8E}" srcOrd="0" destOrd="0" presId="urn:microsoft.com/office/officeart/2005/8/layout/vProcess5"/>
    <dgm:cxn modelId="{8A2BFF78-757E-4418-A740-048897339C10}" type="presOf" srcId="{C06066F3-5F38-42BC-8938-0E00015DD05E}" destId="{4D9C02CC-5971-45BE-844A-0B3FC2DC5DAA}" srcOrd="1" destOrd="0" presId="urn:microsoft.com/office/officeart/2005/8/layout/vProcess5"/>
    <dgm:cxn modelId="{FB5B9294-858D-477E-829C-537754356E6A}" srcId="{082E9C58-0411-4AAE-B925-7A7A9AFDA1CC}" destId="{C06066F3-5F38-42BC-8938-0E00015DD05E}" srcOrd="0" destOrd="0" parTransId="{8F85D51F-7624-4691-9C87-EAE3EC79BDC4}" sibTransId="{BE5C75F8-9178-4A3F-9426-4F0CCDD44B02}"/>
    <dgm:cxn modelId="{A4A0C79E-DE2A-4EE2-86AC-E2924FB6F1B1}" type="presOf" srcId="{082E9C58-0411-4AAE-B925-7A7A9AFDA1CC}" destId="{C5BC7919-3D49-48F1-803A-C58B3F958223}" srcOrd="0" destOrd="0" presId="urn:microsoft.com/office/officeart/2005/8/layout/vProcess5"/>
    <dgm:cxn modelId="{865F52A7-5611-433E-88CD-529C8E3A4E70}" srcId="{082E9C58-0411-4AAE-B925-7A7A9AFDA1CC}" destId="{45656CBD-934C-4542-B698-B7863772CEB9}" srcOrd="2" destOrd="0" parTransId="{6DB4C357-28AB-4865-A4DF-72367245AF2F}" sibTransId="{11532DE5-9FD3-4DD8-A9C0-CCAACDE8B0ED}"/>
    <dgm:cxn modelId="{F5663BBB-06B2-4719-897F-A8ACA6ECD904}" type="presOf" srcId="{C9B54A98-A9C2-48A5-91FA-DCB36E0B3FB0}" destId="{403E7C47-86A4-48E9-9922-441A4A0772FC}" srcOrd="0" destOrd="0" presId="urn:microsoft.com/office/officeart/2005/8/layout/vProcess5"/>
    <dgm:cxn modelId="{02BEA3C3-D6F5-4FF4-9D88-47F4B82AC594}" type="presOf" srcId="{45656CBD-934C-4542-B698-B7863772CEB9}" destId="{1EA55AB5-3420-4019-BAE5-48F4AC5228D1}" srcOrd="1" destOrd="0" presId="urn:microsoft.com/office/officeart/2005/8/layout/vProcess5"/>
    <dgm:cxn modelId="{1C3A44D1-429B-4638-BB16-4D19FC6D02D2}" type="presOf" srcId="{BE5C75F8-9178-4A3F-9426-4F0CCDD44B02}" destId="{20EE5204-0B5A-4A12-9872-89CACC858387}" srcOrd="0" destOrd="0" presId="urn:microsoft.com/office/officeart/2005/8/layout/vProcess5"/>
    <dgm:cxn modelId="{CAC5EFD6-FD26-4E7D-A54B-122844ADE868}" srcId="{082E9C58-0411-4AAE-B925-7A7A9AFDA1CC}" destId="{C9B54A98-A9C2-48A5-91FA-DCB36E0B3FB0}" srcOrd="3" destOrd="0" parTransId="{C901626A-9F14-4B8C-90AC-D4D89F0B4AA1}" sibTransId="{38896BE4-15B5-4C5F-A8B5-97D43E2E4FC4}"/>
    <dgm:cxn modelId="{60F738DB-0D5A-4040-9732-A0E02457F6B7}" type="presOf" srcId="{83A91E78-134C-4B34-AF43-ED38057FDD80}" destId="{63AED19B-A412-4050-8D8E-22B4C93664BE}" srcOrd="1" destOrd="0" presId="urn:microsoft.com/office/officeart/2005/8/layout/vProcess5"/>
    <dgm:cxn modelId="{550EBC03-1774-4FFD-81B0-A58E9FC71F56}" type="presParOf" srcId="{C5BC7919-3D49-48F1-803A-C58B3F958223}" destId="{83A08891-E0A0-4F11-AFD9-EECBDE1C94CE}" srcOrd="0" destOrd="0" presId="urn:microsoft.com/office/officeart/2005/8/layout/vProcess5"/>
    <dgm:cxn modelId="{389C6080-5F6D-4958-965C-DB54E6462CCD}" type="presParOf" srcId="{C5BC7919-3D49-48F1-803A-C58B3F958223}" destId="{C034BDFE-B0EB-405E-A061-BAFBB1A8A8D4}" srcOrd="1" destOrd="0" presId="urn:microsoft.com/office/officeart/2005/8/layout/vProcess5"/>
    <dgm:cxn modelId="{CDBB1847-F7FD-4948-A836-841B56721583}" type="presParOf" srcId="{C5BC7919-3D49-48F1-803A-C58B3F958223}" destId="{98EB1C52-FC41-452D-8077-394E0D490DEB}" srcOrd="2" destOrd="0" presId="urn:microsoft.com/office/officeart/2005/8/layout/vProcess5"/>
    <dgm:cxn modelId="{30325418-0DCE-4E46-A23E-FE76AB151F17}" type="presParOf" srcId="{C5BC7919-3D49-48F1-803A-C58B3F958223}" destId="{0E0F1F8E-B9E0-45D4-BE3C-FFF18541B10D}" srcOrd="3" destOrd="0" presId="urn:microsoft.com/office/officeart/2005/8/layout/vProcess5"/>
    <dgm:cxn modelId="{0B31ED6C-C1D1-4E47-A6D7-C05B5B49FB78}" type="presParOf" srcId="{C5BC7919-3D49-48F1-803A-C58B3F958223}" destId="{403E7C47-86A4-48E9-9922-441A4A0772FC}" srcOrd="4" destOrd="0" presId="urn:microsoft.com/office/officeart/2005/8/layout/vProcess5"/>
    <dgm:cxn modelId="{31279659-38CF-4091-94B9-59E4660E24D5}" type="presParOf" srcId="{C5BC7919-3D49-48F1-803A-C58B3F958223}" destId="{20EE5204-0B5A-4A12-9872-89CACC858387}" srcOrd="5" destOrd="0" presId="urn:microsoft.com/office/officeart/2005/8/layout/vProcess5"/>
    <dgm:cxn modelId="{7E935C84-0015-481E-8ACD-D49DE6BDF8B9}" type="presParOf" srcId="{C5BC7919-3D49-48F1-803A-C58B3F958223}" destId="{F830D68E-6457-4520-AA87-0C0B89F33E8E}" srcOrd="6" destOrd="0" presId="urn:microsoft.com/office/officeart/2005/8/layout/vProcess5"/>
    <dgm:cxn modelId="{FDAE0085-EB18-4B91-A57A-671A002FE77E}" type="presParOf" srcId="{C5BC7919-3D49-48F1-803A-C58B3F958223}" destId="{6AFA91FF-2D72-4060-A8D6-9FF67929620B}" srcOrd="7" destOrd="0" presId="urn:microsoft.com/office/officeart/2005/8/layout/vProcess5"/>
    <dgm:cxn modelId="{52957911-097C-4F3F-913A-E3088296FFAB}" type="presParOf" srcId="{C5BC7919-3D49-48F1-803A-C58B3F958223}" destId="{4D9C02CC-5971-45BE-844A-0B3FC2DC5DAA}" srcOrd="8" destOrd="0" presId="urn:microsoft.com/office/officeart/2005/8/layout/vProcess5"/>
    <dgm:cxn modelId="{48C27020-BDD1-4CA0-90B5-68B4F287B28F}" type="presParOf" srcId="{C5BC7919-3D49-48F1-803A-C58B3F958223}" destId="{63AED19B-A412-4050-8D8E-22B4C93664BE}" srcOrd="9" destOrd="0" presId="urn:microsoft.com/office/officeart/2005/8/layout/vProcess5"/>
    <dgm:cxn modelId="{62E1DFF6-1B80-411A-B5BD-F4CB8AA92179}" type="presParOf" srcId="{C5BC7919-3D49-48F1-803A-C58B3F958223}" destId="{1EA55AB5-3420-4019-BAE5-48F4AC5228D1}" srcOrd="10" destOrd="0" presId="urn:microsoft.com/office/officeart/2005/8/layout/vProcess5"/>
    <dgm:cxn modelId="{F1D47D03-D4C6-401E-9D7D-4C1290D80D8F}" type="presParOf" srcId="{C5BC7919-3D49-48F1-803A-C58B3F958223}" destId="{E2413573-4D20-4B45-8329-FB4DDC41309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1E82C2-B30D-4F90-B007-FCC98C9D8687}">
      <dsp:nvSpPr>
        <dsp:cNvPr id="0" name=""/>
        <dsp:cNvSpPr/>
      </dsp:nvSpPr>
      <dsp:spPr>
        <a:xfrm>
          <a:off x="0" y="676"/>
          <a:ext cx="680733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210C2-2441-4128-8CA0-A218FB8565D5}">
      <dsp:nvSpPr>
        <dsp:cNvPr id="0" name=""/>
        <dsp:cNvSpPr/>
      </dsp:nvSpPr>
      <dsp:spPr>
        <a:xfrm>
          <a:off x="0" y="676"/>
          <a:ext cx="6807333" cy="1107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Mission statements; accessibility (OA?); reach and impact</a:t>
          </a:r>
          <a:endParaRPr lang="en-US" sz="2900" kern="1200" dirty="0"/>
        </a:p>
      </dsp:txBody>
      <dsp:txXfrm>
        <a:off x="0" y="676"/>
        <a:ext cx="6807333" cy="1107982"/>
      </dsp:txXfrm>
    </dsp:sp>
    <dsp:sp modelId="{522D467F-D514-477F-9DA8-B0D374BCB377}">
      <dsp:nvSpPr>
        <dsp:cNvPr id="0" name=""/>
        <dsp:cNvSpPr/>
      </dsp:nvSpPr>
      <dsp:spPr>
        <a:xfrm>
          <a:off x="0" y="1108658"/>
          <a:ext cx="680733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2007B2-CE04-4401-BB76-F3A273579826}">
      <dsp:nvSpPr>
        <dsp:cNvPr id="0" name=""/>
        <dsp:cNvSpPr/>
      </dsp:nvSpPr>
      <dsp:spPr>
        <a:xfrm>
          <a:off x="0" y="1108658"/>
          <a:ext cx="6807333" cy="1107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Recent journal issues – approaches, debates, topics</a:t>
          </a:r>
          <a:endParaRPr lang="en-US" sz="2900" kern="1200" dirty="0"/>
        </a:p>
      </dsp:txBody>
      <dsp:txXfrm>
        <a:off x="0" y="1108658"/>
        <a:ext cx="6807333" cy="1107982"/>
      </dsp:txXfrm>
    </dsp:sp>
    <dsp:sp modelId="{01FB89C5-6F0F-437C-8334-8EE0CC243D30}">
      <dsp:nvSpPr>
        <dsp:cNvPr id="0" name=""/>
        <dsp:cNvSpPr/>
      </dsp:nvSpPr>
      <dsp:spPr>
        <a:xfrm>
          <a:off x="0" y="2216640"/>
          <a:ext cx="680733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68EEF6-404D-41B3-9057-04ECC1189DF9}">
      <dsp:nvSpPr>
        <dsp:cNvPr id="0" name=""/>
        <dsp:cNvSpPr/>
      </dsp:nvSpPr>
      <dsp:spPr>
        <a:xfrm>
          <a:off x="0" y="2216640"/>
          <a:ext cx="6807333" cy="1107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Read recent articles for style &amp; structure</a:t>
          </a:r>
          <a:endParaRPr lang="en-US" sz="2900" kern="1200" dirty="0"/>
        </a:p>
      </dsp:txBody>
      <dsp:txXfrm>
        <a:off x="0" y="2216640"/>
        <a:ext cx="6807333" cy="1107982"/>
      </dsp:txXfrm>
    </dsp:sp>
    <dsp:sp modelId="{2BBAE8FD-96B9-4366-B34F-E2EAFD02B95B}">
      <dsp:nvSpPr>
        <dsp:cNvPr id="0" name=""/>
        <dsp:cNvSpPr/>
      </dsp:nvSpPr>
      <dsp:spPr>
        <a:xfrm>
          <a:off x="0" y="3324623"/>
          <a:ext cx="680733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C1AC37-FBB4-452F-8843-DDB17AC9C5D8}">
      <dsp:nvSpPr>
        <dsp:cNvPr id="0" name=""/>
        <dsp:cNvSpPr/>
      </dsp:nvSpPr>
      <dsp:spPr>
        <a:xfrm>
          <a:off x="0" y="3324623"/>
          <a:ext cx="6807333" cy="1107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Check for balance between historiography, empirical analysis, claims to novelty</a:t>
          </a:r>
          <a:endParaRPr lang="en-US" sz="2900" kern="1200" dirty="0"/>
        </a:p>
      </dsp:txBody>
      <dsp:txXfrm>
        <a:off x="0" y="3324623"/>
        <a:ext cx="6807333" cy="1107982"/>
      </dsp:txXfrm>
    </dsp:sp>
    <dsp:sp modelId="{AD94E5DF-7697-41D1-8F0E-2C79370DB7CC}">
      <dsp:nvSpPr>
        <dsp:cNvPr id="0" name=""/>
        <dsp:cNvSpPr/>
      </dsp:nvSpPr>
      <dsp:spPr>
        <a:xfrm>
          <a:off x="0" y="4432605"/>
          <a:ext cx="680733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50B4D3-3639-419D-B12C-786E9DA66602}">
      <dsp:nvSpPr>
        <dsp:cNvPr id="0" name=""/>
        <dsp:cNvSpPr/>
      </dsp:nvSpPr>
      <dsp:spPr>
        <a:xfrm>
          <a:off x="0" y="4432605"/>
          <a:ext cx="6807333" cy="1107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If in doubt, contact editor</a:t>
          </a:r>
          <a:endParaRPr lang="en-US" sz="2900" kern="1200" dirty="0"/>
        </a:p>
      </dsp:txBody>
      <dsp:txXfrm>
        <a:off x="0" y="4432605"/>
        <a:ext cx="6807333" cy="11079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8F8FB-A9CB-41E7-A758-995417A87D02}">
      <dsp:nvSpPr>
        <dsp:cNvPr id="0" name=""/>
        <dsp:cNvSpPr/>
      </dsp:nvSpPr>
      <dsp:spPr>
        <a:xfrm>
          <a:off x="0" y="61883"/>
          <a:ext cx="6807081" cy="834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What is your main intervention?</a:t>
          </a:r>
          <a:endParaRPr lang="en-US" sz="2100" kern="1200"/>
        </a:p>
      </dsp:txBody>
      <dsp:txXfrm>
        <a:off x="40724" y="102607"/>
        <a:ext cx="6725633" cy="752780"/>
      </dsp:txXfrm>
    </dsp:sp>
    <dsp:sp modelId="{BE3930D6-8761-4C7E-BCE7-D9E2355FED87}">
      <dsp:nvSpPr>
        <dsp:cNvPr id="0" name=""/>
        <dsp:cNvSpPr/>
      </dsp:nvSpPr>
      <dsp:spPr>
        <a:xfrm>
          <a:off x="0" y="956591"/>
          <a:ext cx="6807081" cy="834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How does it engage with and extend the state of the field?</a:t>
          </a:r>
          <a:endParaRPr lang="en-US" sz="2100" kern="1200" dirty="0"/>
        </a:p>
      </dsp:txBody>
      <dsp:txXfrm>
        <a:off x="40724" y="997315"/>
        <a:ext cx="6725633" cy="752780"/>
      </dsp:txXfrm>
    </dsp:sp>
    <dsp:sp modelId="{D0698455-34F4-4FEE-B55B-BAA0F6433AD5}">
      <dsp:nvSpPr>
        <dsp:cNvPr id="0" name=""/>
        <dsp:cNvSpPr/>
      </dsp:nvSpPr>
      <dsp:spPr>
        <a:xfrm>
          <a:off x="0" y="1851299"/>
          <a:ext cx="6807081" cy="834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Identify key debates and ensure your historiography is up-to-date</a:t>
          </a:r>
          <a:endParaRPr lang="en-US" sz="2100" kern="1200" dirty="0"/>
        </a:p>
      </dsp:txBody>
      <dsp:txXfrm>
        <a:off x="40724" y="1892023"/>
        <a:ext cx="6725633" cy="752780"/>
      </dsp:txXfrm>
    </dsp:sp>
    <dsp:sp modelId="{67F239C5-4158-4C51-89DD-9BF062E8BEB1}">
      <dsp:nvSpPr>
        <dsp:cNvPr id="0" name=""/>
        <dsp:cNvSpPr/>
      </dsp:nvSpPr>
      <dsp:spPr>
        <a:xfrm>
          <a:off x="0" y="2746008"/>
          <a:ext cx="6807081" cy="834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What is the larger significance of your arguments?</a:t>
          </a:r>
          <a:endParaRPr lang="en-US" sz="2100" kern="1200" dirty="0"/>
        </a:p>
      </dsp:txBody>
      <dsp:txXfrm>
        <a:off x="40724" y="2786732"/>
        <a:ext cx="6725633" cy="752780"/>
      </dsp:txXfrm>
    </dsp:sp>
    <dsp:sp modelId="{94BC3B54-1A47-4728-A22D-F6866579B24C}">
      <dsp:nvSpPr>
        <dsp:cNvPr id="0" name=""/>
        <dsp:cNvSpPr/>
      </dsp:nvSpPr>
      <dsp:spPr>
        <a:xfrm>
          <a:off x="0" y="3640716"/>
          <a:ext cx="6807081" cy="834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Explain your approach and how it draws on methods from the field (or applies methods from outside to it)</a:t>
          </a:r>
          <a:endParaRPr lang="en-US" sz="2100" kern="1200" dirty="0"/>
        </a:p>
      </dsp:txBody>
      <dsp:txXfrm>
        <a:off x="40724" y="3681440"/>
        <a:ext cx="6725633" cy="752780"/>
      </dsp:txXfrm>
    </dsp:sp>
    <dsp:sp modelId="{CB499406-953A-40C0-9CF4-B34BE95E87F6}">
      <dsp:nvSpPr>
        <dsp:cNvPr id="0" name=""/>
        <dsp:cNvSpPr/>
      </dsp:nvSpPr>
      <dsp:spPr>
        <a:xfrm>
          <a:off x="0" y="4535424"/>
          <a:ext cx="6807081" cy="8342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(if the fit isn’t natural, submit it elsewhere!)</a:t>
          </a:r>
          <a:endParaRPr lang="en-US" sz="2100" kern="1200" dirty="0"/>
        </a:p>
      </dsp:txBody>
      <dsp:txXfrm>
        <a:off x="40724" y="4576148"/>
        <a:ext cx="6725633" cy="7527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34BDFE-B0EB-405E-A061-BAFBB1A8A8D4}">
      <dsp:nvSpPr>
        <dsp:cNvPr id="0" name=""/>
        <dsp:cNvSpPr/>
      </dsp:nvSpPr>
      <dsp:spPr>
        <a:xfrm>
          <a:off x="0" y="0"/>
          <a:ext cx="8742263" cy="8116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/>
            <a:t>Length, style guide, type of contribution</a:t>
          </a:r>
          <a:endParaRPr lang="en-US" sz="3500" kern="1200"/>
        </a:p>
      </dsp:txBody>
      <dsp:txXfrm>
        <a:off x="23773" y="23773"/>
        <a:ext cx="7797822" cy="764123"/>
      </dsp:txXfrm>
    </dsp:sp>
    <dsp:sp modelId="{98EB1C52-FC41-452D-8077-394E0D490DEB}">
      <dsp:nvSpPr>
        <dsp:cNvPr id="0" name=""/>
        <dsp:cNvSpPr/>
      </dsp:nvSpPr>
      <dsp:spPr>
        <a:xfrm>
          <a:off x="732164" y="959245"/>
          <a:ext cx="8742263" cy="8116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Cover letter + submission system</a:t>
          </a:r>
          <a:endParaRPr lang="en-US" sz="3500" kern="1200" dirty="0"/>
        </a:p>
      </dsp:txBody>
      <dsp:txXfrm>
        <a:off x="755937" y="983018"/>
        <a:ext cx="7434967" cy="764123"/>
      </dsp:txXfrm>
    </dsp:sp>
    <dsp:sp modelId="{0E0F1F8E-B9E0-45D4-BE3C-FFF18541B10D}">
      <dsp:nvSpPr>
        <dsp:cNvPr id="0" name=""/>
        <dsp:cNvSpPr/>
      </dsp:nvSpPr>
      <dsp:spPr>
        <a:xfrm>
          <a:off x="1453401" y="1918490"/>
          <a:ext cx="8742263" cy="8116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Responding to peer review</a:t>
          </a:r>
          <a:endParaRPr lang="en-US" sz="3500" kern="1200" dirty="0"/>
        </a:p>
      </dsp:txBody>
      <dsp:txXfrm>
        <a:off x="1477174" y="1942263"/>
        <a:ext cx="7445895" cy="764123"/>
      </dsp:txXfrm>
    </dsp:sp>
    <dsp:sp modelId="{403E7C47-86A4-48E9-9922-441A4A0772FC}">
      <dsp:nvSpPr>
        <dsp:cNvPr id="0" name=""/>
        <dsp:cNvSpPr/>
      </dsp:nvSpPr>
      <dsp:spPr>
        <a:xfrm>
          <a:off x="2185565" y="2877735"/>
          <a:ext cx="8742263" cy="8116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Revising your submission</a:t>
          </a:r>
          <a:endParaRPr lang="en-US" sz="3500" kern="1200" dirty="0"/>
        </a:p>
      </dsp:txBody>
      <dsp:txXfrm>
        <a:off x="2209338" y="2901508"/>
        <a:ext cx="7434967" cy="764123"/>
      </dsp:txXfrm>
    </dsp:sp>
    <dsp:sp modelId="{20EE5204-0B5A-4A12-9872-89CACC858387}">
      <dsp:nvSpPr>
        <dsp:cNvPr id="0" name=""/>
        <dsp:cNvSpPr/>
      </dsp:nvSpPr>
      <dsp:spPr>
        <a:xfrm>
          <a:off x="8438524" y="862596"/>
          <a:ext cx="79892" cy="4572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56500" y="862596"/>
        <a:ext cx="43940" cy="34404"/>
      </dsp:txXfrm>
    </dsp:sp>
    <dsp:sp modelId="{F830D68E-6457-4520-AA87-0C0B89F33E8E}">
      <dsp:nvSpPr>
        <dsp:cNvPr id="0" name=""/>
        <dsp:cNvSpPr/>
      </dsp:nvSpPr>
      <dsp:spPr>
        <a:xfrm flipV="1">
          <a:off x="9173182" y="1807275"/>
          <a:ext cx="74906" cy="7485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9190036" y="1825801"/>
        <a:ext cx="41198" cy="56327"/>
      </dsp:txXfrm>
    </dsp:sp>
    <dsp:sp modelId="{6AFA91FF-2D72-4060-A8D6-9FF67929620B}">
      <dsp:nvSpPr>
        <dsp:cNvPr id="0" name=""/>
        <dsp:cNvSpPr/>
      </dsp:nvSpPr>
      <dsp:spPr>
        <a:xfrm>
          <a:off x="9894635" y="2778056"/>
          <a:ext cx="74473" cy="5178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9911391" y="2778056"/>
        <a:ext cx="40961" cy="38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F3F2D-B858-1595-BC6C-D8418729F6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28BBB8-9F50-2B6B-544E-10063065D0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58D8F-29E4-58A7-296E-F96DEE23B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26CF75-B59D-DC26-382B-F1600B424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F4BD2-898E-932B-FF30-2DF5BA8F1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85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1CFD8-2642-C494-FF45-44348D2D8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A77BC1-6DF7-FD60-150F-58F9CA500E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B2AAB-AEC0-1795-53D8-EE316F486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3A7EC-774A-3B5C-7C85-6BE7D5673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99E9A-9616-D485-FFBD-BFBCA2C60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21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6B549D-C21B-6FCA-0CF1-2682F39358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571FF1-332F-95DC-59D3-C0900AE8B5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8843D-4C2E-A123-C052-775F2679B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4F67A-912A-3D1D-8715-532D8B013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434A5-3D3D-6D2A-8CD4-E4877B6C7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696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86B05-40D6-5C96-65C8-41793A25E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0889C-4CF9-C43E-A593-A40F2113B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DE2F9-C719-0B8E-02A2-32988CB65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1BF00-3320-21C8-67DB-D6D2CFC05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206FD-329C-9126-05D3-431A13181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648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256B-E95C-3D69-156F-4865FA57A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526F0C-C6E2-9D0E-B435-76DDC6E9C8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9228F-8E2A-71B4-22CF-94FA96749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85331-640C-9081-F3FD-D98A04352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3F46C-F0BC-E98F-78C5-6784CD6D6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C7DDA-2BEE-F60B-B35D-C83EC1A55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F2B0A-7748-9B2F-8B80-14F831D7DC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04955B-6383-2D81-DDC9-3D2F587E4F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A533FF-8CD1-A0FC-E7C3-5F45B66BC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15B608-F385-7F40-09DE-6585A8E36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5203D-60E0-1186-5614-F8912F15D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50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71ECD-8997-F76B-0955-0BFC987FC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E1D84E-9A41-9182-191E-FA6CB764F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8EB185-F639-541D-8557-FD7114042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50DBA6-EDF8-531E-ECC4-220DEFFF9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ECC58D-CDF4-474F-CF0A-9B17260ECB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30AF7D-1878-9F45-D9F7-21FAAD428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01CABA-925F-85E1-0093-CE4F3263D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F04AAD-86A2-907A-CFEE-B47D29709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76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58FBA-62F2-CF3A-BDA0-7D6AAE171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A2873E-2F0C-5FEC-2D92-EF563D8AC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10A2CE-6F9D-DFD1-9A33-C65B9A82C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838C3F-86D6-4D73-6492-8737795B5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449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AA10F5-F5DF-5C84-B6C7-EB6A57826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9D2A6A-0D61-B890-3FA8-98221A4F7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3E07D4-B10A-0BCE-0B16-13A297A13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797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03427-ADC1-42EA-10F3-73E9F9E21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302F8-3D67-BAE1-74EA-6F05E18E9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12A79C-92DA-B7DB-AC24-1E840677AF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C157F5-6E75-EB00-2C6D-7CDA86030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19E354-1AF4-A7E6-7905-C8F414DFD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2B7418-55BF-8928-F6C8-BCCA334E2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854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ADD5-2B7F-FEFC-298B-C08AEA968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1C838D-AABE-A1C7-B214-1C879F504A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2EC28F-0918-D0DA-7F0B-A007830E0D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ACB0D4-E63D-EAD0-79E4-071716F2E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0A5870-EF23-C5B0-733D-F7433E8A2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1F7A30-693F-DBEE-01E9-C25D9BC7B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671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84541B-1C6F-E422-A536-52360516C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CE0D2B-4EEC-67EA-55AC-842C106D8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2C3A6-C35F-8E73-18F5-69F621D52C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1BA08-34A5-41A7-AAF6-142AA2E57E71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3E4FC-AE35-9400-F02A-8682C42A5A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71CFC-61F7-8B62-17DA-9A796C4305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3C78A-ECD7-4470-89E8-FFEE3FE10A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799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7" name="Rectangle 1056">
            <a:extLst>
              <a:ext uri="{FF2B5EF4-FFF2-40B4-BE49-F238E27FC236}">
                <a16:creationId xmlns:a16="http://schemas.microsoft.com/office/drawing/2014/main" id="{7B4F6806-5898-4FE8-B610-A058C8B847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34131FA-71AB-B0FC-210B-8D1F37D7BE47}"/>
              </a:ext>
            </a:extLst>
          </p:cNvPr>
          <p:cNvSpPr txBox="1">
            <a:spLocks/>
          </p:cNvSpPr>
          <p:nvPr/>
        </p:nvSpPr>
        <p:spPr>
          <a:xfrm>
            <a:off x="3747018" y="4095655"/>
            <a:ext cx="6472492" cy="14511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39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Journal Publishing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800" b="1" dirty="0">
                <a:latin typeface="+mj-lt"/>
                <a:ea typeface="+mj-ea"/>
                <a:cs typeface="+mj-cs"/>
              </a:rPr>
              <a:t>History GRF May 2026</a:t>
            </a:r>
            <a:endParaRPr lang="en-US" sz="28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 descr="Historical Perspectives on the Global Environment | Leipziger  Universitätsverlag">
            <a:extLst>
              <a:ext uri="{FF2B5EF4-FFF2-40B4-BE49-F238E27FC236}">
                <a16:creationId xmlns:a16="http://schemas.microsoft.com/office/drawing/2014/main" id="{F8838DB2-FEC1-2CA3-2BFE-31D29B3C8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48" r="-3" b="20757"/>
          <a:stretch>
            <a:fillRect/>
          </a:stretch>
        </p:blipFill>
        <p:spPr bwMode="auto">
          <a:xfrm>
            <a:off x="4406845" y="4"/>
            <a:ext cx="4101288" cy="3418797"/>
          </a:xfrm>
          <a:custGeom>
            <a:avLst/>
            <a:gdLst/>
            <a:ahLst/>
            <a:cxnLst/>
            <a:rect l="l" t="t" r="r" b="b"/>
            <a:pathLst>
              <a:path w="4101288" h="3418797">
                <a:moveTo>
                  <a:pt x="989912" y="0"/>
                </a:moveTo>
                <a:lnTo>
                  <a:pt x="3844502" y="0"/>
                </a:lnTo>
                <a:lnTo>
                  <a:pt x="3760850" y="25406"/>
                </a:lnTo>
                <a:cubicBezTo>
                  <a:pt x="3711615" y="43967"/>
                  <a:pt x="3663870" y="67007"/>
                  <a:pt x="3618425" y="98254"/>
                </a:cubicBezTo>
                <a:cubicBezTo>
                  <a:pt x="3626136" y="110145"/>
                  <a:pt x="3665355" y="144049"/>
                  <a:pt x="3649272" y="146579"/>
                </a:cubicBezTo>
                <a:cubicBezTo>
                  <a:pt x="3604102" y="153917"/>
                  <a:pt x="3564000" y="178711"/>
                  <a:pt x="3522797" y="199205"/>
                </a:cubicBezTo>
                <a:cubicBezTo>
                  <a:pt x="3504948" y="208060"/>
                  <a:pt x="3483356" y="219700"/>
                  <a:pt x="3491728" y="251325"/>
                </a:cubicBezTo>
                <a:cubicBezTo>
                  <a:pt x="3506932" y="260181"/>
                  <a:pt x="3518169" y="247783"/>
                  <a:pt x="3530727" y="246772"/>
                </a:cubicBezTo>
                <a:cubicBezTo>
                  <a:pt x="3543507" y="245761"/>
                  <a:pt x="3572153" y="252336"/>
                  <a:pt x="3564219" y="256638"/>
                </a:cubicBezTo>
                <a:cubicBezTo>
                  <a:pt x="3528083" y="276121"/>
                  <a:pt x="3593085" y="322928"/>
                  <a:pt x="3550339" y="322928"/>
                </a:cubicBezTo>
                <a:cubicBezTo>
                  <a:pt x="3478728" y="323181"/>
                  <a:pt x="3440609" y="406169"/>
                  <a:pt x="3371643" y="408447"/>
                </a:cubicBezTo>
                <a:cubicBezTo>
                  <a:pt x="3360627" y="408698"/>
                  <a:pt x="3355338" y="423373"/>
                  <a:pt x="3355558" y="436278"/>
                </a:cubicBezTo>
                <a:cubicBezTo>
                  <a:pt x="3355558" y="451712"/>
                  <a:pt x="3365694" y="454494"/>
                  <a:pt x="3376931" y="456013"/>
                </a:cubicBezTo>
                <a:cubicBezTo>
                  <a:pt x="3394118" y="458289"/>
                  <a:pt x="3411965" y="436278"/>
                  <a:pt x="3434660" y="466133"/>
                </a:cubicBezTo>
                <a:cubicBezTo>
                  <a:pt x="3393898" y="483590"/>
                  <a:pt x="3353135" y="501049"/>
                  <a:pt x="3353797" y="561013"/>
                </a:cubicBezTo>
                <a:cubicBezTo>
                  <a:pt x="3354015" y="577205"/>
                  <a:pt x="3337050" y="583277"/>
                  <a:pt x="3324270" y="587325"/>
                </a:cubicBezTo>
                <a:cubicBezTo>
                  <a:pt x="3303117" y="593904"/>
                  <a:pt x="3285272" y="605543"/>
                  <a:pt x="3273812" y="628061"/>
                </a:cubicBezTo>
                <a:cubicBezTo>
                  <a:pt x="3274033" y="632362"/>
                  <a:pt x="3274254" y="636917"/>
                  <a:pt x="3272930" y="640459"/>
                </a:cubicBezTo>
                <a:cubicBezTo>
                  <a:pt x="3276676" y="694855"/>
                  <a:pt x="3307523" y="693336"/>
                  <a:pt x="3341676" y="684230"/>
                </a:cubicBezTo>
                <a:cubicBezTo>
                  <a:pt x="3382439" y="673096"/>
                  <a:pt x="3422762" y="652855"/>
                  <a:pt x="3465728" y="672338"/>
                </a:cubicBezTo>
                <a:cubicBezTo>
                  <a:pt x="3405133" y="698397"/>
                  <a:pt x="3339253" y="700422"/>
                  <a:pt x="3282405" y="737615"/>
                </a:cubicBezTo>
                <a:cubicBezTo>
                  <a:pt x="3490406" y="744447"/>
                  <a:pt x="3674169" y="627048"/>
                  <a:pt x="3875781" y="582013"/>
                </a:cubicBezTo>
                <a:cubicBezTo>
                  <a:pt x="3868951" y="612120"/>
                  <a:pt x="3852646" y="618193"/>
                  <a:pt x="3837883" y="622747"/>
                </a:cubicBezTo>
                <a:cubicBezTo>
                  <a:pt x="3763408" y="645519"/>
                  <a:pt x="3698188" y="690809"/>
                  <a:pt x="3630322" y="730023"/>
                </a:cubicBezTo>
                <a:cubicBezTo>
                  <a:pt x="3602340" y="746216"/>
                  <a:pt x="3582066" y="762411"/>
                  <a:pt x="3571492" y="797327"/>
                </a:cubicBezTo>
                <a:cubicBezTo>
                  <a:pt x="3562015" y="828953"/>
                  <a:pt x="3543728" y="843628"/>
                  <a:pt x="3509797" y="834518"/>
                </a:cubicBezTo>
                <a:cubicBezTo>
                  <a:pt x="3482254" y="826927"/>
                  <a:pt x="3452068" y="830975"/>
                  <a:pt x="3423203" y="833760"/>
                </a:cubicBezTo>
                <a:cubicBezTo>
                  <a:pt x="3389931" y="836796"/>
                  <a:pt x="3352693" y="872470"/>
                  <a:pt x="3361728" y="890941"/>
                </a:cubicBezTo>
                <a:cubicBezTo>
                  <a:pt x="3377151" y="922314"/>
                  <a:pt x="3402931" y="906627"/>
                  <a:pt x="3425847" y="903084"/>
                </a:cubicBezTo>
                <a:cubicBezTo>
                  <a:pt x="3451848" y="898784"/>
                  <a:pt x="3500100" y="889927"/>
                  <a:pt x="3500982" y="893723"/>
                </a:cubicBezTo>
                <a:cubicBezTo>
                  <a:pt x="3517950" y="972410"/>
                  <a:pt x="3637374" y="903845"/>
                  <a:pt x="3663154" y="896758"/>
                </a:cubicBezTo>
                <a:cubicBezTo>
                  <a:pt x="3695322" y="887904"/>
                  <a:pt x="3725509" y="904097"/>
                  <a:pt x="3756136" y="907891"/>
                </a:cubicBezTo>
                <a:cubicBezTo>
                  <a:pt x="3783459" y="911433"/>
                  <a:pt x="3937918" y="922314"/>
                  <a:pt x="3969866" y="888915"/>
                </a:cubicBezTo>
                <a:cubicBezTo>
                  <a:pt x="3974273" y="914976"/>
                  <a:pt x="3965020" y="925602"/>
                  <a:pt x="3957306" y="937494"/>
                </a:cubicBezTo>
                <a:cubicBezTo>
                  <a:pt x="3946511" y="954445"/>
                  <a:pt x="3944747" y="966337"/>
                  <a:pt x="3965239" y="979747"/>
                </a:cubicBezTo>
                <a:cubicBezTo>
                  <a:pt x="4023630" y="1018206"/>
                  <a:pt x="4022747" y="1019470"/>
                  <a:pt x="3968324" y="1071591"/>
                </a:cubicBezTo>
                <a:cubicBezTo>
                  <a:pt x="3965678" y="1073867"/>
                  <a:pt x="3966782" y="1081459"/>
                  <a:pt x="3966341" y="1086519"/>
                </a:cubicBezTo>
                <a:cubicBezTo>
                  <a:pt x="3980663" y="1094615"/>
                  <a:pt x="3997409" y="1074373"/>
                  <a:pt x="4014153" y="1096133"/>
                </a:cubicBezTo>
                <a:cubicBezTo>
                  <a:pt x="3941222" y="1191771"/>
                  <a:pt x="3829950" y="1215299"/>
                  <a:pt x="3729254" y="1287157"/>
                </a:cubicBezTo>
                <a:cubicBezTo>
                  <a:pt x="3810780" y="1310939"/>
                  <a:pt x="3859696" y="1227952"/>
                  <a:pt x="3919628" y="1238578"/>
                </a:cubicBezTo>
                <a:cubicBezTo>
                  <a:pt x="3949596" y="1264639"/>
                  <a:pt x="3860577" y="1306386"/>
                  <a:pt x="3945409" y="1318784"/>
                </a:cubicBezTo>
                <a:cubicBezTo>
                  <a:pt x="3908610" y="1341555"/>
                  <a:pt x="3881289" y="1363817"/>
                  <a:pt x="3855951" y="1390133"/>
                </a:cubicBezTo>
                <a:cubicBezTo>
                  <a:pt x="3810780" y="1437192"/>
                  <a:pt x="3801967" y="1468060"/>
                  <a:pt x="3822900" y="1531314"/>
                </a:cubicBezTo>
                <a:cubicBezTo>
                  <a:pt x="3836562" y="1572808"/>
                  <a:pt x="3856611" y="1611013"/>
                  <a:pt x="3838986" y="1660349"/>
                </a:cubicBezTo>
                <a:cubicBezTo>
                  <a:pt x="3826646" y="1694254"/>
                  <a:pt x="3831494" y="1716517"/>
                  <a:pt x="3877323" y="1701337"/>
                </a:cubicBezTo>
                <a:cubicBezTo>
                  <a:pt x="3926679" y="1685144"/>
                  <a:pt x="3945187" y="1715505"/>
                  <a:pt x="3932849" y="1774963"/>
                </a:cubicBezTo>
                <a:cubicBezTo>
                  <a:pt x="3924917" y="1813169"/>
                  <a:pt x="3933291" y="1824806"/>
                  <a:pt x="3967221" y="1820505"/>
                </a:cubicBezTo>
                <a:cubicBezTo>
                  <a:pt x="4004680" y="1815698"/>
                  <a:pt x="4040375" y="1790649"/>
                  <a:pt x="4086646" y="1802795"/>
                </a:cubicBezTo>
                <a:cubicBezTo>
                  <a:pt x="4049631" y="1872120"/>
                  <a:pt x="3970527" y="1852385"/>
                  <a:pt x="3927340" y="1918423"/>
                </a:cubicBezTo>
                <a:cubicBezTo>
                  <a:pt x="3978900" y="1918674"/>
                  <a:pt x="4018341" y="1918423"/>
                  <a:pt x="4056460" y="1903999"/>
                </a:cubicBezTo>
                <a:cubicBezTo>
                  <a:pt x="4072325" y="1898179"/>
                  <a:pt x="4089732" y="1892109"/>
                  <a:pt x="4098545" y="1912096"/>
                </a:cubicBezTo>
                <a:cubicBezTo>
                  <a:pt x="4108901" y="1936132"/>
                  <a:pt x="4087529" y="1945241"/>
                  <a:pt x="4074527" y="1949542"/>
                </a:cubicBezTo>
                <a:cubicBezTo>
                  <a:pt x="4037951" y="1961686"/>
                  <a:pt x="4009969" y="1990529"/>
                  <a:pt x="3979782" y="2013047"/>
                </a:cubicBezTo>
                <a:cubicBezTo>
                  <a:pt x="3913460" y="2062386"/>
                  <a:pt x="3840746" y="2103626"/>
                  <a:pt x="3784559" y="2185097"/>
                </a:cubicBezTo>
                <a:cubicBezTo>
                  <a:pt x="3855290" y="2164349"/>
                  <a:pt x="3907951" y="2116025"/>
                  <a:pt x="3973612" y="2106157"/>
                </a:cubicBezTo>
                <a:cubicBezTo>
                  <a:pt x="3916764" y="2180290"/>
                  <a:pt x="3843611" y="2229120"/>
                  <a:pt x="3774426" y="2283011"/>
                </a:cubicBezTo>
                <a:cubicBezTo>
                  <a:pt x="3754594" y="2298192"/>
                  <a:pt x="3734543" y="2308566"/>
                  <a:pt x="3730136" y="2341710"/>
                </a:cubicBezTo>
                <a:cubicBezTo>
                  <a:pt x="3721542" y="2405976"/>
                  <a:pt x="3695763" y="2459107"/>
                  <a:pt x="3640678" y="2487444"/>
                </a:cubicBezTo>
                <a:cubicBezTo>
                  <a:pt x="3640238" y="2487699"/>
                  <a:pt x="3643322" y="2497314"/>
                  <a:pt x="3645085" y="2503890"/>
                </a:cubicBezTo>
                <a:cubicBezTo>
                  <a:pt x="3678797" y="2505916"/>
                  <a:pt x="3705458" y="2467963"/>
                  <a:pt x="3748425" y="2480360"/>
                </a:cubicBezTo>
                <a:cubicBezTo>
                  <a:pt x="3707220" y="2531974"/>
                  <a:pt x="3672847" y="2578277"/>
                  <a:pt x="3614458" y="2602819"/>
                </a:cubicBezTo>
                <a:cubicBezTo>
                  <a:pt x="3567745" y="2622300"/>
                  <a:pt x="3510016" y="2633686"/>
                  <a:pt x="3476083" y="2696937"/>
                </a:cubicBezTo>
                <a:cubicBezTo>
                  <a:pt x="3515524" y="2709337"/>
                  <a:pt x="3544831" y="2693651"/>
                  <a:pt x="3574357" y="2682517"/>
                </a:cubicBezTo>
                <a:cubicBezTo>
                  <a:pt x="3619525" y="2665312"/>
                  <a:pt x="3664255" y="2645832"/>
                  <a:pt x="3709425" y="2628625"/>
                </a:cubicBezTo>
                <a:cubicBezTo>
                  <a:pt x="3726611" y="2622047"/>
                  <a:pt x="3745340" y="2617491"/>
                  <a:pt x="3756357" y="2648866"/>
                </a:cubicBezTo>
                <a:cubicBezTo>
                  <a:pt x="3698847" y="2655446"/>
                  <a:pt x="3664475" y="2697951"/>
                  <a:pt x="3628340" y="2737926"/>
                </a:cubicBezTo>
                <a:cubicBezTo>
                  <a:pt x="3608067" y="2760445"/>
                  <a:pt x="3591541" y="2790554"/>
                  <a:pt x="3554967" y="2779169"/>
                </a:cubicBezTo>
                <a:cubicBezTo>
                  <a:pt x="3535796" y="2773097"/>
                  <a:pt x="3523678" y="2790046"/>
                  <a:pt x="3525662" y="2810794"/>
                </a:cubicBezTo>
                <a:cubicBezTo>
                  <a:pt x="3532932" y="2883915"/>
                  <a:pt x="3488203" y="2909469"/>
                  <a:pt x="3441932" y="2923637"/>
                </a:cubicBezTo>
                <a:cubicBezTo>
                  <a:pt x="3354236" y="2950204"/>
                  <a:pt x="3281303" y="3012697"/>
                  <a:pt x="3196032" y="3046854"/>
                </a:cubicBezTo>
                <a:cubicBezTo>
                  <a:pt x="3113184" y="3079999"/>
                  <a:pt x="3049065" y="3158685"/>
                  <a:pt x="2965998" y="3199927"/>
                </a:cubicBezTo>
                <a:cubicBezTo>
                  <a:pt x="2905843" y="3229783"/>
                  <a:pt x="2848335" y="3268239"/>
                  <a:pt x="2786418" y="3295311"/>
                </a:cubicBezTo>
                <a:cubicBezTo>
                  <a:pt x="2639894" y="3359324"/>
                  <a:pt x="2490503" y="3410685"/>
                  <a:pt x="2332519" y="3418022"/>
                </a:cubicBezTo>
                <a:cubicBezTo>
                  <a:pt x="2202077" y="3423842"/>
                  <a:pt x="1070633" y="3418277"/>
                  <a:pt x="611003" y="2585615"/>
                </a:cubicBezTo>
                <a:cubicBezTo>
                  <a:pt x="602189" y="2581565"/>
                  <a:pt x="592275" y="2570939"/>
                  <a:pt x="589190" y="2560818"/>
                </a:cubicBezTo>
                <a:cubicBezTo>
                  <a:pt x="574427" y="2513505"/>
                  <a:pt x="538291" y="2493011"/>
                  <a:pt x="505681" y="2467457"/>
                </a:cubicBezTo>
                <a:cubicBezTo>
                  <a:pt x="477036" y="2444939"/>
                  <a:pt x="446628" y="2421409"/>
                  <a:pt x="434730" y="2383456"/>
                </a:cubicBezTo>
                <a:cubicBezTo>
                  <a:pt x="419086" y="2332854"/>
                  <a:pt x="463594" y="2374348"/>
                  <a:pt x="471748" y="2355119"/>
                </a:cubicBezTo>
                <a:cubicBezTo>
                  <a:pt x="454782" y="2328807"/>
                  <a:pt x="428560" y="2304770"/>
                  <a:pt x="421730" y="2274915"/>
                </a:cubicBezTo>
                <a:cubicBezTo>
                  <a:pt x="396833" y="2167131"/>
                  <a:pt x="343069" y="2088698"/>
                  <a:pt x="262645" y="2027722"/>
                </a:cubicBezTo>
                <a:cubicBezTo>
                  <a:pt x="239509" y="2010264"/>
                  <a:pt x="224307" y="1978384"/>
                  <a:pt x="192799" y="1973326"/>
                </a:cubicBezTo>
                <a:cubicBezTo>
                  <a:pt x="122730" y="1962193"/>
                  <a:pt x="144764" y="1875156"/>
                  <a:pt x="107746" y="1836446"/>
                </a:cubicBezTo>
                <a:cubicBezTo>
                  <a:pt x="100695" y="1829107"/>
                  <a:pt x="94306" y="1814687"/>
                  <a:pt x="95627" y="1804821"/>
                </a:cubicBezTo>
                <a:cubicBezTo>
                  <a:pt x="97609" y="1790649"/>
                  <a:pt x="105983" y="1777240"/>
                  <a:pt x="113034" y="1764589"/>
                </a:cubicBezTo>
                <a:cubicBezTo>
                  <a:pt x="120306" y="1751939"/>
                  <a:pt x="131322" y="1740806"/>
                  <a:pt x="126034" y="1724108"/>
                </a:cubicBezTo>
                <a:cubicBezTo>
                  <a:pt x="123833" y="1717277"/>
                  <a:pt x="125373" y="1693494"/>
                  <a:pt x="109068" y="1712215"/>
                </a:cubicBezTo>
                <a:cubicBezTo>
                  <a:pt x="64340" y="1763578"/>
                  <a:pt x="38339" y="1715001"/>
                  <a:pt x="0" y="1691723"/>
                </a:cubicBezTo>
                <a:cubicBezTo>
                  <a:pt x="30848" y="1667686"/>
                  <a:pt x="58610" y="1650735"/>
                  <a:pt x="63238" y="1614808"/>
                </a:cubicBezTo>
                <a:cubicBezTo>
                  <a:pt x="72712" y="1540674"/>
                  <a:pt x="113253" y="1506772"/>
                  <a:pt x="174729" y="1500192"/>
                </a:cubicBezTo>
                <a:cubicBezTo>
                  <a:pt x="152034" y="1428591"/>
                  <a:pt x="152034" y="1428591"/>
                  <a:pt x="225408" y="1418722"/>
                </a:cubicBezTo>
                <a:cubicBezTo>
                  <a:pt x="197204" y="1373181"/>
                  <a:pt x="197204" y="1361542"/>
                  <a:pt x="231358" y="1345855"/>
                </a:cubicBezTo>
                <a:cubicBezTo>
                  <a:pt x="264188" y="1330927"/>
                  <a:pt x="300543" y="1325867"/>
                  <a:pt x="330952" y="1302844"/>
                </a:cubicBezTo>
                <a:cubicBezTo>
                  <a:pt x="302967" y="1244651"/>
                  <a:pt x="295035" y="1177097"/>
                  <a:pt x="237307" y="1148758"/>
                </a:cubicBezTo>
                <a:cubicBezTo>
                  <a:pt x="228273" y="1144458"/>
                  <a:pt x="222103" y="1127000"/>
                  <a:pt x="227831" y="1116880"/>
                </a:cubicBezTo>
                <a:cubicBezTo>
                  <a:pt x="248764" y="1080194"/>
                  <a:pt x="218798" y="1010614"/>
                  <a:pt x="284017" y="1002772"/>
                </a:cubicBezTo>
                <a:cubicBezTo>
                  <a:pt x="292171" y="1002013"/>
                  <a:pt x="299663" y="994421"/>
                  <a:pt x="293273" y="984554"/>
                </a:cubicBezTo>
                <a:cubicBezTo>
                  <a:pt x="271238" y="950145"/>
                  <a:pt x="297900" y="952421"/>
                  <a:pt x="313983" y="948120"/>
                </a:cubicBezTo>
                <a:cubicBezTo>
                  <a:pt x="333375" y="942809"/>
                  <a:pt x="355409" y="957988"/>
                  <a:pt x="373477" y="939265"/>
                </a:cubicBezTo>
                <a:cubicBezTo>
                  <a:pt x="369289" y="919530"/>
                  <a:pt x="353646" y="919783"/>
                  <a:pt x="342629" y="913458"/>
                </a:cubicBezTo>
                <a:cubicBezTo>
                  <a:pt x="310460" y="895240"/>
                  <a:pt x="284238" y="873483"/>
                  <a:pt x="282695" y="826169"/>
                </a:cubicBezTo>
                <a:cubicBezTo>
                  <a:pt x="281595" y="787964"/>
                  <a:pt x="278069" y="754314"/>
                  <a:pt x="322578" y="742675"/>
                </a:cubicBezTo>
                <a:cubicBezTo>
                  <a:pt x="341086" y="737866"/>
                  <a:pt x="335797" y="710289"/>
                  <a:pt x="325221" y="696626"/>
                </a:cubicBezTo>
                <a:cubicBezTo>
                  <a:pt x="306272" y="672338"/>
                  <a:pt x="290629" y="639953"/>
                  <a:pt x="258017" y="637675"/>
                </a:cubicBezTo>
                <a:cubicBezTo>
                  <a:pt x="238187" y="636158"/>
                  <a:pt x="222983" y="626035"/>
                  <a:pt x="207340" y="614398"/>
                </a:cubicBezTo>
                <a:cubicBezTo>
                  <a:pt x="196103" y="606047"/>
                  <a:pt x="182662" y="598964"/>
                  <a:pt x="183983" y="581001"/>
                </a:cubicBezTo>
                <a:cubicBezTo>
                  <a:pt x="185306" y="563795"/>
                  <a:pt x="198305" y="556711"/>
                  <a:pt x="211526" y="553169"/>
                </a:cubicBezTo>
                <a:cubicBezTo>
                  <a:pt x="255595" y="541784"/>
                  <a:pt x="297017" y="525085"/>
                  <a:pt x="333816" y="486880"/>
                </a:cubicBezTo>
                <a:cubicBezTo>
                  <a:pt x="309357" y="466639"/>
                  <a:pt x="286001" y="451964"/>
                  <a:pt x="267934" y="431469"/>
                </a:cubicBezTo>
                <a:cubicBezTo>
                  <a:pt x="224307" y="381881"/>
                  <a:pt x="593817" y="225772"/>
                  <a:pt x="612325" y="170108"/>
                </a:cubicBezTo>
                <a:cubicBezTo>
                  <a:pt x="618054" y="152904"/>
                  <a:pt x="637663" y="135194"/>
                  <a:pt x="653971" y="130133"/>
                </a:cubicBezTo>
                <a:cubicBezTo>
                  <a:pt x="730427" y="106350"/>
                  <a:pt x="796748" y="52963"/>
                  <a:pt x="874970" y="33228"/>
                </a:cubicBezTo>
                <a:cubicBezTo>
                  <a:pt x="911877" y="23867"/>
                  <a:pt x="948509" y="12925"/>
                  <a:pt x="986021" y="1223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4077FB-232E-8753-20C4-D526914C88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819" r="-2" b="-2"/>
          <a:stretch>
            <a:fillRect/>
          </a:stretch>
        </p:blipFill>
        <p:spPr>
          <a:xfrm>
            <a:off x="20" y="277472"/>
            <a:ext cx="4552718" cy="5946218"/>
          </a:xfrm>
          <a:custGeom>
            <a:avLst/>
            <a:gdLst/>
            <a:ahLst/>
            <a:cxnLst/>
            <a:rect l="l" t="t" r="r" b="b"/>
            <a:pathLst>
              <a:path w="4552738" h="5946218">
                <a:moveTo>
                  <a:pt x="0" y="0"/>
                </a:moveTo>
                <a:lnTo>
                  <a:pt x="193217" y="10418"/>
                </a:lnTo>
                <a:cubicBezTo>
                  <a:pt x="612089" y="35802"/>
                  <a:pt x="1030148" y="71660"/>
                  <a:pt x="1446580" y="128061"/>
                </a:cubicBezTo>
                <a:cubicBezTo>
                  <a:pt x="1735723" y="167547"/>
                  <a:pt x="2027715" y="194943"/>
                  <a:pt x="2320927" y="163517"/>
                </a:cubicBezTo>
                <a:cubicBezTo>
                  <a:pt x="2335563" y="161905"/>
                  <a:pt x="2352239" y="156669"/>
                  <a:pt x="2364438" y="161905"/>
                </a:cubicBezTo>
                <a:cubicBezTo>
                  <a:pt x="2506776" y="220729"/>
                  <a:pt x="2662121" y="178424"/>
                  <a:pt x="2809744" y="215490"/>
                </a:cubicBezTo>
                <a:cubicBezTo>
                  <a:pt x="2771925" y="358517"/>
                  <a:pt x="2609662" y="346832"/>
                  <a:pt x="2518162" y="445944"/>
                </a:cubicBezTo>
                <a:cubicBezTo>
                  <a:pt x="2667409" y="485424"/>
                  <a:pt x="2801610" y="525312"/>
                  <a:pt x="2937846" y="555124"/>
                </a:cubicBezTo>
                <a:cubicBezTo>
                  <a:pt x="3082216" y="586550"/>
                  <a:pt x="3204622" y="671561"/>
                  <a:pt x="3345734" y="709433"/>
                </a:cubicBezTo>
                <a:cubicBezTo>
                  <a:pt x="3375832" y="717492"/>
                  <a:pt x="3412025" y="745693"/>
                  <a:pt x="3422598" y="773089"/>
                </a:cubicBezTo>
                <a:cubicBezTo>
                  <a:pt x="3456757" y="861726"/>
                  <a:pt x="4138745" y="1110310"/>
                  <a:pt x="4058225" y="1189273"/>
                </a:cubicBezTo>
                <a:cubicBezTo>
                  <a:pt x="4024878" y="1221909"/>
                  <a:pt x="3981773" y="1245276"/>
                  <a:pt x="3936629" y="1277508"/>
                </a:cubicBezTo>
                <a:cubicBezTo>
                  <a:pt x="4004547" y="1338344"/>
                  <a:pt x="4080998" y="1364935"/>
                  <a:pt x="4162334" y="1383065"/>
                </a:cubicBezTo>
                <a:cubicBezTo>
                  <a:pt x="4186736" y="1388705"/>
                  <a:pt x="4210728" y="1399986"/>
                  <a:pt x="4213168" y="1427383"/>
                </a:cubicBezTo>
                <a:cubicBezTo>
                  <a:pt x="4215607" y="1455987"/>
                  <a:pt x="4190800" y="1467266"/>
                  <a:pt x="4170061" y="1480564"/>
                </a:cubicBezTo>
                <a:cubicBezTo>
                  <a:pt x="4141188" y="1499095"/>
                  <a:pt x="4113127" y="1515214"/>
                  <a:pt x="4076527" y="1517630"/>
                </a:cubicBezTo>
                <a:cubicBezTo>
                  <a:pt x="4016337" y="1521257"/>
                  <a:pt x="3987466" y="1572826"/>
                  <a:pt x="3952493" y="1611502"/>
                </a:cubicBezTo>
                <a:cubicBezTo>
                  <a:pt x="3932973" y="1633259"/>
                  <a:pt x="3923211" y="1677172"/>
                  <a:pt x="3957370" y="1684828"/>
                </a:cubicBezTo>
                <a:cubicBezTo>
                  <a:pt x="4039518" y="1703363"/>
                  <a:pt x="4033011" y="1756946"/>
                  <a:pt x="4030981" y="1817782"/>
                </a:cubicBezTo>
                <a:cubicBezTo>
                  <a:pt x="4028133" y="1893124"/>
                  <a:pt x="3979737" y="1927770"/>
                  <a:pt x="3920363" y="1956780"/>
                </a:cubicBezTo>
                <a:cubicBezTo>
                  <a:pt x="3900029" y="1966851"/>
                  <a:pt x="3871158" y="1966449"/>
                  <a:pt x="3863429" y="1997874"/>
                </a:cubicBezTo>
                <a:cubicBezTo>
                  <a:pt x="3896777" y="2027688"/>
                  <a:pt x="3937444" y="2003517"/>
                  <a:pt x="3973233" y="2011975"/>
                </a:cubicBezTo>
                <a:cubicBezTo>
                  <a:pt x="4002918" y="2018824"/>
                  <a:pt x="4052127" y="2015199"/>
                  <a:pt x="4011458" y="2069991"/>
                </a:cubicBezTo>
                <a:cubicBezTo>
                  <a:pt x="3999664" y="2085704"/>
                  <a:pt x="4013491" y="2097792"/>
                  <a:pt x="4028540" y="2099000"/>
                </a:cubicBezTo>
                <a:cubicBezTo>
                  <a:pt x="4148913" y="2111489"/>
                  <a:pt x="4093606" y="2222285"/>
                  <a:pt x="4132241" y="2280703"/>
                </a:cubicBezTo>
                <a:cubicBezTo>
                  <a:pt x="4142812" y="2296818"/>
                  <a:pt x="4131425" y="2324618"/>
                  <a:pt x="4114752" y="2331466"/>
                </a:cubicBezTo>
                <a:cubicBezTo>
                  <a:pt x="4008205" y="2376592"/>
                  <a:pt x="3993565" y="2484163"/>
                  <a:pt x="3941916" y="2576828"/>
                </a:cubicBezTo>
                <a:cubicBezTo>
                  <a:pt x="3998039" y="2613488"/>
                  <a:pt x="4065138" y="2621547"/>
                  <a:pt x="4125732" y="2645318"/>
                </a:cubicBezTo>
                <a:cubicBezTo>
                  <a:pt x="4188768" y="2670298"/>
                  <a:pt x="4188768" y="2688831"/>
                  <a:pt x="4136714" y="2761349"/>
                </a:cubicBezTo>
                <a:cubicBezTo>
                  <a:pt x="4272135" y="2777064"/>
                  <a:pt x="4272135" y="2777064"/>
                  <a:pt x="4230249" y="2891080"/>
                </a:cubicBezTo>
                <a:cubicBezTo>
                  <a:pt x="4343713" y="2901557"/>
                  <a:pt x="4418537" y="2955542"/>
                  <a:pt x="4436023" y="3073591"/>
                </a:cubicBezTo>
                <a:cubicBezTo>
                  <a:pt x="4444564" y="3130800"/>
                  <a:pt x="4495804" y="3157792"/>
                  <a:pt x="4552738" y="3196068"/>
                </a:cubicBezTo>
                <a:cubicBezTo>
                  <a:pt x="4481978" y="3233136"/>
                  <a:pt x="4433989" y="3310489"/>
                  <a:pt x="4351436" y="3228700"/>
                </a:cubicBezTo>
                <a:cubicBezTo>
                  <a:pt x="4321344" y="3198888"/>
                  <a:pt x="4324186" y="3236761"/>
                  <a:pt x="4320122" y="3247637"/>
                </a:cubicBezTo>
                <a:cubicBezTo>
                  <a:pt x="4310364" y="3274227"/>
                  <a:pt x="4330695" y="3291956"/>
                  <a:pt x="4344116" y="3312099"/>
                </a:cubicBezTo>
                <a:cubicBezTo>
                  <a:pt x="4357130" y="3332244"/>
                  <a:pt x="4372586" y="3353596"/>
                  <a:pt x="4376244" y="3376163"/>
                </a:cubicBezTo>
                <a:cubicBezTo>
                  <a:pt x="4378682" y="3391874"/>
                  <a:pt x="4366890" y="3414835"/>
                  <a:pt x="4353877" y="3426522"/>
                </a:cubicBezTo>
                <a:cubicBezTo>
                  <a:pt x="4285554" y="3488163"/>
                  <a:pt x="4326221" y="3626757"/>
                  <a:pt x="4196898" y="3644486"/>
                </a:cubicBezTo>
                <a:cubicBezTo>
                  <a:pt x="4138745" y="3652541"/>
                  <a:pt x="4110687" y="3703306"/>
                  <a:pt x="4067986" y="3731106"/>
                </a:cubicBezTo>
                <a:cubicBezTo>
                  <a:pt x="3919551" y="3828201"/>
                  <a:pt x="3820322" y="3953097"/>
                  <a:pt x="3774370" y="4124729"/>
                </a:cubicBezTo>
                <a:cubicBezTo>
                  <a:pt x="3761764" y="4172269"/>
                  <a:pt x="3713368" y="4210546"/>
                  <a:pt x="3682054" y="4252444"/>
                </a:cubicBezTo>
                <a:cubicBezTo>
                  <a:pt x="3697103" y="4283064"/>
                  <a:pt x="3779250" y="4216990"/>
                  <a:pt x="3750377" y="4297567"/>
                </a:cubicBezTo>
                <a:cubicBezTo>
                  <a:pt x="3728417" y="4358002"/>
                  <a:pt x="3672294" y="4395470"/>
                  <a:pt x="3619425" y="4431328"/>
                </a:cubicBezTo>
                <a:cubicBezTo>
                  <a:pt x="3559239" y="4472019"/>
                  <a:pt x="3492545" y="4504653"/>
                  <a:pt x="3465296" y="4579993"/>
                </a:cubicBezTo>
                <a:cubicBezTo>
                  <a:pt x="3459603" y="4596110"/>
                  <a:pt x="3441305" y="4613031"/>
                  <a:pt x="3425038" y="4619479"/>
                </a:cubicBezTo>
                <a:cubicBezTo>
                  <a:pt x="2576720" y="5945389"/>
                  <a:pt x="488463" y="5954251"/>
                  <a:pt x="247714" y="5944983"/>
                </a:cubicBezTo>
                <a:cubicBezTo>
                  <a:pt x="174818" y="5942062"/>
                  <a:pt x="102913" y="5934760"/>
                  <a:pt x="31834" y="5923857"/>
                </a:cubicBezTo>
                <a:lnTo>
                  <a:pt x="0" y="5917408"/>
                </a:lnTo>
                <a:close/>
              </a:path>
            </a:pathLst>
          </a:custGeom>
        </p:spPr>
      </p:pic>
      <p:pic>
        <p:nvPicPr>
          <p:cNvPr id="1026" name="Picture 2" descr="Journal of Global History | Cambridge Core">
            <a:extLst>
              <a:ext uri="{FF2B5EF4-FFF2-40B4-BE49-F238E27FC236}">
                <a16:creationId xmlns:a16="http://schemas.microsoft.com/office/drawing/2014/main" id="{B142C545-322D-281F-EFE8-A8ABE267A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14531"/>
          <a:stretch>
            <a:fillRect/>
          </a:stretch>
        </p:blipFill>
        <p:spPr bwMode="auto">
          <a:xfrm>
            <a:off x="8653074" y="-3"/>
            <a:ext cx="3538926" cy="4290182"/>
          </a:xfrm>
          <a:custGeom>
            <a:avLst/>
            <a:gdLst/>
            <a:ahLst/>
            <a:cxnLst/>
            <a:rect l="l" t="t" r="r" b="b"/>
            <a:pathLst>
              <a:path w="3538926" h="4290182">
                <a:moveTo>
                  <a:pt x="1370437" y="0"/>
                </a:moveTo>
                <a:lnTo>
                  <a:pt x="3538926" y="0"/>
                </a:lnTo>
                <a:lnTo>
                  <a:pt x="3538926" y="4256362"/>
                </a:lnTo>
                <a:lnTo>
                  <a:pt x="3455334" y="4273195"/>
                </a:lnTo>
                <a:cubicBezTo>
                  <a:pt x="3401009" y="4281478"/>
                  <a:pt x="3346052" y="4287025"/>
                  <a:pt x="3290337" y="4289244"/>
                </a:cubicBezTo>
                <a:cubicBezTo>
                  <a:pt x="3106332" y="4296285"/>
                  <a:pt x="1510274" y="4289552"/>
                  <a:pt x="861903" y="3282295"/>
                </a:cubicBezTo>
                <a:cubicBezTo>
                  <a:pt x="849470" y="3277397"/>
                  <a:pt x="835485" y="3264542"/>
                  <a:pt x="831133" y="3252299"/>
                </a:cubicBezTo>
                <a:cubicBezTo>
                  <a:pt x="810307" y="3195065"/>
                  <a:pt x="759333" y="3170274"/>
                  <a:pt x="713332" y="3139362"/>
                </a:cubicBezTo>
                <a:cubicBezTo>
                  <a:pt x="672925" y="3112122"/>
                  <a:pt x="630030" y="3083658"/>
                  <a:pt x="613246" y="3037747"/>
                </a:cubicBezTo>
                <a:cubicBezTo>
                  <a:pt x="591178" y="2976535"/>
                  <a:pt x="653963" y="3026730"/>
                  <a:pt x="665465" y="3003469"/>
                </a:cubicBezTo>
                <a:cubicBezTo>
                  <a:pt x="641532" y="2971640"/>
                  <a:pt x="604543" y="2942562"/>
                  <a:pt x="594908" y="2906447"/>
                </a:cubicBezTo>
                <a:cubicBezTo>
                  <a:pt x="559787" y="2776063"/>
                  <a:pt x="483946" y="2681183"/>
                  <a:pt x="370497" y="2607422"/>
                </a:cubicBezTo>
                <a:cubicBezTo>
                  <a:pt x="337860" y="2586304"/>
                  <a:pt x="316415" y="2547739"/>
                  <a:pt x="271969" y="2541620"/>
                </a:cubicBezTo>
                <a:cubicBezTo>
                  <a:pt x="173127" y="2528152"/>
                  <a:pt x="204209" y="2422866"/>
                  <a:pt x="151990" y="2376038"/>
                </a:cubicBezTo>
                <a:cubicBezTo>
                  <a:pt x="142044" y="2367161"/>
                  <a:pt x="133031" y="2349717"/>
                  <a:pt x="134895" y="2337782"/>
                </a:cubicBezTo>
                <a:cubicBezTo>
                  <a:pt x="137691" y="2320639"/>
                  <a:pt x="149504" y="2304419"/>
                  <a:pt x="159450" y="2289115"/>
                </a:cubicBezTo>
                <a:cubicBezTo>
                  <a:pt x="169707" y="2273813"/>
                  <a:pt x="185247" y="2260344"/>
                  <a:pt x="177788" y="2240145"/>
                </a:cubicBezTo>
                <a:cubicBezTo>
                  <a:pt x="174683" y="2231882"/>
                  <a:pt x="176855" y="2203112"/>
                  <a:pt x="153855" y="2225759"/>
                </a:cubicBezTo>
                <a:cubicBezTo>
                  <a:pt x="90759" y="2287892"/>
                  <a:pt x="54081" y="2229129"/>
                  <a:pt x="0" y="2200970"/>
                </a:cubicBezTo>
                <a:cubicBezTo>
                  <a:pt x="43514" y="2171892"/>
                  <a:pt x="82677" y="2151388"/>
                  <a:pt x="89205" y="2107927"/>
                </a:cubicBezTo>
                <a:cubicBezTo>
                  <a:pt x="102570" y="2018249"/>
                  <a:pt x="159758" y="1977237"/>
                  <a:pt x="246479" y="1969279"/>
                </a:cubicBezTo>
                <a:cubicBezTo>
                  <a:pt x="214465" y="1882663"/>
                  <a:pt x="214465" y="1882663"/>
                  <a:pt x="317968" y="1870725"/>
                </a:cubicBezTo>
                <a:cubicBezTo>
                  <a:pt x="278183" y="1815635"/>
                  <a:pt x="278183" y="1801556"/>
                  <a:pt x="326361" y="1782580"/>
                </a:cubicBezTo>
                <a:cubicBezTo>
                  <a:pt x="372673" y="1764521"/>
                  <a:pt x="423957" y="1758400"/>
                  <a:pt x="466852" y="1730550"/>
                </a:cubicBezTo>
                <a:cubicBezTo>
                  <a:pt x="427377" y="1660155"/>
                  <a:pt x="416187" y="1578436"/>
                  <a:pt x="334753" y="1544155"/>
                </a:cubicBezTo>
                <a:cubicBezTo>
                  <a:pt x="322010" y="1538952"/>
                  <a:pt x="313307" y="1517834"/>
                  <a:pt x="321386" y="1505592"/>
                </a:cubicBezTo>
                <a:cubicBezTo>
                  <a:pt x="350915" y="1461214"/>
                  <a:pt x="308644" y="1377045"/>
                  <a:pt x="400645" y="1367557"/>
                </a:cubicBezTo>
                <a:cubicBezTo>
                  <a:pt x="412147" y="1366640"/>
                  <a:pt x="422716" y="1357456"/>
                  <a:pt x="413701" y="1345520"/>
                </a:cubicBezTo>
                <a:cubicBezTo>
                  <a:pt x="382618" y="1303896"/>
                  <a:pt x="420228" y="1306649"/>
                  <a:pt x="442916" y="1301447"/>
                </a:cubicBezTo>
                <a:cubicBezTo>
                  <a:pt x="470270" y="1295021"/>
                  <a:pt x="501352" y="1313384"/>
                  <a:pt x="526840" y="1290735"/>
                </a:cubicBezTo>
                <a:cubicBezTo>
                  <a:pt x="520932" y="1266862"/>
                  <a:pt x="498866" y="1267167"/>
                  <a:pt x="483325" y="1259517"/>
                </a:cubicBezTo>
                <a:cubicBezTo>
                  <a:pt x="437945" y="1237479"/>
                  <a:pt x="400956" y="1211159"/>
                  <a:pt x="398780" y="1153924"/>
                </a:cubicBezTo>
                <a:cubicBezTo>
                  <a:pt x="397228" y="1107708"/>
                  <a:pt x="392254" y="1067003"/>
                  <a:pt x="455041" y="1052922"/>
                </a:cubicBezTo>
                <a:cubicBezTo>
                  <a:pt x="481149" y="1047106"/>
                  <a:pt x="473687" y="1013747"/>
                  <a:pt x="458768" y="997218"/>
                </a:cubicBezTo>
                <a:cubicBezTo>
                  <a:pt x="432038" y="967837"/>
                  <a:pt x="409972" y="928661"/>
                  <a:pt x="363968" y="925907"/>
                </a:cubicBezTo>
                <a:cubicBezTo>
                  <a:pt x="335995" y="924071"/>
                  <a:pt x="314548" y="911826"/>
                  <a:pt x="292481" y="897749"/>
                </a:cubicBezTo>
                <a:cubicBezTo>
                  <a:pt x="276630" y="887646"/>
                  <a:pt x="257670" y="879078"/>
                  <a:pt x="259533" y="857348"/>
                </a:cubicBezTo>
                <a:cubicBezTo>
                  <a:pt x="261399" y="836535"/>
                  <a:pt x="279736" y="827966"/>
                  <a:pt x="298387" y="823681"/>
                </a:cubicBezTo>
                <a:cubicBezTo>
                  <a:pt x="360552" y="809909"/>
                  <a:pt x="418983" y="789708"/>
                  <a:pt x="470893" y="743493"/>
                </a:cubicBezTo>
                <a:cubicBezTo>
                  <a:pt x="436390" y="719007"/>
                  <a:pt x="403444" y="701256"/>
                  <a:pt x="377957" y="676463"/>
                </a:cubicBezTo>
                <a:cubicBezTo>
                  <a:pt x="316415" y="616477"/>
                  <a:pt x="837660" y="427634"/>
                  <a:pt x="863768" y="360299"/>
                </a:cubicBezTo>
                <a:cubicBezTo>
                  <a:pt x="871849" y="339488"/>
                  <a:pt x="899511" y="318064"/>
                  <a:pt x="922515" y="311942"/>
                </a:cubicBezTo>
                <a:cubicBezTo>
                  <a:pt x="1030367" y="283171"/>
                  <a:pt x="1123922" y="218591"/>
                  <a:pt x="1234265" y="194718"/>
                </a:cubicBezTo>
                <a:cubicBezTo>
                  <a:pt x="1338390" y="172070"/>
                  <a:pt x="1440960" y="141768"/>
                  <a:pt x="1555030" y="111776"/>
                </a:cubicBezTo>
                <a:cubicBezTo>
                  <a:pt x="1520063" y="74130"/>
                  <a:pt x="1471575" y="57526"/>
                  <a:pt x="1428216" y="36752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044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85" name="Rectangle 2084">
            <a:extLst>
              <a:ext uri="{FF2B5EF4-FFF2-40B4-BE49-F238E27FC236}">
                <a16:creationId xmlns:a16="http://schemas.microsoft.com/office/drawing/2014/main" id="{FD99B5B9-40F9-4953-A9A0-3EF068BC44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7" name="Rectangle 2086">
            <a:extLst>
              <a:ext uri="{FF2B5EF4-FFF2-40B4-BE49-F238E27FC236}">
                <a16:creationId xmlns:a16="http://schemas.microsoft.com/office/drawing/2014/main" id="{55C75F1C-FC4D-4122-B1CA-4649CD082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1" y="685800"/>
            <a:ext cx="6804836" cy="548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8908FA-DDCE-3975-3D30-AD75C3185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761" y="685800"/>
            <a:ext cx="5943599" cy="864760"/>
          </a:xfrm>
        </p:spPr>
        <p:txBody>
          <a:bodyPr anchor="b">
            <a:normAutofit/>
          </a:bodyPr>
          <a:lstStyle/>
          <a:p>
            <a:pPr algn="ctr"/>
            <a:r>
              <a:rPr lang="en-GB" sz="3200" dirty="0"/>
              <a:t>Four key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EE3C1-1080-A946-B855-86024C50E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420" y="1958109"/>
            <a:ext cx="6198780" cy="3698412"/>
          </a:xfrm>
        </p:spPr>
        <p:txBody>
          <a:bodyPr anchor="t"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600" dirty="0"/>
              <a:t>Pick the right venue for your work (how to research the publishing landscape?)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600" dirty="0"/>
              <a:t>Situate your research methodology and findings as a contribution to the relevant field (e.g. what makes this global history?)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600" dirty="0"/>
              <a:t>Engage with existing historiography and debates in this field (e.g. why should historians of gender pay attention?)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600" dirty="0"/>
              <a:t>Attend to the publisher’s process (how to improve your chances of acceptance and what to expect after submitting your work?)</a:t>
            </a:r>
          </a:p>
          <a:p>
            <a:endParaRPr lang="en-GB" sz="1700" dirty="0">
              <a:solidFill>
                <a:srgbClr val="595959"/>
              </a:solidFill>
            </a:endParaRPr>
          </a:p>
          <a:p>
            <a:endParaRPr lang="en-GB" sz="1700" dirty="0">
              <a:solidFill>
                <a:srgbClr val="595959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1A327C9-3C5C-638F-01D0-D1F2A28D2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597" y="342900"/>
            <a:ext cx="4113372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722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1E1224E-6618-482E-BE87-321A7FC1C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0621B-3676-D905-9DD8-B33C87794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4" y="957447"/>
            <a:ext cx="3383280" cy="4943105"/>
          </a:xfrm>
        </p:spPr>
        <p:txBody>
          <a:bodyPr anchor="ctr">
            <a:normAutofit/>
          </a:bodyPr>
          <a:lstStyle/>
          <a:p>
            <a:r>
              <a:rPr lang="en-GB" sz="3700"/>
              <a:t>Pick the right venue for your work </a:t>
            </a:r>
            <a:br>
              <a:rPr lang="en-GB" sz="3700"/>
            </a:br>
            <a:br>
              <a:rPr lang="en-GB" sz="3700"/>
            </a:br>
            <a:r>
              <a:rPr lang="en-GB" sz="3700"/>
              <a:t>(how to research the publishing landscape?)</a:t>
            </a:r>
            <a:br>
              <a:rPr lang="en-GB" sz="3700"/>
            </a:br>
            <a:endParaRPr lang="en-GB" sz="37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8126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234" y="6163056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38BBBCE-2088-972E-5F51-E855102E64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9285117"/>
              </p:ext>
            </p:extLst>
          </p:nvPr>
        </p:nvGraphicFramePr>
        <p:xfrm>
          <a:off x="4549514" y="621792"/>
          <a:ext cx="6807333" cy="55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38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2CF891-F7F2-04CC-D27B-B930CFC02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GB" sz="4800" dirty="0"/>
              <a:t>Situate your work as a contribution to the field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sX0" fmla="*/ 0 w 4480560"/>
              <a:gd name="csY0" fmla="*/ 0 h 18288"/>
              <a:gd name="csX1" fmla="*/ 595274 w 4480560"/>
              <a:gd name="csY1" fmla="*/ 0 h 18288"/>
              <a:gd name="csX2" fmla="*/ 1100938 w 4480560"/>
              <a:gd name="csY2" fmla="*/ 0 h 18288"/>
              <a:gd name="csX3" fmla="*/ 1651406 w 4480560"/>
              <a:gd name="csY3" fmla="*/ 0 h 18288"/>
              <a:gd name="csX4" fmla="*/ 2336292 w 4480560"/>
              <a:gd name="csY4" fmla="*/ 0 h 18288"/>
              <a:gd name="csX5" fmla="*/ 2931566 w 4480560"/>
              <a:gd name="csY5" fmla="*/ 0 h 18288"/>
              <a:gd name="csX6" fmla="*/ 3482035 w 4480560"/>
              <a:gd name="csY6" fmla="*/ 0 h 18288"/>
              <a:gd name="csX7" fmla="*/ 4480560 w 4480560"/>
              <a:gd name="csY7" fmla="*/ 0 h 18288"/>
              <a:gd name="csX8" fmla="*/ 4480560 w 4480560"/>
              <a:gd name="csY8" fmla="*/ 18288 h 18288"/>
              <a:gd name="csX9" fmla="*/ 3840480 w 4480560"/>
              <a:gd name="csY9" fmla="*/ 18288 h 18288"/>
              <a:gd name="csX10" fmla="*/ 3290011 w 4480560"/>
              <a:gd name="csY10" fmla="*/ 18288 h 18288"/>
              <a:gd name="csX11" fmla="*/ 2560320 w 4480560"/>
              <a:gd name="csY11" fmla="*/ 18288 h 18288"/>
              <a:gd name="csX12" fmla="*/ 1965046 w 4480560"/>
              <a:gd name="csY12" fmla="*/ 18288 h 18288"/>
              <a:gd name="csX13" fmla="*/ 1459382 w 4480560"/>
              <a:gd name="csY13" fmla="*/ 18288 h 18288"/>
              <a:gd name="csX14" fmla="*/ 774497 w 4480560"/>
              <a:gd name="csY14" fmla="*/ 18288 h 18288"/>
              <a:gd name="csX15" fmla="*/ 0 w 4480560"/>
              <a:gd name="csY15" fmla="*/ 18288 h 18288"/>
              <a:gd name="csX16" fmla="*/ 0 w 4480560"/>
              <a:gd name="csY16" fmla="*/ 0 h 182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FC6E0257-C1E6-A1EF-F984-5B0A2DB4FE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6553909"/>
              </p:ext>
            </p:extLst>
          </p:nvPr>
        </p:nvGraphicFramePr>
        <p:xfrm>
          <a:off x="5126418" y="713232"/>
          <a:ext cx="6807081" cy="5431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0771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A41AC-FDB1-AA89-ED73-B9F702119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Do’s</a:t>
            </a:r>
            <a:r>
              <a:rPr lang="nl-NL" sz="4000" dirty="0">
                <a:latin typeface="Cambria" panose="02040503050406030204" pitchFamily="18" charset="0"/>
                <a:ea typeface="Cambria" panose="02040503050406030204" pitchFamily="18" charset="0"/>
              </a:rPr>
              <a:t> 					</a:t>
            </a:r>
            <a:r>
              <a:rPr lang="nl-NL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Don’ts</a:t>
            </a:r>
            <a:endParaRPr lang="en-GB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CEE443-4DF0-0B5F-F460-19262871F3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Highlight your central argument and intervention in the introduction</a:t>
            </a:r>
          </a:p>
          <a:p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Discuss the paper’s contribution to developing new knowledge</a:t>
            </a:r>
          </a:p>
          <a:p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Explain how the argument contributes to the state of the field</a:t>
            </a:r>
            <a:endParaRPr lang="en-GB" sz="20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Embed paper’s objectives in debate, theory, and existing literature</a:t>
            </a:r>
          </a:p>
          <a:p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Engage readers who have no expertise on your specific topic</a:t>
            </a:r>
          </a:p>
          <a:p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Think carefully about structure and logic of the paper</a:t>
            </a:r>
          </a:p>
          <a:p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Have </a:t>
            </a:r>
            <a:r>
              <a:rPr lang="nl-NL" sz="20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colleagues</a:t>
            </a:r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, supervisors, </a:t>
            </a:r>
            <a:r>
              <a:rPr lang="nl-NL" sz="20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and</a:t>
            </a:r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friends</a:t>
            </a:r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read</a:t>
            </a:r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drafts</a:t>
            </a:r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before</a:t>
            </a:r>
            <a:r>
              <a:rPr lang="nl-NL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0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submitting</a:t>
            </a:r>
            <a:endParaRPr lang="nl-NL" sz="20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F42D4CE-370E-893F-7DD2-40A9638AF5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57238"/>
            <a:ext cx="5181600" cy="4923261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Omit important historiographical connections from the introduction</a:t>
            </a:r>
          </a:p>
          <a:p>
            <a:r>
              <a:rPr lang="en-US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Forget to discuss the state of the field, and how your paper will change, enrich or further support it</a:t>
            </a:r>
          </a:p>
          <a:p>
            <a:r>
              <a:rPr lang="en-US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Forget to indicate why journal audience should be interested in your study/argument</a:t>
            </a:r>
          </a:p>
          <a:p>
            <a:r>
              <a:rPr lang="en-US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Say that something is interesting just because it has never been studied before</a:t>
            </a:r>
          </a:p>
          <a:p>
            <a:r>
              <a:rPr lang="en-US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Write with ambiguity, circular reasoning, be overly repetitive or overly complex</a:t>
            </a:r>
          </a:p>
          <a:p>
            <a:r>
              <a:rPr lang="en-US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Forget to signpost your arguments and link up your sections </a:t>
            </a:r>
          </a:p>
          <a:p>
            <a:r>
              <a:rPr lang="en-GB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Submit a draft that has not already been through extensive editing</a:t>
            </a:r>
          </a:p>
        </p:txBody>
      </p:sp>
    </p:spTree>
    <p:extLst>
      <p:ext uri="{BB962C8B-B14F-4D97-AF65-F5344CB8AC3E}">
        <p14:creationId xmlns:p14="http://schemas.microsoft.com/office/powerpoint/2010/main" val="1259064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BDB8C4-5569-66C8-86D1-DCE8E7F1A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GB" sz="4000">
                <a:solidFill>
                  <a:srgbClr val="FFFFFF"/>
                </a:solidFill>
              </a:rPr>
              <a:t>Attention to process</a:t>
            </a:r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7834E7AE-9FCD-3930-9D0D-DC38868186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52427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0907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E81D3-DB77-9332-3F60-64A29FA07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JGH Review Process</a:t>
            </a:r>
            <a:endParaRPr lang="en-GB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772FA-12BD-05CA-FCA6-FDD045983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5534"/>
            <a:ext cx="10515600" cy="4141428"/>
          </a:xfrm>
        </p:spPr>
        <p:txBody>
          <a:bodyPr>
            <a:normAutofit fontScale="92500" lnSpcReduction="10000"/>
          </a:bodyPr>
          <a:lstStyle/>
          <a:p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ScholarOne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for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all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submissions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and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editor-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author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communication</a:t>
            </a:r>
            <a:endParaRPr lang="nl-NL" sz="22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JGH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receives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c. 175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submission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per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year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;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publishes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c. 24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articles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</a:p>
          <a:p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Desk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rejects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(c. 66%)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vs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out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for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review (c. 34%)</a:t>
            </a:r>
          </a:p>
          <a:p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Minimum of 3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reviewers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’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reports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(double-blind) +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editor’s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comments</a:t>
            </a:r>
            <a:endParaRPr lang="nl-NL" sz="22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After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first-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round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review: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Reject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(c. 15%)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vs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Revise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&amp;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Resubmit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(c. 85%)</a:t>
            </a:r>
          </a:p>
          <a:p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Revised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versions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may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either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be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returned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to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original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reviewers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or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assessed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only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by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the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editor,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depending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on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the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nature of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demanded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revisions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.</a:t>
            </a:r>
          </a:p>
          <a:p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Accept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vs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another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round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of major/minor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revisions</a:t>
            </a:r>
            <a:endParaRPr lang="nl-NL" sz="22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Final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decision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; copy-editing;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production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;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proofs</a:t>
            </a:r>
            <a:endParaRPr lang="nl-NL" sz="22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endParaRPr lang="nl-NL" sz="22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Note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: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Careful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Response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to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Reviewers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is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very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important!</a:t>
            </a:r>
            <a:endParaRPr lang="en-GB" sz="22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blue planet with white text&#10;&#10;Description automatically generated">
            <a:extLst>
              <a:ext uri="{FF2B5EF4-FFF2-40B4-BE49-F238E27FC236}">
                <a16:creationId xmlns:a16="http://schemas.microsoft.com/office/drawing/2014/main" id="{8E9EF19A-1377-1A0B-21C9-310D5D05C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2552" y="625446"/>
            <a:ext cx="2973272" cy="99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615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E2DD5-AEFD-58C8-356D-DFFCECFEA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600" y="553344"/>
            <a:ext cx="5922818" cy="132556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What does JGH encourage and offer?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635F8-8DCD-D663-981E-3C366D6D9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600" y="1953318"/>
            <a:ext cx="10716491" cy="4351338"/>
          </a:xfrm>
        </p:spPr>
        <p:txBody>
          <a:bodyPr>
            <a:noAutofit/>
          </a:bodyPr>
          <a:lstStyle/>
          <a:p>
            <a:r>
              <a:rPr lang="nl-NL" sz="2200" b="1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Diversity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in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authorship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and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readership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: gender,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ethnicity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,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age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,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experience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,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academic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/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geographic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/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cultural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background, etc.</a:t>
            </a:r>
          </a:p>
          <a:p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Select </a:t>
            </a:r>
            <a:r>
              <a:rPr lang="nl-NL" sz="22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development editing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for </a:t>
            </a:r>
            <a:r>
              <a:rPr lang="en-U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scholars for whom English is not a first language; who study or work at universities outside of North America and Western Europe and where editing support is not readily available; and whose initial submissions and evidence base indicate a clear fit with </a:t>
            </a:r>
            <a:r>
              <a:rPr lang="en-US" sz="2200" b="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JGH</a:t>
            </a:r>
            <a:r>
              <a:rPr lang="en-U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’s mission</a:t>
            </a:r>
            <a:endParaRPr lang="nl-NL" sz="2200" b="0" i="0" dirty="0">
              <a:effectLst/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Openness to working with ECRs and articles stemming from </a:t>
            </a:r>
            <a:r>
              <a:rPr lang="nl-NL" sz="22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dissertation research</a:t>
            </a:r>
            <a:endParaRPr lang="nl-NL" sz="22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We are keen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to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receive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submissions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on </a:t>
            </a:r>
            <a:r>
              <a:rPr lang="nl-NL" sz="2200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the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nl-NL" sz="2200" b="1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early</a:t>
            </a:r>
            <a:r>
              <a:rPr lang="nl-NL" sz="22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modern era </a:t>
            </a:r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(c. 1500-1800 CE) or earlier</a:t>
            </a:r>
          </a:p>
          <a:p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Thorough and supportive peer review process; working closely with editors</a:t>
            </a:r>
          </a:p>
          <a:p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Fast turn-around times on decisions (desk reject or out for review)</a:t>
            </a:r>
          </a:p>
          <a:p>
            <a:r>
              <a:rPr lang="nl-NL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Visibility and open access (</a:t>
            </a:r>
            <a:r>
              <a:rPr lang="en-GB" sz="22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15,000-20,000 article downloads per month)</a:t>
            </a:r>
          </a:p>
          <a:p>
            <a:endParaRPr lang="nl-NL" sz="22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endParaRPr lang="nl-NL" sz="22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endParaRPr lang="nl-NL" sz="2200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blue planet with white text&#10;&#10;Description automatically generated">
            <a:extLst>
              <a:ext uri="{FF2B5EF4-FFF2-40B4-BE49-F238E27FC236}">
                <a16:creationId xmlns:a16="http://schemas.microsoft.com/office/drawing/2014/main" id="{0E6C7916-D697-4917-E048-5C01DE760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2552" y="625446"/>
            <a:ext cx="2973272" cy="99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886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657B3B-6347-9288-3AD8-4D7545FCD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2F3346D8-CD9E-DCDB-0168-605F38706355}"/>
              </a:ext>
            </a:extLst>
          </p:cNvPr>
          <p:cNvSpPr txBox="1">
            <a:spLocks/>
          </p:cNvSpPr>
          <p:nvPr/>
        </p:nvSpPr>
        <p:spPr>
          <a:xfrm>
            <a:off x="4047727" y="4123130"/>
            <a:ext cx="6472492" cy="13962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Questions?</a:t>
            </a:r>
          </a:p>
        </p:txBody>
      </p:sp>
      <p:pic>
        <p:nvPicPr>
          <p:cNvPr id="1028" name="Picture 4" descr="Historical Perspectives on the Global Environment | Leipziger  Universitätsverlag">
            <a:extLst>
              <a:ext uri="{FF2B5EF4-FFF2-40B4-BE49-F238E27FC236}">
                <a16:creationId xmlns:a16="http://schemas.microsoft.com/office/drawing/2014/main" id="{EC8274E6-8657-BB1B-F79D-77A8A2CB0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48" r="-3" b="20757"/>
          <a:stretch>
            <a:fillRect/>
          </a:stretch>
        </p:blipFill>
        <p:spPr bwMode="auto">
          <a:xfrm>
            <a:off x="4406845" y="4"/>
            <a:ext cx="4101288" cy="3418797"/>
          </a:xfrm>
          <a:custGeom>
            <a:avLst/>
            <a:gdLst/>
            <a:ahLst/>
            <a:cxnLst/>
            <a:rect l="l" t="t" r="r" b="b"/>
            <a:pathLst>
              <a:path w="4101288" h="3418797">
                <a:moveTo>
                  <a:pt x="989912" y="0"/>
                </a:moveTo>
                <a:lnTo>
                  <a:pt x="3844502" y="0"/>
                </a:lnTo>
                <a:lnTo>
                  <a:pt x="3760850" y="25406"/>
                </a:lnTo>
                <a:cubicBezTo>
                  <a:pt x="3711615" y="43967"/>
                  <a:pt x="3663870" y="67007"/>
                  <a:pt x="3618425" y="98254"/>
                </a:cubicBezTo>
                <a:cubicBezTo>
                  <a:pt x="3626136" y="110145"/>
                  <a:pt x="3665355" y="144049"/>
                  <a:pt x="3649272" y="146579"/>
                </a:cubicBezTo>
                <a:cubicBezTo>
                  <a:pt x="3604102" y="153917"/>
                  <a:pt x="3564000" y="178711"/>
                  <a:pt x="3522797" y="199205"/>
                </a:cubicBezTo>
                <a:cubicBezTo>
                  <a:pt x="3504948" y="208060"/>
                  <a:pt x="3483356" y="219700"/>
                  <a:pt x="3491728" y="251325"/>
                </a:cubicBezTo>
                <a:cubicBezTo>
                  <a:pt x="3506932" y="260181"/>
                  <a:pt x="3518169" y="247783"/>
                  <a:pt x="3530727" y="246772"/>
                </a:cubicBezTo>
                <a:cubicBezTo>
                  <a:pt x="3543507" y="245761"/>
                  <a:pt x="3572153" y="252336"/>
                  <a:pt x="3564219" y="256638"/>
                </a:cubicBezTo>
                <a:cubicBezTo>
                  <a:pt x="3528083" y="276121"/>
                  <a:pt x="3593085" y="322928"/>
                  <a:pt x="3550339" y="322928"/>
                </a:cubicBezTo>
                <a:cubicBezTo>
                  <a:pt x="3478728" y="323181"/>
                  <a:pt x="3440609" y="406169"/>
                  <a:pt x="3371643" y="408447"/>
                </a:cubicBezTo>
                <a:cubicBezTo>
                  <a:pt x="3360627" y="408698"/>
                  <a:pt x="3355338" y="423373"/>
                  <a:pt x="3355558" y="436278"/>
                </a:cubicBezTo>
                <a:cubicBezTo>
                  <a:pt x="3355558" y="451712"/>
                  <a:pt x="3365694" y="454494"/>
                  <a:pt x="3376931" y="456013"/>
                </a:cubicBezTo>
                <a:cubicBezTo>
                  <a:pt x="3394118" y="458289"/>
                  <a:pt x="3411965" y="436278"/>
                  <a:pt x="3434660" y="466133"/>
                </a:cubicBezTo>
                <a:cubicBezTo>
                  <a:pt x="3393898" y="483590"/>
                  <a:pt x="3353135" y="501049"/>
                  <a:pt x="3353797" y="561013"/>
                </a:cubicBezTo>
                <a:cubicBezTo>
                  <a:pt x="3354015" y="577205"/>
                  <a:pt x="3337050" y="583277"/>
                  <a:pt x="3324270" y="587325"/>
                </a:cubicBezTo>
                <a:cubicBezTo>
                  <a:pt x="3303117" y="593904"/>
                  <a:pt x="3285272" y="605543"/>
                  <a:pt x="3273812" y="628061"/>
                </a:cubicBezTo>
                <a:cubicBezTo>
                  <a:pt x="3274033" y="632362"/>
                  <a:pt x="3274254" y="636917"/>
                  <a:pt x="3272930" y="640459"/>
                </a:cubicBezTo>
                <a:cubicBezTo>
                  <a:pt x="3276676" y="694855"/>
                  <a:pt x="3307523" y="693336"/>
                  <a:pt x="3341676" y="684230"/>
                </a:cubicBezTo>
                <a:cubicBezTo>
                  <a:pt x="3382439" y="673096"/>
                  <a:pt x="3422762" y="652855"/>
                  <a:pt x="3465728" y="672338"/>
                </a:cubicBezTo>
                <a:cubicBezTo>
                  <a:pt x="3405133" y="698397"/>
                  <a:pt x="3339253" y="700422"/>
                  <a:pt x="3282405" y="737615"/>
                </a:cubicBezTo>
                <a:cubicBezTo>
                  <a:pt x="3490406" y="744447"/>
                  <a:pt x="3674169" y="627048"/>
                  <a:pt x="3875781" y="582013"/>
                </a:cubicBezTo>
                <a:cubicBezTo>
                  <a:pt x="3868951" y="612120"/>
                  <a:pt x="3852646" y="618193"/>
                  <a:pt x="3837883" y="622747"/>
                </a:cubicBezTo>
                <a:cubicBezTo>
                  <a:pt x="3763408" y="645519"/>
                  <a:pt x="3698188" y="690809"/>
                  <a:pt x="3630322" y="730023"/>
                </a:cubicBezTo>
                <a:cubicBezTo>
                  <a:pt x="3602340" y="746216"/>
                  <a:pt x="3582066" y="762411"/>
                  <a:pt x="3571492" y="797327"/>
                </a:cubicBezTo>
                <a:cubicBezTo>
                  <a:pt x="3562015" y="828953"/>
                  <a:pt x="3543728" y="843628"/>
                  <a:pt x="3509797" y="834518"/>
                </a:cubicBezTo>
                <a:cubicBezTo>
                  <a:pt x="3482254" y="826927"/>
                  <a:pt x="3452068" y="830975"/>
                  <a:pt x="3423203" y="833760"/>
                </a:cubicBezTo>
                <a:cubicBezTo>
                  <a:pt x="3389931" y="836796"/>
                  <a:pt x="3352693" y="872470"/>
                  <a:pt x="3361728" y="890941"/>
                </a:cubicBezTo>
                <a:cubicBezTo>
                  <a:pt x="3377151" y="922314"/>
                  <a:pt x="3402931" y="906627"/>
                  <a:pt x="3425847" y="903084"/>
                </a:cubicBezTo>
                <a:cubicBezTo>
                  <a:pt x="3451848" y="898784"/>
                  <a:pt x="3500100" y="889927"/>
                  <a:pt x="3500982" y="893723"/>
                </a:cubicBezTo>
                <a:cubicBezTo>
                  <a:pt x="3517950" y="972410"/>
                  <a:pt x="3637374" y="903845"/>
                  <a:pt x="3663154" y="896758"/>
                </a:cubicBezTo>
                <a:cubicBezTo>
                  <a:pt x="3695322" y="887904"/>
                  <a:pt x="3725509" y="904097"/>
                  <a:pt x="3756136" y="907891"/>
                </a:cubicBezTo>
                <a:cubicBezTo>
                  <a:pt x="3783459" y="911433"/>
                  <a:pt x="3937918" y="922314"/>
                  <a:pt x="3969866" y="888915"/>
                </a:cubicBezTo>
                <a:cubicBezTo>
                  <a:pt x="3974273" y="914976"/>
                  <a:pt x="3965020" y="925602"/>
                  <a:pt x="3957306" y="937494"/>
                </a:cubicBezTo>
                <a:cubicBezTo>
                  <a:pt x="3946511" y="954445"/>
                  <a:pt x="3944747" y="966337"/>
                  <a:pt x="3965239" y="979747"/>
                </a:cubicBezTo>
                <a:cubicBezTo>
                  <a:pt x="4023630" y="1018206"/>
                  <a:pt x="4022747" y="1019470"/>
                  <a:pt x="3968324" y="1071591"/>
                </a:cubicBezTo>
                <a:cubicBezTo>
                  <a:pt x="3965678" y="1073867"/>
                  <a:pt x="3966782" y="1081459"/>
                  <a:pt x="3966341" y="1086519"/>
                </a:cubicBezTo>
                <a:cubicBezTo>
                  <a:pt x="3980663" y="1094615"/>
                  <a:pt x="3997409" y="1074373"/>
                  <a:pt x="4014153" y="1096133"/>
                </a:cubicBezTo>
                <a:cubicBezTo>
                  <a:pt x="3941222" y="1191771"/>
                  <a:pt x="3829950" y="1215299"/>
                  <a:pt x="3729254" y="1287157"/>
                </a:cubicBezTo>
                <a:cubicBezTo>
                  <a:pt x="3810780" y="1310939"/>
                  <a:pt x="3859696" y="1227952"/>
                  <a:pt x="3919628" y="1238578"/>
                </a:cubicBezTo>
                <a:cubicBezTo>
                  <a:pt x="3949596" y="1264639"/>
                  <a:pt x="3860577" y="1306386"/>
                  <a:pt x="3945409" y="1318784"/>
                </a:cubicBezTo>
                <a:cubicBezTo>
                  <a:pt x="3908610" y="1341555"/>
                  <a:pt x="3881289" y="1363817"/>
                  <a:pt x="3855951" y="1390133"/>
                </a:cubicBezTo>
                <a:cubicBezTo>
                  <a:pt x="3810780" y="1437192"/>
                  <a:pt x="3801967" y="1468060"/>
                  <a:pt x="3822900" y="1531314"/>
                </a:cubicBezTo>
                <a:cubicBezTo>
                  <a:pt x="3836562" y="1572808"/>
                  <a:pt x="3856611" y="1611013"/>
                  <a:pt x="3838986" y="1660349"/>
                </a:cubicBezTo>
                <a:cubicBezTo>
                  <a:pt x="3826646" y="1694254"/>
                  <a:pt x="3831494" y="1716517"/>
                  <a:pt x="3877323" y="1701337"/>
                </a:cubicBezTo>
                <a:cubicBezTo>
                  <a:pt x="3926679" y="1685144"/>
                  <a:pt x="3945187" y="1715505"/>
                  <a:pt x="3932849" y="1774963"/>
                </a:cubicBezTo>
                <a:cubicBezTo>
                  <a:pt x="3924917" y="1813169"/>
                  <a:pt x="3933291" y="1824806"/>
                  <a:pt x="3967221" y="1820505"/>
                </a:cubicBezTo>
                <a:cubicBezTo>
                  <a:pt x="4004680" y="1815698"/>
                  <a:pt x="4040375" y="1790649"/>
                  <a:pt x="4086646" y="1802795"/>
                </a:cubicBezTo>
                <a:cubicBezTo>
                  <a:pt x="4049631" y="1872120"/>
                  <a:pt x="3970527" y="1852385"/>
                  <a:pt x="3927340" y="1918423"/>
                </a:cubicBezTo>
                <a:cubicBezTo>
                  <a:pt x="3978900" y="1918674"/>
                  <a:pt x="4018341" y="1918423"/>
                  <a:pt x="4056460" y="1903999"/>
                </a:cubicBezTo>
                <a:cubicBezTo>
                  <a:pt x="4072325" y="1898179"/>
                  <a:pt x="4089732" y="1892109"/>
                  <a:pt x="4098545" y="1912096"/>
                </a:cubicBezTo>
                <a:cubicBezTo>
                  <a:pt x="4108901" y="1936132"/>
                  <a:pt x="4087529" y="1945241"/>
                  <a:pt x="4074527" y="1949542"/>
                </a:cubicBezTo>
                <a:cubicBezTo>
                  <a:pt x="4037951" y="1961686"/>
                  <a:pt x="4009969" y="1990529"/>
                  <a:pt x="3979782" y="2013047"/>
                </a:cubicBezTo>
                <a:cubicBezTo>
                  <a:pt x="3913460" y="2062386"/>
                  <a:pt x="3840746" y="2103626"/>
                  <a:pt x="3784559" y="2185097"/>
                </a:cubicBezTo>
                <a:cubicBezTo>
                  <a:pt x="3855290" y="2164349"/>
                  <a:pt x="3907951" y="2116025"/>
                  <a:pt x="3973612" y="2106157"/>
                </a:cubicBezTo>
                <a:cubicBezTo>
                  <a:pt x="3916764" y="2180290"/>
                  <a:pt x="3843611" y="2229120"/>
                  <a:pt x="3774426" y="2283011"/>
                </a:cubicBezTo>
                <a:cubicBezTo>
                  <a:pt x="3754594" y="2298192"/>
                  <a:pt x="3734543" y="2308566"/>
                  <a:pt x="3730136" y="2341710"/>
                </a:cubicBezTo>
                <a:cubicBezTo>
                  <a:pt x="3721542" y="2405976"/>
                  <a:pt x="3695763" y="2459107"/>
                  <a:pt x="3640678" y="2487444"/>
                </a:cubicBezTo>
                <a:cubicBezTo>
                  <a:pt x="3640238" y="2487699"/>
                  <a:pt x="3643322" y="2497314"/>
                  <a:pt x="3645085" y="2503890"/>
                </a:cubicBezTo>
                <a:cubicBezTo>
                  <a:pt x="3678797" y="2505916"/>
                  <a:pt x="3705458" y="2467963"/>
                  <a:pt x="3748425" y="2480360"/>
                </a:cubicBezTo>
                <a:cubicBezTo>
                  <a:pt x="3707220" y="2531974"/>
                  <a:pt x="3672847" y="2578277"/>
                  <a:pt x="3614458" y="2602819"/>
                </a:cubicBezTo>
                <a:cubicBezTo>
                  <a:pt x="3567745" y="2622300"/>
                  <a:pt x="3510016" y="2633686"/>
                  <a:pt x="3476083" y="2696937"/>
                </a:cubicBezTo>
                <a:cubicBezTo>
                  <a:pt x="3515524" y="2709337"/>
                  <a:pt x="3544831" y="2693651"/>
                  <a:pt x="3574357" y="2682517"/>
                </a:cubicBezTo>
                <a:cubicBezTo>
                  <a:pt x="3619525" y="2665312"/>
                  <a:pt x="3664255" y="2645832"/>
                  <a:pt x="3709425" y="2628625"/>
                </a:cubicBezTo>
                <a:cubicBezTo>
                  <a:pt x="3726611" y="2622047"/>
                  <a:pt x="3745340" y="2617491"/>
                  <a:pt x="3756357" y="2648866"/>
                </a:cubicBezTo>
                <a:cubicBezTo>
                  <a:pt x="3698847" y="2655446"/>
                  <a:pt x="3664475" y="2697951"/>
                  <a:pt x="3628340" y="2737926"/>
                </a:cubicBezTo>
                <a:cubicBezTo>
                  <a:pt x="3608067" y="2760445"/>
                  <a:pt x="3591541" y="2790554"/>
                  <a:pt x="3554967" y="2779169"/>
                </a:cubicBezTo>
                <a:cubicBezTo>
                  <a:pt x="3535796" y="2773097"/>
                  <a:pt x="3523678" y="2790046"/>
                  <a:pt x="3525662" y="2810794"/>
                </a:cubicBezTo>
                <a:cubicBezTo>
                  <a:pt x="3532932" y="2883915"/>
                  <a:pt x="3488203" y="2909469"/>
                  <a:pt x="3441932" y="2923637"/>
                </a:cubicBezTo>
                <a:cubicBezTo>
                  <a:pt x="3354236" y="2950204"/>
                  <a:pt x="3281303" y="3012697"/>
                  <a:pt x="3196032" y="3046854"/>
                </a:cubicBezTo>
                <a:cubicBezTo>
                  <a:pt x="3113184" y="3079999"/>
                  <a:pt x="3049065" y="3158685"/>
                  <a:pt x="2965998" y="3199927"/>
                </a:cubicBezTo>
                <a:cubicBezTo>
                  <a:pt x="2905843" y="3229783"/>
                  <a:pt x="2848335" y="3268239"/>
                  <a:pt x="2786418" y="3295311"/>
                </a:cubicBezTo>
                <a:cubicBezTo>
                  <a:pt x="2639894" y="3359324"/>
                  <a:pt x="2490503" y="3410685"/>
                  <a:pt x="2332519" y="3418022"/>
                </a:cubicBezTo>
                <a:cubicBezTo>
                  <a:pt x="2202077" y="3423842"/>
                  <a:pt x="1070633" y="3418277"/>
                  <a:pt x="611003" y="2585615"/>
                </a:cubicBezTo>
                <a:cubicBezTo>
                  <a:pt x="602189" y="2581565"/>
                  <a:pt x="592275" y="2570939"/>
                  <a:pt x="589190" y="2560818"/>
                </a:cubicBezTo>
                <a:cubicBezTo>
                  <a:pt x="574427" y="2513505"/>
                  <a:pt x="538291" y="2493011"/>
                  <a:pt x="505681" y="2467457"/>
                </a:cubicBezTo>
                <a:cubicBezTo>
                  <a:pt x="477036" y="2444939"/>
                  <a:pt x="446628" y="2421409"/>
                  <a:pt x="434730" y="2383456"/>
                </a:cubicBezTo>
                <a:cubicBezTo>
                  <a:pt x="419086" y="2332854"/>
                  <a:pt x="463594" y="2374348"/>
                  <a:pt x="471748" y="2355119"/>
                </a:cubicBezTo>
                <a:cubicBezTo>
                  <a:pt x="454782" y="2328807"/>
                  <a:pt x="428560" y="2304770"/>
                  <a:pt x="421730" y="2274915"/>
                </a:cubicBezTo>
                <a:cubicBezTo>
                  <a:pt x="396833" y="2167131"/>
                  <a:pt x="343069" y="2088698"/>
                  <a:pt x="262645" y="2027722"/>
                </a:cubicBezTo>
                <a:cubicBezTo>
                  <a:pt x="239509" y="2010264"/>
                  <a:pt x="224307" y="1978384"/>
                  <a:pt x="192799" y="1973326"/>
                </a:cubicBezTo>
                <a:cubicBezTo>
                  <a:pt x="122730" y="1962193"/>
                  <a:pt x="144764" y="1875156"/>
                  <a:pt x="107746" y="1836446"/>
                </a:cubicBezTo>
                <a:cubicBezTo>
                  <a:pt x="100695" y="1829107"/>
                  <a:pt x="94306" y="1814687"/>
                  <a:pt x="95627" y="1804821"/>
                </a:cubicBezTo>
                <a:cubicBezTo>
                  <a:pt x="97609" y="1790649"/>
                  <a:pt x="105983" y="1777240"/>
                  <a:pt x="113034" y="1764589"/>
                </a:cubicBezTo>
                <a:cubicBezTo>
                  <a:pt x="120306" y="1751939"/>
                  <a:pt x="131322" y="1740806"/>
                  <a:pt x="126034" y="1724108"/>
                </a:cubicBezTo>
                <a:cubicBezTo>
                  <a:pt x="123833" y="1717277"/>
                  <a:pt x="125373" y="1693494"/>
                  <a:pt x="109068" y="1712215"/>
                </a:cubicBezTo>
                <a:cubicBezTo>
                  <a:pt x="64340" y="1763578"/>
                  <a:pt x="38339" y="1715001"/>
                  <a:pt x="0" y="1691723"/>
                </a:cubicBezTo>
                <a:cubicBezTo>
                  <a:pt x="30848" y="1667686"/>
                  <a:pt x="58610" y="1650735"/>
                  <a:pt x="63238" y="1614808"/>
                </a:cubicBezTo>
                <a:cubicBezTo>
                  <a:pt x="72712" y="1540674"/>
                  <a:pt x="113253" y="1506772"/>
                  <a:pt x="174729" y="1500192"/>
                </a:cubicBezTo>
                <a:cubicBezTo>
                  <a:pt x="152034" y="1428591"/>
                  <a:pt x="152034" y="1428591"/>
                  <a:pt x="225408" y="1418722"/>
                </a:cubicBezTo>
                <a:cubicBezTo>
                  <a:pt x="197204" y="1373181"/>
                  <a:pt x="197204" y="1361542"/>
                  <a:pt x="231358" y="1345855"/>
                </a:cubicBezTo>
                <a:cubicBezTo>
                  <a:pt x="264188" y="1330927"/>
                  <a:pt x="300543" y="1325867"/>
                  <a:pt x="330952" y="1302844"/>
                </a:cubicBezTo>
                <a:cubicBezTo>
                  <a:pt x="302967" y="1244651"/>
                  <a:pt x="295035" y="1177097"/>
                  <a:pt x="237307" y="1148758"/>
                </a:cubicBezTo>
                <a:cubicBezTo>
                  <a:pt x="228273" y="1144458"/>
                  <a:pt x="222103" y="1127000"/>
                  <a:pt x="227831" y="1116880"/>
                </a:cubicBezTo>
                <a:cubicBezTo>
                  <a:pt x="248764" y="1080194"/>
                  <a:pt x="218798" y="1010614"/>
                  <a:pt x="284017" y="1002772"/>
                </a:cubicBezTo>
                <a:cubicBezTo>
                  <a:pt x="292171" y="1002013"/>
                  <a:pt x="299663" y="994421"/>
                  <a:pt x="293273" y="984554"/>
                </a:cubicBezTo>
                <a:cubicBezTo>
                  <a:pt x="271238" y="950145"/>
                  <a:pt x="297900" y="952421"/>
                  <a:pt x="313983" y="948120"/>
                </a:cubicBezTo>
                <a:cubicBezTo>
                  <a:pt x="333375" y="942809"/>
                  <a:pt x="355409" y="957988"/>
                  <a:pt x="373477" y="939265"/>
                </a:cubicBezTo>
                <a:cubicBezTo>
                  <a:pt x="369289" y="919530"/>
                  <a:pt x="353646" y="919783"/>
                  <a:pt x="342629" y="913458"/>
                </a:cubicBezTo>
                <a:cubicBezTo>
                  <a:pt x="310460" y="895240"/>
                  <a:pt x="284238" y="873483"/>
                  <a:pt x="282695" y="826169"/>
                </a:cubicBezTo>
                <a:cubicBezTo>
                  <a:pt x="281595" y="787964"/>
                  <a:pt x="278069" y="754314"/>
                  <a:pt x="322578" y="742675"/>
                </a:cubicBezTo>
                <a:cubicBezTo>
                  <a:pt x="341086" y="737866"/>
                  <a:pt x="335797" y="710289"/>
                  <a:pt x="325221" y="696626"/>
                </a:cubicBezTo>
                <a:cubicBezTo>
                  <a:pt x="306272" y="672338"/>
                  <a:pt x="290629" y="639953"/>
                  <a:pt x="258017" y="637675"/>
                </a:cubicBezTo>
                <a:cubicBezTo>
                  <a:pt x="238187" y="636158"/>
                  <a:pt x="222983" y="626035"/>
                  <a:pt x="207340" y="614398"/>
                </a:cubicBezTo>
                <a:cubicBezTo>
                  <a:pt x="196103" y="606047"/>
                  <a:pt x="182662" y="598964"/>
                  <a:pt x="183983" y="581001"/>
                </a:cubicBezTo>
                <a:cubicBezTo>
                  <a:pt x="185306" y="563795"/>
                  <a:pt x="198305" y="556711"/>
                  <a:pt x="211526" y="553169"/>
                </a:cubicBezTo>
                <a:cubicBezTo>
                  <a:pt x="255595" y="541784"/>
                  <a:pt x="297017" y="525085"/>
                  <a:pt x="333816" y="486880"/>
                </a:cubicBezTo>
                <a:cubicBezTo>
                  <a:pt x="309357" y="466639"/>
                  <a:pt x="286001" y="451964"/>
                  <a:pt x="267934" y="431469"/>
                </a:cubicBezTo>
                <a:cubicBezTo>
                  <a:pt x="224307" y="381881"/>
                  <a:pt x="593817" y="225772"/>
                  <a:pt x="612325" y="170108"/>
                </a:cubicBezTo>
                <a:cubicBezTo>
                  <a:pt x="618054" y="152904"/>
                  <a:pt x="637663" y="135194"/>
                  <a:pt x="653971" y="130133"/>
                </a:cubicBezTo>
                <a:cubicBezTo>
                  <a:pt x="730427" y="106350"/>
                  <a:pt x="796748" y="52963"/>
                  <a:pt x="874970" y="33228"/>
                </a:cubicBezTo>
                <a:cubicBezTo>
                  <a:pt x="911877" y="23867"/>
                  <a:pt x="948509" y="12925"/>
                  <a:pt x="986021" y="1223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00CA4A-DC90-BAB9-3646-93F16093E5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819" r="-2" b="-2"/>
          <a:stretch>
            <a:fillRect/>
          </a:stretch>
        </p:blipFill>
        <p:spPr>
          <a:xfrm>
            <a:off x="20" y="277472"/>
            <a:ext cx="4552718" cy="5946218"/>
          </a:xfrm>
          <a:custGeom>
            <a:avLst/>
            <a:gdLst/>
            <a:ahLst/>
            <a:cxnLst/>
            <a:rect l="l" t="t" r="r" b="b"/>
            <a:pathLst>
              <a:path w="4552738" h="5946218">
                <a:moveTo>
                  <a:pt x="0" y="0"/>
                </a:moveTo>
                <a:lnTo>
                  <a:pt x="193217" y="10418"/>
                </a:lnTo>
                <a:cubicBezTo>
                  <a:pt x="612089" y="35802"/>
                  <a:pt x="1030148" y="71660"/>
                  <a:pt x="1446580" y="128061"/>
                </a:cubicBezTo>
                <a:cubicBezTo>
                  <a:pt x="1735723" y="167547"/>
                  <a:pt x="2027715" y="194943"/>
                  <a:pt x="2320927" y="163517"/>
                </a:cubicBezTo>
                <a:cubicBezTo>
                  <a:pt x="2335563" y="161905"/>
                  <a:pt x="2352239" y="156669"/>
                  <a:pt x="2364438" y="161905"/>
                </a:cubicBezTo>
                <a:cubicBezTo>
                  <a:pt x="2506776" y="220729"/>
                  <a:pt x="2662121" y="178424"/>
                  <a:pt x="2809744" y="215490"/>
                </a:cubicBezTo>
                <a:cubicBezTo>
                  <a:pt x="2771925" y="358517"/>
                  <a:pt x="2609662" y="346832"/>
                  <a:pt x="2518162" y="445944"/>
                </a:cubicBezTo>
                <a:cubicBezTo>
                  <a:pt x="2667409" y="485424"/>
                  <a:pt x="2801610" y="525312"/>
                  <a:pt x="2937846" y="555124"/>
                </a:cubicBezTo>
                <a:cubicBezTo>
                  <a:pt x="3082216" y="586550"/>
                  <a:pt x="3204622" y="671561"/>
                  <a:pt x="3345734" y="709433"/>
                </a:cubicBezTo>
                <a:cubicBezTo>
                  <a:pt x="3375832" y="717492"/>
                  <a:pt x="3412025" y="745693"/>
                  <a:pt x="3422598" y="773089"/>
                </a:cubicBezTo>
                <a:cubicBezTo>
                  <a:pt x="3456757" y="861726"/>
                  <a:pt x="4138745" y="1110310"/>
                  <a:pt x="4058225" y="1189273"/>
                </a:cubicBezTo>
                <a:cubicBezTo>
                  <a:pt x="4024878" y="1221909"/>
                  <a:pt x="3981773" y="1245276"/>
                  <a:pt x="3936629" y="1277508"/>
                </a:cubicBezTo>
                <a:cubicBezTo>
                  <a:pt x="4004547" y="1338344"/>
                  <a:pt x="4080998" y="1364935"/>
                  <a:pt x="4162334" y="1383065"/>
                </a:cubicBezTo>
                <a:cubicBezTo>
                  <a:pt x="4186736" y="1388705"/>
                  <a:pt x="4210728" y="1399986"/>
                  <a:pt x="4213168" y="1427383"/>
                </a:cubicBezTo>
                <a:cubicBezTo>
                  <a:pt x="4215607" y="1455987"/>
                  <a:pt x="4190800" y="1467266"/>
                  <a:pt x="4170061" y="1480564"/>
                </a:cubicBezTo>
                <a:cubicBezTo>
                  <a:pt x="4141188" y="1499095"/>
                  <a:pt x="4113127" y="1515214"/>
                  <a:pt x="4076527" y="1517630"/>
                </a:cubicBezTo>
                <a:cubicBezTo>
                  <a:pt x="4016337" y="1521257"/>
                  <a:pt x="3987466" y="1572826"/>
                  <a:pt x="3952493" y="1611502"/>
                </a:cubicBezTo>
                <a:cubicBezTo>
                  <a:pt x="3932973" y="1633259"/>
                  <a:pt x="3923211" y="1677172"/>
                  <a:pt x="3957370" y="1684828"/>
                </a:cubicBezTo>
                <a:cubicBezTo>
                  <a:pt x="4039518" y="1703363"/>
                  <a:pt x="4033011" y="1756946"/>
                  <a:pt x="4030981" y="1817782"/>
                </a:cubicBezTo>
                <a:cubicBezTo>
                  <a:pt x="4028133" y="1893124"/>
                  <a:pt x="3979737" y="1927770"/>
                  <a:pt x="3920363" y="1956780"/>
                </a:cubicBezTo>
                <a:cubicBezTo>
                  <a:pt x="3900029" y="1966851"/>
                  <a:pt x="3871158" y="1966449"/>
                  <a:pt x="3863429" y="1997874"/>
                </a:cubicBezTo>
                <a:cubicBezTo>
                  <a:pt x="3896777" y="2027688"/>
                  <a:pt x="3937444" y="2003517"/>
                  <a:pt x="3973233" y="2011975"/>
                </a:cubicBezTo>
                <a:cubicBezTo>
                  <a:pt x="4002918" y="2018824"/>
                  <a:pt x="4052127" y="2015199"/>
                  <a:pt x="4011458" y="2069991"/>
                </a:cubicBezTo>
                <a:cubicBezTo>
                  <a:pt x="3999664" y="2085704"/>
                  <a:pt x="4013491" y="2097792"/>
                  <a:pt x="4028540" y="2099000"/>
                </a:cubicBezTo>
                <a:cubicBezTo>
                  <a:pt x="4148913" y="2111489"/>
                  <a:pt x="4093606" y="2222285"/>
                  <a:pt x="4132241" y="2280703"/>
                </a:cubicBezTo>
                <a:cubicBezTo>
                  <a:pt x="4142812" y="2296818"/>
                  <a:pt x="4131425" y="2324618"/>
                  <a:pt x="4114752" y="2331466"/>
                </a:cubicBezTo>
                <a:cubicBezTo>
                  <a:pt x="4008205" y="2376592"/>
                  <a:pt x="3993565" y="2484163"/>
                  <a:pt x="3941916" y="2576828"/>
                </a:cubicBezTo>
                <a:cubicBezTo>
                  <a:pt x="3998039" y="2613488"/>
                  <a:pt x="4065138" y="2621547"/>
                  <a:pt x="4125732" y="2645318"/>
                </a:cubicBezTo>
                <a:cubicBezTo>
                  <a:pt x="4188768" y="2670298"/>
                  <a:pt x="4188768" y="2688831"/>
                  <a:pt x="4136714" y="2761349"/>
                </a:cubicBezTo>
                <a:cubicBezTo>
                  <a:pt x="4272135" y="2777064"/>
                  <a:pt x="4272135" y="2777064"/>
                  <a:pt x="4230249" y="2891080"/>
                </a:cubicBezTo>
                <a:cubicBezTo>
                  <a:pt x="4343713" y="2901557"/>
                  <a:pt x="4418537" y="2955542"/>
                  <a:pt x="4436023" y="3073591"/>
                </a:cubicBezTo>
                <a:cubicBezTo>
                  <a:pt x="4444564" y="3130800"/>
                  <a:pt x="4495804" y="3157792"/>
                  <a:pt x="4552738" y="3196068"/>
                </a:cubicBezTo>
                <a:cubicBezTo>
                  <a:pt x="4481978" y="3233136"/>
                  <a:pt x="4433989" y="3310489"/>
                  <a:pt x="4351436" y="3228700"/>
                </a:cubicBezTo>
                <a:cubicBezTo>
                  <a:pt x="4321344" y="3198888"/>
                  <a:pt x="4324186" y="3236761"/>
                  <a:pt x="4320122" y="3247637"/>
                </a:cubicBezTo>
                <a:cubicBezTo>
                  <a:pt x="4310364" y="3274227"/>
                  <a:pt x="4330695" y="3291956"/>
                  <a:pt x="4344116" y="3312099"/>
                </a:cubicBezTo>
                <a:cubicBezTo>
                  <a:pt x="4357130" y="3332244"/>
                  <a:pt x="4372586" y="3353596"/>
                  <a:pt x="4376244" y="3376163"/>
                </a:cubicBezTo>
                <a:cubicBezTo>
                  <a:pt x="4378682" y="3391874"/>
                  <a:pt x="4366890" y="3414835"/>
                  <a:pt x="4353877" y="3426522"/>
                </a:cubicBezTo>
                <a:cubicBezTo>
                  <a:pt x="4285554" y="3488163"/>
                  <a:pt x="4326221" y="3626757"/>
                  <a:pt x="4196898" y="3644486"/>
                </a:cubicBezTo>
                <a:cubicBezTo>
                  <a:pt x="4138745" y="3652541"/>
                  <a:pt x="4110687" y="3703306"/>
                  <a:pt x="4067986" y="3731106"/>
                </a:cubicBezTo>
                <a:cubicBezTo>
                  <a:pt x="3919551" y="3828201"/>
                  <a:pt x="3820322" y="3953097"/>
                  <a:pt x="3774370" y="4124729"/>
                </a:cubicBezTo>
                <a:cubicBezTo>
                  <a:pt x="3761764" y="4172269"/>
                  <a:pt x="3713368" y="4210546"/>
                  <a:pt x="3682054" y="4252444"/>
                </a:cubicBezTo>
                <a:cubicBezTo>
                  <a:pt x="3697103" y="4283064"/>
                  <a:pt x="3779250" y="4216990"/>
                  <a:pt x="3750377" y="4297567"/>
                </a:cubicBezTo>
                <a:cubicBezTo>
                  <a:pt x="3728417" y="4358002"/>
                  <a:pt x="3672294" y="4395470"/>
                  <a:pt x="3619425" y="4431328"/>
                </a:cubicBezTo>
                <a:cubicBezTo>
                  <a:pt x="3559239" y="4472019"/>
                  <a:pt x="3492545" y="4504653"/>
                  <a:pt x="3465296" y="4579993"/>
                </a:cubicBezTo>
                <a:cubicBezTo>
                  <a:pt x="3459603" y="4596110"/>
                  <a:pt x="3441305" y="4613031"/>
                  <a:pt x="3425038" y="4619479"/>
                </a:cubicBezTo>
                <a:cubicBezTo>
                  <a:pt x="2576720" y="5945389"/>
                  <a:pt x="488463" y="5954251"/>
                  <a:pt x="247714" y="5944983"/>
                </a:cubicBezTo>
                <a:cubicBezTo>
                  <a:pt x="174818" y="5942062"/>
                  <a:pt x="102913" y="5934760"/>
                  <a:pt x="31834" y="5923857"/>
                </a:cubicBezTo>
                <a:lnTo>
                  <a:pt x="0" y="5917408"/>
                </a:lnTo>
                <a:close/>
              </a:path>
            </a:pathLst>
          </a:custGeom>
        </p:spPr>
      </p:pic>
      <p:pic>
        <p:nvPicPr>
          <p:cNvPr id="1026" name="Picture 2" descr="Journal of Global History | Cambridge Core">
            <a:extLst>
              <a:ext uri="{FF2B5EF4-FFF2-40B4-BE49-F238E27FC236}">
                <a16:creationId xmlns:a16="http://schemas.microsoft.com/office/drawing/2014/main" id="{B148C434-718E-0D00-5A0F-1E3B58728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14531"/>
          <a:stretch>
            <a:fillRect/>
          </a:stretch>
        </p:blipFill>
        <p:spPr bwMode="auto">
          <a:xfrm>
            <a:off x="8653074" y="-3"/>
            <a:ext cx="3538926" cy="4290182"/>
          </a:xfrm>
          <a:custGeom>
            <a:avLst/>
            <a:gdLst/>
            <a:ahLst/>
            <a:cxnLst/>
            <a:rect l="l" t="t" r="r" b="b"/>
            <a:pathLst>
              <a:path w="3538926" h="4290182">
                <a:moveTo>
                  <a:pt x="1370437" y="0"/>
                </a:moveTo>
                <a:lnTo>
                  <a:pt x="3538926" y="0"/>
                </a:lnTo>
                <a:lnTo>
                  <a:pt x="3538926" y="4256362"/>
                </a:lnTo>
                <a:lnTo>
                  <a:pt x="3455334" y="4273195"/>
                </a:lnTo>
                <a:cubicBezTo>
                  <a:pt x="3401009" y="4281478"/>
                  <a:pt x="3346052" y="4287025"/>
                  <a:pt x="3290337" y="4289244"/>
                </a:cubicBezTo>
                <a:cubicBezTo>
                  <a:pt x="3106332" y="4296285"/>
                  <a:pt x="1510274" y="4289552"/>
                  <a:pt x="861903" y="3282295"/>
                </a:cubicBezTo>
                <a:cubicBezTo>
                  <a:pt x="849470" y="3277397"/>
                  <a:pt x="835485" y="3264542"/>
                  <a:pt x="831133" y="3252299"/>
                </a:cubicBezTo>
                <a:cubicBezTo>
                  <a:pt x="810307" y="3195065"/>
                  <a:pt x="759333" y="3170274"/>
                  <a:pt x="713332" y="3139362"/>
                </a:cubicBezTo>
                <a:cubicBezTo>
                  <a:pt x="672925" y="3112122"/>
                  <a:pt x="630030" y="3083658"/>
                  <a:pt x="613246" y="3037747"/>
                </a:cubicBezTo>
                <a:cubicBezTo>
                  <a:pt x="591178" y="2976535"/>
                  <a:pt x="653963" y="3026730"/>
                  <a:pt x="665465" y="3003469"/>
                </a:cubicBezTo>
                <a:cubicBezTo>
                  <a:pt x="641532" y="2971640"/>
                  <a:pt x="604543" y="2942562"/>
                  <a:pt x="594908" y="2906447"/>
                </a:cubicBezTo>
                <a:cubicBezTo>
                  <a:pt x="559787" y="2776063"/>
                  <a:pt x="483946" y="2681183"/>
                  <a:pt x="370497" y="2607422"/>
                </a:cubicBezTo>
                <a:cubicBezTo>
                  <a:pt x="337860" y="2586304"/>
                  <a:pt x="316415" y="2547739"/>
                  <a:pt x="271969" y="2541620"/>
                </a:cubicBezTo>
                <a:cubicBezTo>
                  <a:pt x="173127" y="2528152"/>
                  <a:pt x="204209" y="2422866"/>
                  <a:pt x="151990" y="2376038"/>
                </a:cubicBezTo>
                <a:cubicBezTo>
                  <a:pt x="142044" y="2367161"/>
                  <a:pt x="133031" y="2349717"/>
                  <a:pt x="134895" y="2337782"/>
                </a:cubicBezTo>
                <a:cubicBezTo>
                  <a:pt x="137691" y="2320639"/>
                  <a:pt x="149504" y="2304419"/>
                  <a:pt x="159450" y="2289115"/>
                </a:cubicBezTo>
                <a:cubicBezTo>
                  <a:pt x="169707" y="2273813"/>
                  <a:pt x="185247" y="2260344"/>
                  <a:pt x="177788" y="2240145"/>
                </a:cubicBezTo>
                <a:cubicBezTo>
                  <a:pt x="174683" y="2231882"/>
                  <a:pt x="176855" y="2203112"/>
                  <a:pt x="153855" y="2225759"/>
                </a:cubicBezTo>
                <a:cubicBezTo>
                  <a:pt x="90759" y="2287892"/>
                  <a:pt x="54081" y="2229129"/>
                  <a:pt x="0" y="2200970"/>
                </a:cubicBezTo>
                <a:cubicBezTo>
                  <a:pt x="43514" y="2171892"/>
                  <a:pt x="82677" y="2151388"/>
                  <a:pt x="89205" y="2107927"/>
                </a:cubicBezTo>
                <a:cubicBezTo>
                  <a:pt x="102570" y="2018249"/>
                  <a:pt x="159758" y="1977237"/>
                  <a:pt x="246479" y="1969279"/>
                </a:cubicBezTo>
                <a:cubicBezTo>
                  <a:pt x="214465" y="1882663"/>
                  <a:pt x="214465" y="1882663"/>
                  <a:pt x="317968" y="1870725"/>
                </a:cubicBezTo>
                <a:cubicBezTo>
                  <a:pt x="278183" y="1815635"/>
                  <a:pt x="278183" y="1801556"/>
                  <a:pt x="326361" y="1782580"/>
                </a:cubicBezTo>
                <a:cubicBezTo>
                  <a:pt x="372673" y="1764521"/>
                  <a:pt x="423957" y="1758400"/>
                  <a:pt x="466852" y="1730550"/>
                </a:cubicBezTo>
                <a:cubicBezTo>
                  <a:pt x="427377" y="1660155"/>
                  <a:pt x="416187" y="1578436"/>
                  <a:pt x="334753" y="1544155"/>
                </a:cubicBezTo>
                <a:cubicBezTo>
                  <a:pt x="322010" y="1538952"/>
                  <a:pt x="313307" y="1517834"/>
                  <a:pt x="321386" y="1505592"/>
                </a:cubicBezTo>
                <a:cubicBezTo>
                  <a:pt x="350915" y="1461214"/>
                  <a:pt x="308644" y="1377045"/>
                  <a:pt x="400645" y="1367557"/>
                </a:cubicBezTo>
                <a:cubicBezTo>
                  <a:pt x="412147" y="1366640"/>
                  <a:pt x="422716" y="1357456"/>
                  <a:pt x="413701" y="1345520"/>
                </a:cubicBezTo>
                <a:cubicBezTo>
                  <a:pt x="382618" y="1303896"/>
                  <a:pt x="420228" y="1306649"/>
                  <a:pt x="442916" y="1301447"/>
                </a:cubicBezTo>
                <a:cubicBezTo>
                  <a:pt x="470270" y="1295021"/>
                  <a:pt x="501352" y="1313384"/>
                  <a:pt x="526840" y="1290735"/>
                </a:cubicBezTo>
                <a:cubicBezTo>
                  <a:pt x="520932" y="1266862"/>
                  <a:pt x="498866" y="1267167"/>
                  <a:pt x="483325" y="1259517"/>
                </a:cubicBezTo>
                <a:cubicBezTo>
                  <a:pt x="437945" y="1237479"/>
                  <a:pt x="400956" y="1211159"/>
                  <a:pt x="398780" y="1153924"/>
                </a:cubicBezTo>
                <a:cubicBezTo>
                  <a:pt x="397228" y="1107708"/>
                  <a:pt x="392254" y="1067003"/>
                  <a:pt x="455041" y="1052922"/>
                </a:cubicBezTo>
                <a:cubicBezTo>
                  <a:pt x="481149" y="1047106"/>
                  <a:pt x="473687" y="1013747"/>
                  <a:pt x="458768" y="997218"/>
                </a:cubicBezTo>
                <a:cubicBezTo>
                  <a:pt x="432038" y="967837"/>
                  <a:pt x="409972" y="928661"/>
                  <a:pt x="363968" y="925907"/>
                </a:cubicBezTo>
                <a:cubicBezTo>
                  <a:pt x="335995" y="924071"/>
                  <a:pt x="314548" y="911826"/>
                  <a:pt x="292481" y="897749"/>
                </a:cubicBezTo>
                <a:cubicBezTo>
                  <a:pt x="276630" y="887646"/>
                  <a:pt x="257670" y="879078"/>
                  <a:pt x="259533" y="857348"/>
                </a:cubicBezTo>
                <a:cubicBezTo>
                  <a:pt x="261399" y="836535"/>
                  <a:pt x="279736" y="827966"/>
                  <a:pt x="298387" y="823681"/>
                </a:cubicBezTo>
                <a:cubicBezTo>
                  <a:pt x="360552" y="809909"/>
                  <a:pt x="418983" y="789708"/>
                  <a:pt x="470893" y="743493"/>
                </a:cubicBezTo>
                <a:cubicBezTo>
                  <a:pt x="436390" y="719007"/>
                  <a:pt x="403444" y="701256"/>
                  <a:pt x="377957" y="676463"/>
                </a:cubicBezTo>
                <a:cubicBezTo>
                  <a:pt x="316415" y="616477"/>
                  <a:pt x="837660" y="427634"/>
                  <a:pt x="863768" y="360299"/>
                </a:cubicBezTo>
                <a:cubicBezTo>
                  <a:pt x="871849" y="339488"/>
                  <a:pt x="899511" y="318064"/>
                  <a:pt x="922515" y="311942"/>
                </a:cubicBezTo>
                <a:cubicBezTo>
                  <a:pt x="1030367" y="283171"/>
                  <a:pt x="1123922" y="218591"/>
                  <a:pt x="1234265" y="194718"/>
                </a:cubicBezTo>
                <a:cubicBezTo>
                  <a:pt x="1338390" y="172070"/>
                  <a:pt x="1440960" y="141768"/>
                  <a:pt x="1555030" y="111776"/>
                </a:cubicBezTo>
                <a:cubicBezTo>
                  <a:pt x="1520063" y="74130"/>
                  <a:pt x="1471575" y="57526"/>
                  <a:pt x="1428216" y="36752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956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36421</TotalTime>
  <Words>689</Words>
  <Application>Microsoft Office PowerPoint</Application>
  <PresentationFormat>Widescreen</PresentationFormat>
  <Paragraphs>62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Office Theme</vt:lpstr>
      <vt:lpstr>PowerPoint Presentation</vt:lpstr>
      <vt:lpstr>Four key points</vt:lpstr>
      <vt:lpstr>Pick the right venue for your work   (how to research the publishing landscape?) </vt:lpstr>
      <vt:lpstr>Situate your work as a contribution to the field</vt:lpstr>
      <vt:lpstr>Do’s      Don’ts</vt:lpstr>
      <vt:lpstr>Attention to process</vt:lpstr>
      <vt:lpstr>JGH Review Process</vt:lpstr>
      <vt:lpstr>What does JGH encourage and offer?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publish with the  Journal of Global History</dc:title>
  <dc:creator>Frankema, Ewout</dc:creator>
  <cp:lastModifiedBy>van Meersbergen, Guido</cp:lastModifiedBy>
  <cp:revision>28</cp:revision>
  <dcterms:created xsi:type="dcterms:W3CDTF">2023-03-01T10:37:04Z</dcterms:created>
  <dcterms:modified xsi:type="dcterms:W3CDTF">2026-05-07T12:59:53Z</dcterms:modified>
</cp:coreProperties>
</file>