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29"/>
  </p:normalViewPr>
  <p:slideViewPr>
    <p:cSldViewPr snapToGrid="0">
      <p:cViewPr>
        <p:scale>
          <a:sx n="95" d="100"/>
          <a:sy n="95" d="100"/>
        </p:scale>
        <p:origin x="144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84BFF-01F5-4845-8995-8EE8A9BBABA4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4D2E7-ABB5-8A4B-BEBC-23652F38E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667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4D2E7-ABB5-8A4B-BEBC-23652F38E27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393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2898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117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21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022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275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517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430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754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540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791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64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E683BCDB-C988-C748-B497-6C92CBCE757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2C0DC5B-D217-5C41-A2D7-BCCFEAFA6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25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7F311-EF65-02B7-752D-40EA015841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718" y="519312"/>
            <a:ext cx="5401446" cy="4667250"/>
          </a:xfrm>
        </p:spPr>
        <p:txBody>
          <a:bodyPr>
            <a:noAutofit/>
          </a:bodyPr>
          <a:lstStyle/>
          <a:p>
            <a:r>
              <a:rPr lang="en-US" sz="4000" cap="none" dirty="0"/>
              <a:t>Angus Crawford</a:t>
            </a:r>
            <a:br>
              <a:rPr lang="en-US" sz="4000" cap="none" dirty="0"/>
            </a:br>
            <a:br>
              <a:rPr lang="en-US" sz="4000" cap="none" dirty="0"/>
            </a:br>
            <a:r>
              <a:rPr lang="en-US" sz="4000" cap="none" dirty="0"/>
              <a:t>Public engagement: student perspective</a:t>
            </a:r>
            <a:br>
              <a:rPr lang="en-US" sz="4000" cap="none" dirty="0"/>
            </a:br>
            <a:br>
              <a:rPr lang="en-US" sz="4000" cap="none" dirty="0"/>
            </a:br>
            <a:r>
              <a:rPr lang="en-GB" sz="4000" cap="none" dirty="0"/>
              <a:t>2nd year History PhD Student </a:t>
            </a:r>
            <a:br>
              <a:rPr lang="en-GB" sz="4000" cap="none" dirty="0"/>
            </a:br>
            <a:endParaRPr lang="en-US" sz="4000" cap="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52F8E5-282B-62B7-8865-B49D526CD5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14886" y="5722639"/>
            <a:ext cx="4451349" cy="1520975"/>
          </a:xfrm>
        </p:spPr>
        <p:txBody>
          <a:bodyPr>
            <a:normAutofit/>
          </a:bodyPr>
          <a:lstStyle/>
          <a:p>
            <a:r>
              <a:rPr lang="en-GB" sz="2200" b="1" dirty="0" err="1">
                <a:solidFill>
                  <a:schemeClr val="bg1"/>
                </a:solidFill>
              </a:rPr>
              <a:t>angus.r.crawford@warwick.ac.uk</a:t>
            </a:r>
            <a:endParaRPr lang="en-GB" sz="2200" b="1" dirty="0">
              <a:solidFill>
                <a:schemeClr val="bg1"/>
              </a:solidFill>
            </a:endParaRPr>
          </a:p>
        </p:txBody>
      </p:sp>
      <p:pic>
        <p:nvPicPr>
          <p:cNvPr id="6" name="Picture 5" descr="A picture containing text, bottle&#10;&#10;Description automatically generated">
            <a:extLst>
              <a:ext uri="{FF2B5EF4-FFF2-40B4-BE49-F238E27FC236}">
                <a16:creationId xmlns:a16="http://schemas.microsoft.com/office/drawing/2014/main" id="{0BEAE6F6-40B5-41E0-8029-8D069F27A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41" y="5947050"/>
            <a:ext cx="2857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CBC7D5-081C-9BD8-27D2-78BFE87AB4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5739" y="374873"/>
            <a:ext cx="3773874" cy="481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395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F1406A5-6E32-09E4-FE10-91A1E7F2D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699055"/>
            <a:ext cx="5124450" cy="38646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BF3D03-732E-18FA-0E23-ECF52C05A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753405"/>
            <a:ext cx="5197547" cy="29236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8D0416-34EC-4706-84BB-368FF9B95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0353" y="342900"/>
            <a:ext cx="4324348" cy="248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88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51DB74-152D-711A-6EA1-F8C5936B6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11" y="135663"/>
            <a:ext cx="2855377" cy="2139950"/>
          </a:xfrm>
          <a:prstGeom prst="rect">
            <a:avLst/>
          </a:prstGeom>
        </p:spPr>
      </p:pic>
      <p:pic>
        <p:nvPicPr>
          <p:cNvPr id="7" name="Picture 6" descr="A group of people sitting at tables&#10;&#10;Description automatically generated">
            <a:extLst>
              <a:ext uri="{FF2B5EF4-FFF2-40B4-BE49-F238E27FC236}">
                <a16:creationId xmlns:a16="http://schemas.microsoft.com/office/drawing/2014/main" id="{48BBFCB4-18E1-D9DF-901F-06363061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12" y="3429000"/>
            <a:ext cx="4340225" cy="3293337"/>
          </a:xfrm>
          <a:prstGeom prst="rect">
            <a:avLst/>
          </a:prstGeom>
        </p:spPr>
      </p:pic>
      <p:pic>
        <p:nvPicPr>
          <p:cNvPr id="9" name="Picture 8" descr="A poster with text and images&#10;&#10;Description automatically generated">
            <a:extLst>
              <a:ext uri="{FF2B5EF4-FFF2-40B4-BE49-F238E27FC236}">
                <a16:creationId xmlns:a16="http://schemas.microsoft.com/office/drawing/2014/main" id="{74CB2944-A409-1541-A012-147BFCC329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495" t="27593" r="8118" b="33493"/>
          <a:stretch/>
        </p:blipFill>
        <p:spPr>
          <a:xfrm>
            <a:off x="3619533" y="135663"/>
            <a:ext cx="2967515" cy="2997201"/>
          </a:xfrm>
          <a:prstGeom prst="rect">
            <a:avLst/>
          </a:prstGeom>
        </p:spPr>
      </p:pic>
      <p:pic>
        <p:nvPicPr>
          <p:cNvPr id="11" name="Picture 10" descr="A white paper with black text&#10;&#10;Description automatically generated">
            <a:extLst>
              <a:ext uri="{FF2B5EF4-FFF2-40B4-BE49-F238E27FC236}">
                <a16:creationId xmlns:a16="http://schemas.microsoft.com/office/drawing/2014/main" id="{2EB80360-4EB2-8FE5-EB00-6EFC82D60A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7255" y="4656567"/>
            <a:ext cx="5472549" cy="1956370"/>
          </a:xfrm>
          <a:prstGeom prst="rect">
            <a:avLst/>
          </a:prstGeom>
        </p:spPr>
      </p:pic>
      <p:pic>
        <p:nvPicPr>
          <p:cNvPr id="12" name="Content Placeholder 4" descr="A screenshot of a letter&#10;&#10;Description automatically generated">
            <a:extLst>
              <a:ext uri="{FF2B5EF4-FFF2-40B4-BE49-F238E27FC236}">
                <a16:creationId xmlns:a16="http://schemas.microsoft.com/office/drawing/2014/main" id="{07BB03EB-B8EF-3C01-9F6F-C585542F9F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rcRect r="9195"/>
          <a:stretch/>
        </p:blipFill>
        <p:spPr>
          <a:xfrm>
            <a:off x="7398697" y="56028"/>
            <a:ext cx="3691107" cy="3534670"/>
          </a:xfrm>
        </p:spPr>
      </p:pic>
    </p:spTree>
    <p:extLst>
      <p:ext uri="{BB962C8B-B14F-4D97-AF65-F5344CB8AC3E}">
        <p14:creationId xmlns:p14="http://schemas.microsoft.com/office/powerpoint/2010/main" val="3132825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3A8AEA-F447-56D6-F6E2-F4F8E7A629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4970001" cy="7033179"/>
          </a:xfrm>
        </p:spPr>
      </p:pic>
      <p:pic>
        <p:nvPicPr>
          <p:cNvPr id="7" name="Picture 6" descr="A person and person standing in front of a building&#10;&#10;Description automatically generated">
            <a:extLst>
              <a:ext uri="{FF2B5EF4-FFF2-40B4-BE49-F238E27FC236}">
                <a16:creationId xmlns:a16="http://schemas.microsoft.com/office/drawing/2014/main" id="{7FA729D9-A61B-F382-41D0-C14F28C76B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9" t="-2549" r="9813" b="2549"/>
          <a:stretch/>
        </p:blipFill>
        <p:spPr>
          <a:xfrm>
            <a:off x="7620041" y="0"/>
            <a:ext cx="3992737" cy="3845771"/>
          </a:xfrm>
          <a:prstGeom prst="rect">
            <a:avLst/>
          </a:prstGeom>
        </p:spPr>
      </p:pic>
      <p:pic>
        <p:nvPicPr>
          <p:cNvPr id="9" name="Picture 8" descr="A group of men wearing black robes&#10;&#10;Description automatically generated">
            <a:extLst>
              <a:ext uri="{FF2B5EF4-FFF2-40B4-BE49-F238E27FC236}">
                <a16:creationId xmlns:a16="http://schemas.microsoft.com/office/drawing/2014/main" id="{A6AEF847-82A2-DA68-9109-9C192D793EE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9320"/>
          <a:stretch/>
        </p:blipFill>
        <p:spPr>
          <a:xfrm>
            <a:off x="7867896" y="4086917"/>
            <a:ext cx="3528650" cy="27710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A445F7-A334-638A-3661-3032886E66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0253" y="3845771"/>
            <a:ext cx="1837391" cy="276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053803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62</TotalTime>
  <Words>29</Words>
  <Application>Microsoft Macintosh PowerPoint</Application>
  <PresentationFormat>Widescreen</PresentationFormat>
  <Paragraphs>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Arial</vt:lpstr>
      <vt:lpstr>Gill Sans MT</vt:lpstr>
      <vt:lpstr>Parcel</vt:lpstr>
      <vt:lpstr>Angus Crawford  Public engagement: student perspective  2nd year History PhD Student 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CRAWFORD, ANGUS (PGR)</dc:creator>
  <cp:lastModifiedBy>CRAWFORD, ANGUS (PGR)</cp:lastModifiedBy>
  <cp:revision>2</cp:revision>
  <dcterms:created xsi:type="dcterms:W3CDTF">2024-11-14T13:42:57Z</dcterms:created>
  <dcterms:modified xsi:type="dcterms:W3CDTF">2024-11-14T14:45:37Z</dcterms:modified>
</cp:coreProperties>
</file>