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70A29-9B23-309B-25F4-A754E916C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94686A-F0BB-59E0-6C67-E77F5F2073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AEACB-84AB-B28E-3FC8-F90F18ED9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1A4DA-4F4E-B2FC-A6C9-F92987BCE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863CD-B90B-DE83-2F96-5F9C122F3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4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46B59-4E0B-03EE-8579-92A6AE4B4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A6357C-F34A-11DD-91E1-CD186EAE1A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79C05-39D4-18D8-C407-A7194210F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C30EB-22E2-6173-4955-37658163A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BBB56-0917-94ED-EA21-331DF4DEF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086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3C6C1D-3AFC-1109-4420-52F421715F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2E1AAC-DD49-0D0B-C93F-503C6DB67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951E6-5EF5-56DF-EB9E-75F402EA7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A8CEF-5E46-8D52-71E6-95D011D60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51A9-02F9-F3A8-D491-FD5B92DE9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28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E6ED7-A515-58E0-818E-E89E04D71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E3F32-FE50-2179-2E00-343B1CF67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6AD0C-C410-C636-3665-8F4B8109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8B783-40C1-6005-12EF-CA5AA3BEF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9BEF5-1C75-EB04-27A6-C9654F49B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991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9B9BA-AC51-19EC-D766-2E80F41CF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45D56-7E32-C97B-A7F3-AEBC04693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6D77C-D946-B7CA-DE2F-6D5FD6B5F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DD05C-3880-C2C4-017E-A01E9964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C5C68-87A6-75C2-15DC-A675EFE4C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34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BA779-E171-B36B-5EF4-1E93ECF63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324D3-E570-26B8-0D99-4B0089788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68FE43-05B1-80CD-8491-5907FF3AE6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C106A-43FF-FC59-A5A9-2F8309D78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81B22A-2366-C320-0F6B-F8753F7B4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65FCDD-A3D8-6BE0-380B-5E0B7C473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13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AA238-0807-1DD0-6E50-B8DCCD7E1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8493D-DD37-024D-0D95-831BD307F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E6E315-F83F-88F4-4E20-801A2093B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FFE49E-2C51-4548-9565-A264D44EF2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C1079C-37E4-A72D-F01A-E635B7FE66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C356D9-D847-3C6B-8BFA-D7FA9B17C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BC49D2-00E0-6E3B-CA11-0E89603B2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FEC228-798D-297E-7F46-218833256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409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628B4-8AA5-3167-4A8E-403C90E90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CEA5E8-BEDC-EEED-9FF0-5F572C582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46D10D-CC81-D788-BEE0-4436FADAC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18F5B-79F2-41C9-CECE-E830EAE44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38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6017A7-F44E-5744-8EF4-DAE092272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3E4FB1-C723-6840-6AEC-51F8F3254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5871B-6A60-95EB-0DB1-D94E6FC50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52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D13BF-9C53-0968-A1FB-30A03AB60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8C776-CC08-4F41-177C-DCBB02AA0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BBF79E-65B3-2807-F46B-34C6585B5B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43FB3-CE71-B588-E6C6-5C288FA19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770B5-C164-2585-3F81-FFF3FF116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FEE17-8F88-F2B8-E669-51682D6C1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949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08D81-303F-248F-EC95-C56AEB922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84E080-B3BF-1453-D412-5EAE256EB0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A6AE8A-7F67-DC4D-08CA-1CD8B482B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BF1C50-D4BE-3076-38FC-9A69F1C92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7FED17-7BC4-D190-84AC-1E893F269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E064C-0848-9F65-4ECA-A7AE68E8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67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A3C600-EC5D-9B47-693A-A5BD2C202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41FDC-4CA0-0C22-3CEB-85599E5F9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E7005-62D9-FA81-2054-6E3F6B05C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B466D8-8DC2-4272-B11B-9C2610293F83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4F0B-8F99-9E90-1A16-2E6C53F12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613FA-2DE0-4703-0E76-8546D34A98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4B3DAE-C45B-49CB-9A4E-9CE25FD41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10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ur01.safelinks.protection.outlook.com/?url=https%3A%2F%2Fwarwick.ac.uk%2Ffac%2Farts%2Fdal%2Fmodules%2Fdahl-certificate%2Fmiro%2F&amp;data=05%7C02%7CB.Kumin%40warwick.ac.uk%7Ccde1540c93d0420724db08de36460a4c%7C09bacfbd47ef446592653546f2eaf6bc%7C0%7C0%7C639007871603269992%7CUnknown%7CTWFpbGZsb3d8eyJFbXB0eU1hcGkiOnRydWUsIlYiOiIwLjAuMDAwMCIsIlAiOiJXaW4zMiIsIkFOIjoiTWFpbCIsIldUIjoyfQ%3D%3D%7C0%7C%7C%7C&amp;sdata=0h6b%2BUjZBg6o49bOcSNZmF9FBtTlqcCYpOLpPQZiF7g%3D&amp;reserved=0" TargetMode="External"/><Relationship Id="rId13" Type="http://schemas.openxmlformats.org/officeDocument/2006/relationships/hyperlink" Target="https://eur01.safelinks.protection.outlook.com/?url=https%3A%2F%2Fpodfollow.com%2F1805118300&amp;data=05%7C02%7CB.Kumin%40warwick.ac.uk%7Ccde1540c93d0420724db08de36460a4c%7C09bacfbd47ef446592653546f2eaf6bc%7C0%7C0%7C639007871603355371%7CUnknown%7CTWFpbGZsb3d8eyJFbXB0eU1hcGkiOnRydWUsIlYiOiIwLjAuMDAwMCIsIlAiOiJXaW4zMiIsIkFOIjoiTWFpbCIsIldUIjoyfQ%3D%3D%7C0%7C%7C%7C&amp;sdata=rm%2B3KO0J%2FAQmTy%2FjifjMTfnPfQrM3LK%2BYW3Ldb%2FpoKg%3D&amp;reserved=0" TargetMode="External"/><Relationship Id="rId18" Type="http://schemas.openxmlformats.org/officeDocument/2006/relationships/hyperlink" Target="https://eur01.safelinks.protection.outlook.com/?url=https%3A%2F%2Fpodfollow.com%2Ffuturespodcast&amp;data=05%7C02%7CB.Kumin%40warwick.ac.uk%7Ccde1540c93d0420724db08de36460a4c%7C09bacfbd47ef446592653546f2eaf6bc%7C0%7C0%7C639007871603435025%7CUnknown%7CTWFpbGZsb3d8eyJFbXB0eU1hcGkiOnRydWUsIlYiOiIwLjAuMDAwMCIsIlAiOiJXaW4zMiIsIkFOIjoiTWFpbCIsIldUIjoyfQ%3D%3D%7C0%7C%7C%7C&amp;sdata=oo5T19xXAzj6L7WlHJntAx9dUNCW9%2FuWTH61ElTM0IY%3D&amp;reserved=0" TargetMode="External"/><Relationship Id="rId26" Type="http://schemas.openxmlformats.org/officeDocument/2006/relationships/hyperlink" Target="https://eur01.safelinks.protection.outlook.com/?url=https%3A%2F%2Fwarwick.ac.uk%2Ffac%2Farts%2Fdal%2Fmodules%2Fdahl-certificate%2Fgale-chris%2F&amp;data=05%7C02%7CB.Kumin%40warwick.ac.uk%7Ccde1540c93d0420724db08de36460a4c%7C09bacfbd47ef446592653546f2eaf6bc%7C0%7C0%7C639007871603574721%7CUnknown%7CTWFpbGZsb3d8eyJFbXB0eU1hcGkiOnRydWUsIlYiOiIwLjAuMDAwMCIsIlAiOiJXaW4zMiIsIkFOIjoiTWFpbCIsIldUIjoyfQ%3D%3D%7C0%7C%7C%7C&amp;sdata=wEDCVGQcDfYv9U3cxvisJF84lGemztyi0jYJz2CIJIc%3D&amp;reserved=0" TargetMode="External"/><Relationship Id="rId3" Type="http://schemas.openxmlformats.org/officeDocument/2006/relationships/hyperlink" Target="https://eur01.safelinks.protection.outlook.com/?url=https%3A%2F%2Fwarwick.ac.uk%2Ffac%2Farts%2Fdal%2Fmodules%2Fdahl-certificate%2Fdashboard%2F&amp;data=05%7C02%7CB.Kumin%40warwick.ac.uk%7Ccde1540c93d0420724db08de36460a4c%7C09bacfbd47ef446592653546f2eaf6bc%7C0%7C0%7C639007871603164488%7CUnknown%7CTWFpbGZsb3d8eyJFbXB0eU1hcGkiOnRydWUsIlYiOiIwLjAuMDAwMCIsIlAiOiJXaW4zMiIsIkFOIjoiTWFpbCIsIldUIjoyfQ%3D%3D%7C0%7C%7C%7C&amp;sdata=aEtDHUQYmD%2BMK%2FJ%2FC0MaliZKs5gDji6JVFx7aAWuZJA%3D&amp;reserved=0" TargetMode="External"/><Relationship Id="rId21" Type="http://schemas.openxmlformats.org/officeDocument/2006/relationships/hyperlink" Target="https://eur01.safelinks.protection.outlook.com/?url=https%3A%2F%2Felevenlabs.io%2F&amp;data=05%7C02%7CB.Kumin%40warwick.ac.uk%7Ccde1540c93d0420724db08de36460a4c%7C09bacfbd47ef446592653546f2eaf6bc%7C0%7C0%7C639007871603486594%7CUnknown%7CTWFpbGZsb3d8eyJFbXB0eU1hcGkiOnRydWUsIlYiOiIwLjAuMDAwMCIsIlAiOiJXaW4zMiIsIkFOIjoiTWFpbCIsIldUIjoyfQ%3D%3D%7C0%7C%7C%7C&amp;sdata=UuwLst5rj2GiThkJLl4%2Bn7Rpr6Y4iLh8Ou6T9xwUK1A%3D&amp;reserved=0" TargetMode="External"/><Relationship Id="rId7" Type="http://schemas.openxmlformats.org/officeDocument/2006/relationships/hyperlink" Target="https://eur01.safelinks.protection.outlook.com/?url=https%3A%2F%2Fwarwick.ac.uk%2Ffac%2Farts%2Fdal%2Fmodules%2Fdahl-certificate%2F255%2F&amp;data=05%7C02%7CB.Kumin%40warwick.ac.uk%7Ccde1540c93d0420724db08de36460a4c%7C09bacfbd47ef446592653546f2eaf6bc%7C0%7C0%7C639007871603253498%7CUnknown%7CTWFpbGZsb3d8eyJFbXB0eU1hcGkiOnRydWUsIlYiOiIwLjAuMDAwMCIsIlAiOiJXaW4zMiIsIkFOIjoiTWFpbCIsIldUIjoyfQ%3D%3D%7C0%7C%7C%7C&amp;sdata=m%2Fk9JD55oyWt2v8ZPzn39rYohRyjWgYiyLw142FuD08%3D&amp;reserved=0" TargetMode="External"/><Relationship Id="rId12" Type="http://schemas.openxmlformats.org/officeDocument/2006/relationships/hyperlink" Target="https://eur01.safelinks.protection.outlook.com/?url=https%3A%2F%2Fwarwick.ac.uk%2Ffac%2Farts%2Fdal%2Fmodules%2Fdahl-certificate%2F252%2F&amp;data=05%7C02%7CB.Kumin%40warwick.ac.uk%7Ccde1540c93d0420724db08de36460a4c%7C09bacfbd47ef446592653546f2eaf6bc%7C0%7C0%7C639007871603338554%7CUnknown%7CTWFpbGZsb3d8eyJFbXB0eU1hcGkiOnRydWUsIlYiOiIwLjAuMDAwMCIsIlAiOiJXaW4zMiIsIkFOIjoiTWFpbCIsIldUIjoyfQ%3D%3D%7C0%7C%7C%7C&amp;sdata=YvgVLEBMDHouMPLNdTFCwiSEe51%2F%2FJYgPz6RUvt8QtM%3D&amp;reserved=0" TargetMode="External"/><Relationship Id="rId17" Type="http://schemas.openxmlformats.org/officeDocument/2006/relationships/hyperlink" Target="https://eur01.safelinks.protection.outlook.com/?url=https%3A%2F%2Fpodfollow.com%2F1804178448&amp;data=05%7C02%7CB.Kumin%40warwick.ac.uk%7Ccde1540c93d0420724db08de36460a4c%7C09bacfbd47ef446592653546f2eaf6bc%7C0%7C0%7C639007871603419100%7CUnknown%7CTWFpbGZsb3d8eyJFbXB0eU1hcGkiOnRydWUsIlYiOiIwLjAuMDAwMCIsIlAiOiJXaW4zMiIsIkFOIjoiTWFpbCIsIldUIjoyfQ%3D%3D%7C0%7C%7C%7C&amp;sdata=dYRoEQ97YkNu%2FFg9VYXv0pBiqrMH2lIL7%2FodB3rq3%2F4%3D&amp;reserved=0" TargetMode="External"/><Relationship Id="rId25" Type="http://schemas.openxmlformats.org/officeDocument/2006/relationships/hyperlink" Target="https://eur01.safelinks.protection.outlook.com/?url=https%3A%2F%2Fwarwick.ac.uk%2Ffac%2Farts%2Fdal%2Fmodules%2Fdahl-certificate%2F258%2F&amp;data=05%7C02%7CB.Kumin%40warwick.ac.uk%7Ccde1540c93d0420724db08de36460a4c%7C09bacfbd47ef446592653546f2eaf6bc%7C0%7C0%7C639007871603557618%7CUnknown%7CTWFpbGZsb3d8eyJFbXB0eU1hcGkiOnRydWUsIlYiOiIwLjAuMDAwMCIsIlAiOiJXaW4zMiIsIkFOIjoiTWFpbCIsIldUIjoyfQ%3D%3D%7C0%7C%7C%7C&amp;sdata=%2FFOL8Igd44omrc7mxRpSw6VGTEDdpY37h0YNM2AGd5I%3D&amp;reserved=0" TargetMode="External"/><Relationship Id="rId2" Type="http://schemas.openxmlformats.org/officeDocument/2006/relationships/hyperlink" Target="https://eur01.safelinks.protection.outlook.com/?url=https%3A%2F%2Fwarwick.ac.uk%2Fdahl&amp;data=05%7C02%7CB.Kumin%40warwick.ac.uk%7Ccde1540c93d0420724db08de36460a4c%7C09bacfbd47ef446592653546f2eaf6bc%7C0%7C0%7C639007871603134403%7CUnknown%7CTWFpbGZsb3d8eyJFbXB0eU1hcGkiOnRydWUsIlYiOiIwLjAuMDAwMCIsIlAiOiJXaW4zMiIsIkFOIjoiTWFpbCIsIldUIjoyfQ%3D%3D%7C0%7C%7C%7C&amp;sdata=LOribbjyLaGRBoCoKoljlzaDhKXANzgrnicY3ieliNw%3D&amp;reserved=0" TargetMode="External"/><Relationship Id="rId16" Type="http://schemas.openxmlformats.org/officeDocument/2006/relationships/hyperlink" Target="https://eur01.safelinks.protection.outlook.com/?url=https%3A%2F%2Fpodfollow.com%2F1749339313&amp;data=05%7C02%7CB.Kumin%40warwick.ac.uk%7Ccde1540c93d0420724db08de36460a4c%7C09bacfbd47ef446592653546f2eaf6bc%7C0%7C0%7C639007871603403208%7CUnknown%7CTWFpbGZsb3d8eyJFbXB0eU1hcGkiOnRydWUsIlYiOiIwLjAuMDAwMCIsIlAiOiJXaW4zMiIsIkFOIjoiTWFpbCIsIldUIjoyfQ%3D%3D%7C0%7C%7C%7C&amp;sdata=MS%2BpMqpFmlL1CzmXFyVV%2FB8%2FLZ%2BzPZN48Y2vHc2WaQw%3D&amp;reserved=0" TargetMode="External"/><Relationship Id="rId20" Type="http://schemas.openxmlformats.org/officeDocument/2006/relationships/hyperlink" Target="https://eur01.safelinks.protection.outlook.com/?url=https%3A%2F%2Fpodcast.adobe.com%2Fen&amp;data=05%7C02%7CB.Kumin%40warwick.ac.uk%7Ccde1540c93d0420724db08de36460a4c%7C09bacfbd47ef446592653546f2eaf6bc%7C0%7C0%7C639007871603470004%7CUnknown%7CTWFpbGZsb3d8eyJFbXB0eU1hcGkiOnRydWUsIlYiOiIwLjAuMDAwMCIsIlAiOiJXaW4zMiIsIkFOIjoiTWFpbCIsIldUIjoyfQ%3D%3D%7C0%7C%7C%7C&amp;sdata=5T8fegOqQnv8QQu9fkJij%2F%2Fyz%2BF9%2FplQ25fL4bxLW4s%3D&amp;reserved=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ur01.safelinks.protection.outlook.com/?url=https%3A%2F%2Fwarwick.ac.uk%2Ffac%2Farts%2Fdal%2Fmodules%2Fdahl-certificate%2Fdashboard%2F&amp;data=05%7C02%7CB.Kumin%40warwick.ac.uk%7Ccde1540c93d0420724db08de36460a4c%7C09bacfbd47ef446592653546f2eaf6bc%7C0%7C0%7C639007871603235567%7CUnknown%7CTWFpbGZsb3d8eyJFbXB0eU1hcGkiOnRydWUsIlYiOiIwLjAuMDAwMCIsIlAiOiJXaW4zMiIsIkFOIjoiTWFpbCIsIldUIjoyfQ%3D%3D%7C0%7C%7C%7C&amp;sdata=yHLk%2FhFIs2O%2FFLNQkHi2I9bixm0wgHbbTHm87MLmz8o%3D&amp;reserved=0" TargetMode="External"/><Relationship Id="rId11" Type="http://schemas.openxmlformats.org/officeDocument/2006/relationships/hyperlink" Target="https://eur01.safelinks.protection.outlook.com/?url=https%3A%2F%2Fmiro.com%2Fcontact%2Feducation%2F%3Fref%3DStudent&amp;data=05%7C02%7CB.Kumin%40warwick.ac.uk%7Ccde1540c93d0420724db08de36460a4c%7C09bacfbd47ef446592653546f2eaf6bc%7C0%7C0%7C639007871603322514%7CUnknown%7CTWFpbGZsb3d8eyJFbXB0eU1hcGkiOnRydWUsIlYiOiIwLjAuMDAwMCIsIlAiOiJXaW4zMiIsIkFOIjoiTWFpbCIsIldUIjoyfQ%3D%3D%7C0%7C%7C%7C&amp;sdata=IXCodeUvw0UVSc6r%2FlFhyw5MufZN0TwtmLCiiBRpWaY%3D&amp;reserved=0" TargetMode="External"/><Relationship Id="rId24" Type="http://schemas.openxmlformats.org/officeDocument/2006/relationships/hyperlink" Target="https://eur01.safelinks.protection.outlook.com/?url=https%3A%2F%2Fwarwick.ac.uk%2Ffac%2Farts%2Fdal%2Fmodules%2Fdahl-certificate%2Fai-historians-special%2F&amp;data=05%7C02%7CB.Kumin%40warwick.ac.uk%7Ccde1540c93d0420724db08de36460a4c%7C09bacfbd47ef446592653546f2eaf6bc%7C0%7C0%7C639007871603540087%7CUnknown%7CTWFpbGZsb3d8eyJFbXB0eU1hcGkiOnRydWUsIlYiOiIwLjAuMDAwMCIsIlAiOiJXaW4zMiIsIkFOIjoiTWFpbCIsIldUIjoyfQ%3D%3D%7C0%7C%7C%7C&amp;sdata=pkZs4gMYF%2BgGCAYbZYYnx7LUpVxbHpmDbcflIH%2FnDSY%3D&amp;reserved=0" TargetMode="External"/><Relationship Id="rId5" Type="http://schemas.openxmlformats.org/officeDocument/2006/relationships/hyperlink" Target="https://eur01.safelinks.protection.outlook.com/?url=https%3A%2F%2Foutlook.office.com%2Fbookwithme%2Fuser%2Fdaa706fe90084495abfadc01d83afb8c%40live.warwick.ac.uk%2Fmeetingtype%2FkluI6pvZPUWHAs7n378wRg2%3Fanonymous%26ismsaljsauthenabled%26ep%3Dmlink&amp;data=05%7C02%7CB.Kumin%40warwick.ac.uk%7Ccde1540c93d0420724db08de36460a4c%7C09bacfbd47ef446592653546f2eaf6bc%7C0%7C0%7C639007871603213658%7CUnknown%7CTWFpbGZsb3d8eyJFbXB0eU1hcGkiOnRydWUsIlYiOiIwLjAuMDAwMCIsIlAiOiJXaW4zMiIsIkFOIjoiTWFpbCIsIldUIjoyfQ%3D%3D%7C0%7C%7C%7C&amp;sdata=SgCihW%2BAw7Tmdx3JcQmsfRPARc6MCxS4JqvKukjXBAU%3D&amp;reserved=0" TargetMode="External"/><Relationship Id="rId15" Type="http://schemas.openxmlformats.org/officeDocument/2006/relationships/hyperlink" Target="https://eur01.safelinks.protection.outlook.com/?url=https%3A%2F%2Fpodfollow.com%2F1778494789&amp;data=05%7C02%7CB.Kumin%40warwick.ac.uk%7Ccde1540c93d0420724db08de36460a4c%7C09bacfbd47ef446592653546f2eaf6bc%7C0%7C0%7C639007871603387078%7CUnknown%7CTWFpbGZsb3d8eyJFbXB0eU1hcGkiOnRydWUsIlYiOiIwLjAuMDAwMCIsIlAiOiJXaW4zMiIsIkFOIjoiTWFpbCIsIldUIjoyfQ%3D%3D%7C0%7C%7C%7C&amp;sdata=dT2f3A6IsfHYa5nmkS%2BojtV5fAmIxu5q%2F8IAvVHsCrM%3D&amp;reserved=0" TargetMode="External"/><Relationship Id="rId23" Type="http://schemas.openxmlformats.org/officeDocument/2006/relationships/hyperlink" Target="https://eur01.safelinks.protection.outlook.com/?url=https%3A%2F%2Foutlook.office.com%2Fbookwithme%2Fuser%2Fdaa706fe90084495abfadc01d83afb8c%40live.warwick.ac.uk%2Fmeetingtype%2FkluI6pvZPUWHAs7n378wRg2%3Fanonymous%26ismsaljsauthenabled%26ep%3Dmlink&amp;data=05%7C02%7CB.Kumin%40warwick.ac.uk%7Ccde1540c93d0420724db08de36460a4c%7C09bacfbd47ef446592653546f2eaf6bc%7C0%7C0%7C639007871603522070%7CUnknown%7CTWFpbGZsb3d8eyJFbXB0eU1hcGkiOnRydWUsIlYiOiIwLjAuMDAwMCIsIlAiOiJXaW4zMiIsIkFOIjoiTWFpbCIsIldUIjoyfQ%3D%3D%7C0%7C%7C%7C&amp;sdata=0kceZUlq1yszyws%2FW%2B7JbhgABsUZ3Ih6VNnHxqAPPIs%3D&amp;reserved=0" TargetMode="External"/><Relationship Id="rId10" Type="http://schemas.openxmlformats.org/officeDocument/2006/relationships/hyperlink" Target="https://eur01.safelinks.protection.outlook.com/?url=https%3A%2F%2Fmiro.com%2Fapps%2F&amp;data=05%7C02%7CB.Kumin%40warwick.ac.uk%7Ccde1540c93d0420724db08de36460a4c%7C09bacfbd47ef446592653546f2eaf6bc%7C0%7C0%7C639007871603306206%7CUnknown%7CTWFpbGZsb3d8eyJFbXB0eU1hcGkiOnRydWUsIlYiOiIwLjAuMDAwMCIsIlAiOiJXaW4zMiIsIkFOIjoiTWFpbCIsIldUIjoyfQ%3D%3D%7C0%7C%7C%7C&amp;sdata=CKT1kvXK46hmvA3bC6zVm4Y9Zcyw4x2n%2BQNjWDoCCEw%3D&amp;reserved=0" TargetMode="External"/><Relationship Id="rId19" Type="http://schemas.openxmlformats.org/officeDocument/2006/relationships/hyperlink" Target="https://eur01.safelinks.protection.outlook.com/?url=https%3A%2F%2Fpodfollow.com%2F1728830019&amp;data=05%7C02%7CB.Kumin%40warwick.ac.uk%7Ccde1540c93d0420724db08de36460a4c%7C09bacfbd47ef446592653546f2eaf6bc%7C0%7C0%7C639007871603452953%7CUnknown%7CTWFpbGZsb3d8eyJFbXB0eU1hcGkiOnRydWUsIlYiOiIwLjAuMDAwMCIsIlAiOiJXaW4zMiIsIkFOIjoiTWFpbCIsIldUIjoyfQ%3D%3D%7C0%7C%7C%7C&amp;sdata=7he5iIboqJEL1tvMeiITtp0Cs1UfZWk8X1k07FgcgCs%3D&amp;reserved=0" TargetMode="External"/><Relationship Id="rId4" Type="http://schemas.openxmlformats.org/officeDocument/2006/relationships/hyperlink" Target="https://eur01.safelinks.protection.outlook.com/?url=https%3A%2F%2Fwarwick.ac.uk%2Ffac%2Farts%2Fdal%2Fhall-of-fame%2F&amp;data=05%7C02%7CB.Kumin%40warwick.ac.uk%7Ccde1540c93d0420724db08de36460a4c%7C09bacfbd47ef446592653546f2eaf6bc%7C0%7C0%7C639007871603190043%7CUnknown%7CTWFpbGZsb3d8eyJFbXB0eU1hcGkiOnRydWUsIlYiOiIwLjAuMDAwMCIsIlAiOiJXaW4zMiIsIkFOIjoiTWFpbCIsIldUIjoyfQ%3D%3D%7C0%7C%7C%7C&amp;sdata=jDgeoF25rWQ7987ggQOIYv%2Fp8fHQg7Pf5f%2BFf7E3NmY%3D&amp;reserved=0" TargetMode="External"/><Relationship Id="rId9" Type="http://schemas.openxmlformats.org/officeDocument/2006/relationships/hyperlink" Target="https://eur01.safelinks.protection.outlook.com/?url=https%3A%2F%2Fmiro.com%2Fapp%2Fboard%2FuXjVNmlqGB8%3D%2F%3Fshare_link_id%3D298678093244&amp;data=05%7C02%7CB.Kumin%40warwick.ac.uk%7Ccde1540c93d0420724db08de36460a4c%7C09bacfbd47ef446592653546f2eaf6bc%7C0%7C0%7C639007871603287068%7CUnknown%7CTWFpbGZsb3d8eyJFbXB0eU1hcGkiOnRydWUsIlYiOiIwLjAuMDAwMCIsIlAiOiJXaW4zMiIsIkFOIjoiTWFpbCIsIldUIjoyfQ%3D%3D%7C0%7C%7C%7C&amp;sdata=EZXg4o3ORR2GNvPxXYu9jpNWpCufum4Zv32GQwcvD6o%3D&amp;reserved=0" TargetMode="External"/><Relationship Id="rId14" Type="http://schemas.openxmlformats.org/officeDocument/2006/relationships/hyperlink" Target="https://eur01.safelinks.protection.outlook.com/?url=https%3A%2F%2Fpodfollow.com%2F1784985305&amp;data=05%7C02%7CB.Kumin%40warwick.ac.uk%7Ccde1540c93d0420724db08de36460a4c%7C09bacfbd47ef446592653546f2eaf6bc%7C0%7C0%7C639007871603371539%7CUnknown%7CTWFpbGZsb3d8eyJFbXB0eU1hcGkiOnRydWUsIlYiOiIwLjAuMDAwMCIsIlAiOiJXaW4zMiIsIkFOIjoiTWFpbCIsIldUIjoyfQ%3D%3D%7C0%7C%7C%7C&amp;sdata=q3lKCIyVWxCdBUUBhz%2FgA%2B9oZiobM47LsGMKDlnbLW0%3D&amp;reserved=0" TargetMode="External"/><Relationship Id="rId22" Type="http://schemas.openxmlformats.org/officeDocument/2006/relationships/hyperlink" Target="https://eur01.safelinks.protection.outlook.com/?url=https%3A%2F%2Fpod.fo%2Fe%2F2bdf4d&amp;data=05%7C02%7CB.Kumin%40warwick.ac.uk%7Ccde1540c93d0420724db08de36460a4c%7C09bacfbd47ef446592653546f2eaf6bc%7C0%7C0%7C639007871603504357%7CUnknown%7CTWFpbGZsb3d8eyJFbXB0eU1hcGkiOnRydWUsIlYiOiIwLjAuMDAwMCIsIlAiOiJXaW4zMiIsIkFOIjoiTWFpbCIsIldUIjoyfQ%3D%3D%7C0%7C%7C%7C&amp;sdata=%2FKfRm4mXm%2FPFj4PCFpjCfCxeHkIM2ruZh2Eoo3JoMNw%3D&amp;reserved=0" TargetMode="External"/><Relationship Id="rId27" Type="http://schemas.openxmlformats.org/officeDocument/2006/relationships/hyperlink" Target="https://livewarwickac-my.sharepoint.com/:u:/g/personal/cusef_live_warwick_ac_uk/IQBszrJp6Qj5RYrSD1ZdEbQyARlHsuL5nDjSOWHOooitbNc?xsdata=MDV8MDJ8Qi5LdW1pbkB3YXJ3aWNrLmFjLnVrfGNkZTE1NDBjOTNkMDQyMDcyNGRiMDhkZTM2NDYwYTRjfDA5YmFjZmJkNDdlZjQ0NjU5MjY1MzU0NmYyZWFmNmJjfDB8MHw2MzkwMDc4NzE2MDMxMTIzNDR8VW5rbm93bnxUV0ZwYkdac2IzZDhleUpGYlhCMGVVMWhjR2tpT25SeWRXVXNJbFlpT2lJd0xqQXVNREF3TUNJc0lsQWlPaUpYYVc0ek1pSXNJa0ZPSWpvaVRXRnBiQ0lzSWxkVUlqb3lmUT09fDB8fHw%3d&amp;sdata=LzQzRDJ4MHlWMFpoOUNJRnBTZjNueWZvSGdzWmZmclVZM2Y4VzQvdDN6dz0%3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D6492-1494-28EB-D0BF-F2E44520A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DH Session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4C2A7F-BBC0-1483-D27F-3C7EA18FEE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Rob O’Toole</a:t>
            </a:r>
          </a:p>
        </p:txBody>
      </p:sp>
    </p:spTree>
    <p:extLst>
      <p:ext uri="{BB962C8B-B14F-4D97-AF65-F5344CB8AC3E}">
        <p14:creationId xmlns:p14="http://schemas.microsoft.com/office/powerpoint/2010/main" val="551519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88E63-973E-B3F0-6B34-B8C0DE1FE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380" y="421879"/>
            <a:ext cx="10591240" cy="6220968"/>
          </a:xfrm>
        </p:spPr>
        <p:txBody>
          <a:bodyPr>
            <a:normAutofit fontScale="55000" lnSpcReduction="2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Digital Arts and Humanities Lab </a:t>
            </a: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2" tooltip="Original URL: https://warwick.ac.uk/dahl. Click or tap if you trust this link."/>
              </a:rPr>
              <a:t>homepage</a:t>
            </a: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.</a:t>
            </a:r>
            <a:endParaRPr kumimoji="0" lang="en-US" altLang="en-US" sz="2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b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</a:b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Our DAHL Shorts sessions (usually 30 minutes) are recorded and available to watch on the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3" tooltip="Original URL: https://warwick.ac.uk/fac/arts/dal/modules/dahl-certificate/dashboard/. Click or tap if you trust this link."/>
              </a:rPr>
              <a:t>DAHL Dashboard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. If you watch 6, complete the reflection forms for each, and then do a short report on your use of tech, you </a:t>
            </a: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get the DAHL Certificate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, and will be listed on the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4" tooltip="Original URL: https://warwick.ac.uk/fac/arts/dal/hall-of-fame/. Click or tap if you trust this link."/>
              </a:rPr>
              <a:t>DAHL Hall of Fame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page.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b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</a:b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You can book a meeting with me using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5" tooltip="Original URL: https://outlook.office.com/bookwithme/user/daa706fe90084495abfadc01d83afb8c@live.warwick.ac.uk/meetingtype/kluI6pvZPUWHAs7n378wRg2?anonymous&amp;ismsaljsauthenabled&amp;ep=mlink. Click or tap if you trust this link."/>
              </a:rPr>
              <a:t>this form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.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b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</a:b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The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6" tooltip="Original URL: https://warwick.ac.uk/fac/arts/dal/modules/dahl-certificate/dashboard/. Click or tap if you trust this link."/>
              </a:rPr>
              <a:t>DAHL Dashboard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contains videos on many topics, including film making, making apps, museums and technology, Raspberry Pi, Omeka S history web sites (with Tara Morton), Geographic Information Systems (GIS), virtual reality.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b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</a:b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Here's some more detail on the topics we covered in the session.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sz="2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Miro online collaborative whiteboard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7" tooltip="Original URL: https://warwick.ac.uk/fac/arts/dal/modules/dahl-certificate/255/. Click or tap if you trust this link."/>
              </a:rPr>
              <a:t>Watch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the DAHL Shorts intro.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8" tooltip="Original URL: https://warwick.ac.uk/fac/arts/dal/modules/dahl-certificate/miro/. Click or tap if you trust this link."/>
              </a:rPr>
              <a:t>Watch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the second video in this DAHL Short in which Raad Khair Allah talks about her use of it in research.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9" tooltip="Original URL: https://miro.com/app/board/uXjVNmlqGB8=/?share_link_id=298678093244. Click or tap if you trust this link."/>
              </a:rPr>
              <a:t>Explore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Robert's personal portfolio board in Miro.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10" tooltip="Original URL: https://miro.com/apps/. Click or tap if you trust this link."/>
              </a:rPr>
              <a:t>Download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the app (Mac, Windows, iPad, iPhone, Android) or use it in the web browser.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11" tooltip="Original URL: https://miro.com/contact/education/?ref=Student. Click or tap if you trust this link."/>
              </a:rPr>
              <a:t>Available for free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for "educators" (permanent license), and 2 years for students. 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sz="25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Podcasting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12" tooltip="Original URL: https://warwick.ac.uk/fac/arts/dal/modules/dahl-certificate/252/. Click or tap if you trust this link."/>
              </a:rPr>
              <a:t>Watch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the DAHL Shorts intro.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Listen to Arts Faculty podcasts: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78D7"/>
                </a:solidFill>
                <a:effectLst/>
                <a:hlinkClick r:id="rId13" tooltip="Original URL: https://podfollow.com/1805118300. Click or tap if you trust this link."/>
              </a:rPr>
              <a:t>Museum Explorations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,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78D7"/>
                </a:solidFill>
                <a:effectLst/>
                <a:hlinkClick r:id="rId14" tooltip="Original URL: https://podfollow.com/1784985305. Click or tap if you trust this link."/>
              </a:rPr>
              <a:t>We Are FAB People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,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78D7"/>
                </a:solidFill>
                <a:effectLst/>
                <a:hlinkClick r:id="rId15" tooltip="Original URL: https://podfollow.com/1778494789. Click or tap if you trust this link."/>
              </a:rPr>
              <a:t>An Earful of DAHL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,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78D7"/>
                </a:solidFill>
                <a:effectLst/>
                <a:hlinkClick r:id="rId16" tooltip="Original URL: https://podfollow.com/1749339313. Click or tap if you trust this link."/>
              </a:rPr>
              <a:t>Weaving History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(Ruth Anne Walbank),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78D7"/>
                </a:solidFill>
                <a:effectLst/>
                <a:hlinkClick r:id="rId17" tooltip="Original URL: https://podfollow.com/1804178448. Click or tap if you trust this link."/>
              </a:rPr>
              <a:t>Moments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(</a:t>
            </a:r>
            <a:r>
              <a:rPr kumimoji="0" lang="en-US" altLang="en-US" sz="2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</a:rPr>
              <a:t>Shuangshuang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 Cai),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78D7"/>
                </a:solidFill>
                <a:effectLst/>
                <a:hlinkClick r:id="rId18" tooltip="Original URL: https://podfollow.com/futurespodcast. Click or tap if you trust this link."/>
              </a:rPr>
              <a:t>FUTURES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(Luke Robert Mason),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78D7"/>
                </a:solidFill>
                <a:effectLst/>
                <a:hlinkClick r:id="rId19" tooltip="Original URL: https://podfollow.com/1728830019. Click or tap if you trust this link."/>
              </a:rPr>
              <a:t>Media Whatever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(Chris </a:t>
            </a:r>
            <a:r>
              <a:rPr kumimoji="0" lang="en-US" altLang="en-US" sz="2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</a:rPr>
              <a:t>Bilton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 &amp; Carolina Bandinelli).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Use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20" tooltip="Original URL: https://podcast.adobe.com/en. Click or tap if you trust this link."/>
              </a:rPr>
              <a:t>Adobe Podcast Studio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for free (limited features).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Use an 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21" tooltip="Original URL: https://elevenlabs.io/. Click or tap if you trust this link."/>
              </a:rPr>
              <a:t>AI voice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to record an intro.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22" tooltip="Original URL: https://pod.fo/e/2bdf4d. Click or tap if you trust this link."/>
              </a:rPr>
              <a:t>Listen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to a podcast on AI recorded using an Eleven Labs synthetic voice (starts at 03:40 into the podcast) - what do you think? Good, bad, evil?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linkClick r:id="rId23" tooltip="Original URL: https://outlook.office.com/bookwithme/user/daa706fe90084495abfadc01d83afb8c@live.warwick.ac.uk/meetingtype/kluI6pvZPUWHAs7n378wRg2?anonymous&amp;ismsaljsauthenabled&amp;ep=mlink. Click or tap if you trust this link."/>
              </a:rPr>
              <a:t>Book time</a:t>
            </a:r>
            <a:r>
              <a:rPr kumimoji="0" lang="en-US" altLang="en-US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with Robert to discuss starting a podcast and borrowing equipment.</a:t>
            </a:r>
            <a:endParaRPr kumimoji="0" lang="en-US" altLang="en-US" sz="25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500" b="1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2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Coding, using data, machine learning, AI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500" dirty="0">
                <a:solidFill>
                  <a:srgbClr val="000000"/>
                </a:solidFill>
                <a:hlinkClick r:id="rId24" tooltip="Original URL: https://warwick.ac.uk/fac/arts/dal/modules/dahl-certificate/ai-historians-special/. Click or tap if you trust this link."/>
              </a:rPr>
              <a:t>Watch</a:t>
            </a:r>
            <a:r>
              <a:rPr lang="en-US" altLang="en-US" sz="2500" dirty="0">
                <a:solidFill>
                  <a:srgbClr val="000000"/>
                </a:solidFill>
              </a:rPr>
              <a:t> the DAHL Shorts intro to AI for historians (includes </a:t>
            </a:r>
            <a:r>
              <a:rPr lang="en-US" altLang="en-US" sz="2500" dirty="0" err="1">
                <a:solidFill>
                  <a:srgbClr val="000000"/>
                </a:solidFill>
              </a:rPr>
              <a:t>Transkribus</a:t>
            </a:r>
            <a:r>
              <a:rPr lang="en-US" altLang="en-US" sz="2500" dirty="0">
                <a:solidFill>
                  <a:srgbClr val="000000"/>
                </a:solidFill>
              </a:rPr>
              <a:t>, GALE Digital Scholar Lab).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500" dirty="0">
                <a:solidFill>
                  <a:srgbClr val="000000"/>
                </a:solidFill>
                <a:hlinkClick r:id="rId25" tooltip="Original URL: https://warwick.ac.uk/fac/arts/dal/modules/dahl-certificate/258/. Click or tap if you trust this link."/>
              </a:rPr>
              <a:t>Watch</a:t>
            </a:r>
            <a:r>
              <a:rPr lang="en-US" altLang="en-US" sz="2500" dirty="0">
                <a:solidFill>
                  <a:srgbClr val="000000"/>
                </a:solidFill>
              </a:rPr>
              <a:t> the DAHL Shorts video on using </a:t>
            </a:r>
            <a:r>
              <a:rPr lang="en-US" altLang="en-US" sz="2500" dirty="0" err="1">
                <a:solidFill>
                  <a:srgbClr val="000000"/>
                </a:solidFill>
              </a:rPr>
              <a:t>Jupyter</a:t>
            </a:r>
            <a:r>
              <a:rPr lang="en-US" altLang="en-US" sz="2500" dirty="0">
                <a:solidFill>
                  <a:srgbClr val="000000"/>
                </a:solidFill>
              </a:rPr>
              <a:t> Notebooks, Python, and neural networks (Titanic passenger data example).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500" dirty="0">
                <a:solidFill>
                  <a:srgbClr val="000000"/>
                </a:solidFill>
                <a:hlinkClick r:id="rId26" tooltip="Original URL: https://warwick.ac.uk/fac/arts/dal/modules/dahl-certificate/gale-chris/. Click or tap if you trust this link."/>
              </a:rPr>
              <a:t>Watch</a:t>
            </a:r>
            <a:r>
              <a:rPr lang="en-US" altLang="en-US" sz="2500" dirty="0">
                <a:solidFill>
                  <a:srgbClr val="000000"/>
                </a:solidFill>
              </a:rPr>
              <a:t> the DAHL Shorts video on GALE Digital Scholar Lab.</a:t>
            </a:r>
            <a:endParaRPr kumimoji="0" lang="en-US" altLang="en-US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AutoShape 2">
            <a:hlinkClick r:id="rId27" tooltip="Original URL: https://livewarwickac-my.sharepoint.com/:u:/g/personal/cusef_live_warwick_ac_uk/IQBszrJp6Qj5RYrSD1ZdEbQyARlHsuL5nDjSOWHOooitbNc. Click or tap if you trust this link."/>
            <a:extLst>
              <a:ext uri="{FF2B5EF4-FFF2-40B4-BE49-F238E27FC236}">
                <a16:creationId xmlns:a16="http://schemas.microsoft.com/office/drawing/2014/main" id="{688690A0-0616-5CEB-78E6-04BD5E091C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3406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854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399</Words>
  <Application>Microsoft Office PowerPoint</Application>
  <PresentationFormat>Widescreen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DH Session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Kümin, Beat</dc:creator>
  <cp:lastModifiedBy>Kümin, Beat</cp:lastModifiedBy>
  <cp:revision>1</cp:revision>
  <dcterms:created xsi:type="dcterms:W3CDTF">2025-12-08T11:15:42Z</dcterms:created>
  <dcterms:modified xsi:type="dcterms:W3CDTF">2025-12-08T11:20:24Z</dcterms:modified>
</cp:coreProperties>
</file>