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6D9EF-F0AD-F3F9-DE75-598050F6EA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7EA0A3-A691-0028-F0E4-AD9F59905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A97E7-5D28-57B3-358A-E867E7517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418C00-B38C-F22E-09DF-626B4EEA9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FB3AB-9D5D-715C-9B4F-7441A7F4D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274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BA0DD-DACA-E01C-3643-9055FBE23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6BF858-3D2B-107E-9B7F-0EBC3F906A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866CF-66E4-2D3E-3C8A-882E2DD4E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6C5F4-B206-7A51-15F3-4628303D6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352DD-838D-8487-1A88-BEE7C6461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140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0199E8-37ED-3977-8968-8C87B405B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C56A37-CCA0-43E7-0E85-1BFCED893C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91758-9F1D-4F0E-894D-BA3870209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BFE90-C475-3085-4D98-B80F7539B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25F778-1B6B-821B-19BD-6D1541A85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697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6402D-7F2F-B5A7-5ACC-EB176C62E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B8510-42B9-CBDF-5095-20A35A659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BBB23-E7F8-C250-1E16-51FEAE50F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6849B-94AA-C8DB-043E-DE8C5BBFE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861A2-1FEF-E223-4A00-A70EBB24B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684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DE17F-D55C-9804-63BF-6A532EC22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69ADDC-9E84-C431-7A74-B10645694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A45C3-2ED8-8DF4-4E90-132B04A3B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5047F-A5D6-E873-8EB2-BDBC15B6A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3617C-A415-686B-4933-60100B88F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989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D0103-8D2D-E28E-69E6-B8E286B36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67934-D897-50B9-2D0B-DF67039C9D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AEB955-70E2-FADE-EFF1-81D261AAE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BC863D-D4C0-C895-3673-242BD83F0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DD26F0-72A0-142F-4173-F7359DDC4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18D0C6-4CDD-73C8-F6E7-BA2D5DAF7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7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E89FB-1BEB-92BE-5D60-730D71BE8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89CBA7-3AEC-7537-6239-3F56FBF404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9DD40E-4B91-84A9-3E22-D9C4D10A25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1AD8BF-4821-90A8-1F3F-D9B1E5DCE2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DA4AE8-604D-EDE7-C9F3-94FF34AB9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96F25A-F04F-EB29-2B0E-84252B03D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20E087-44EB-08A6-3577-CD04FFD79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4BE0CE-02E5-2AC8-6278-2F8ECCF2B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752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E5274-4FDE-7613-A70E-101773527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F44996-ED5F-50D4-6C34-1FEFF3943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3B95ED-516A-5609-BCCE-38E988820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BCBF8F-07CF-24C2-AAE4-33D5EAD69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685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F161CD-502E-D010-2C31-3B5219134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2165AA-E536-F6EF-12AF-5E48C0DDE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EF5EC-A38A-48DD-BADA-22BA784FA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880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65807-CC65-AEDD-7E84-2A65B0663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9A0CE-A75A-5151-7B9F-A42D4B7F3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0EEB99-8481-8649-CCC0-49FF1C04D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C0869E-59B1-382F-A6BA-DF735CB68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353F3E-6E25-1D32-9DC6-6AE410546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C2F274-9150-3E07-9276-992CCDE71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990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1B2DA-3556-78FF-3B91-3C9B203B3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F302FE-38A7-56AC-EF27-896D221E00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B2C92B-38B6-FA2C-3997-09E6EE1A2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4D0FD5-A417-2009-5EEE-4F48C6153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817FD9-90B2-DEEC-809B-F92886FB4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D710D-4CDC-ECA0-78FB-83381ADD0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314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F2316D-448B-B231-220A-FC105FC32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AA028E-C293-F519-1DD0-368CDB46D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17A1E-8262-81E3-F25A-57689B2AF0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717325-CEBF-47EC-94D2-B73054EDF55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DBD89-B297-0285-5CB4-169E85B4C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8442E-7118-5322-41C5-29ADA5AC4D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B8B5D5-0B9E-4B56-945D-820985C40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02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01.safelinks.protection.outlook.com/?url=https%3A%2F%2Ftheconversation.com%2Ffriday-essay-this-is-our-library-how-to-read-the-amazing-archive-of-first-nations-stories-written-on-rock-176886&amp;data=05%7C02%7Cb.kumin%40warwick.ac.uk%7C438350136a8d4756ffde08de10bdf311%7C09bacfbd47ef446592653546f2eaf6bc%7C0%7C0%7C638966605210906080%7CUnknown%7CTWFpbGZsb3d8eyJFbXB0eU1hcGkiOnRydWUsIlYiOiIwLjAuMDAwMCIsIlAiOiJXaW4zMiIsIkFOIjoiTWFpbCIsIldUIjoyfQ%3D%3D%7C0%7C%7C%7C&amp;sdata=AccuEjzgw4gFXlQ0zja8wc346au7FBbbJuKVofLjSgg%3D&amp;reserved=0" TargetMode="External"/><Relationship Id="rId2" Type="http://schemas.openxmlformats.org/officeDocument/2006/relationships/hyperlink" Target="https://eur01.safelinks.protection.outlook.com/?url=https%3A%2F%2Fwww.abc.net.au%2Fnews%2F2025-04-03%2Fwaterfront-dispute-howard-peter-reith-1998-mua-corrigan%2F105103870&amp;data=05%7C02%7Cb.kumin%40warwick.ac.uk%7C438350136a8d4756ffde08de10bdf311%7C09bacfbd47ef446592653546f2eaf6bc%7C0%7C0%7C638966605210872560%7CUnknown%7CTWFpbGZsb3d8eyJFbXB0eU1hcGkiOnRydWUsIlYiOiIwLjAuMDAwMCIsIlAiOiJXaW4zMiIsIkFOIjoiTWFpbCIsIldUIjoyfQ%3D%3D%7C0%7C%7C%7C&amp;sdata=gdLK5ku12%2BlYkdNlgo9pMkf3aSCzD12W9lW5Z3B1mi8%3D&amp;reserved=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25583-EA61-5FA8-275D-ED849016EB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7082" y="90720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History Graduate Research Forum</a:t>
            </a:r>
            <a:br>
              <a:rPr lang="en-GB" sz="3600" dirty="0"/>
            </a:br>
            <a:br>
              <a:rPr lang="en-GB" sz="2000" dirty="0"/>
            </a:br>
            <a:r>
              <a:rPr lang="en-GB" dirty="0"/>
              <a:t>‘Researching &amp; Communicating Archival Sources’: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631091-B00D-70EB-2C96-9DAC5F42F8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5718" y="3862014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Dr Geraldine Fela (Macquarie University)</a:t>
            </a:r>
          </a:p>
          <a:p>
            <a:endParaRPr lang="en-GB" dirty="0"/>
          </a:p>
          <a:p>
            <a:r>
              <a:rPr lang="en-GB" dirty="0"/>
              <a:t>Thursday 30/10/25, 3.30-5 pm, in JX2.02 (Junction, adjacent to FAB). </a:t>
            </a:r>
            <a:br>
              <a:rPr lang="en-GB" dirty="0"/>
            </a:br>
            <a:br>
              <a:rPr lang="en-GB" dirty="0"/>
            </a:br>
            <a:r>
              <a:rPr lang="en-GB" dirty="0"/>
              <a:t>! ALL WELCOME !</a:t>
            </a:r>
          </a:p>
        </p:txBody>
      </p:sp>
    </p:spTree>
    <p:extLst>
      <p:ext uri="{BB962C8B-B14F-4D97-AF65-F5344CB8AC3E}">
        <p14:creationId xmlns:p14="http://schemas.microsoft.com/office/powerpoint/2010/main" val="182446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7473F-7014-32BF-7614-7D5015417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Preparatory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C842A-9480-6B1A-3B75-F856A0738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67250"/>
          </a:xfrm>
        </p:spPr>
        <p:txBody>
          <a:bodyPr>
            <a:normAutofit fontScale="55000" lnSpcReduction="20000"/>
          </a:bodyPr>
          <a:lstStyle/>
          <a:p>
            <a:pPr mar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300" dirty="0"/>
              <a:t>Please think about an idea (or even multiple ideas) for a creative or public output that could come from your current research. It doesn't have to be anything big, something like:</a:t>
            </a:r>
            <a:br>
              <a:rPr lang="en-GB" sz="3300" dirty="0"/>
            </a:br>
            <a:endParaRPr lang="en-GB" sz="3300" dirty="0"/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en-GB" sz="3300" dirty="0"/>
              <a:t>An anecdote or a story that might be of interest to a </a:t>
            </a:r>
            <a:r>
              <a:rPr lang="en-GB" sz="3300"/>
              <a:t>public audience;</a:t>
            </a:r>
            <a:endParaRPr lang="en-GB" sz="3300" dirty="0"/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en-GB" sz="3300" dirty="0"/>
              <a:t>A particular document or set of documents that they have come across (or think they might come across) in the archive.</a:t>
            </a:r>
          </a:p>
          <a:p>
            <a:pPr marL="0" indent="0" fontAlgn="base">
              <a:lnSpc>
                <a:spcPct val="120000"/>
              </a:lnSpc>
              <a:spcBef>
                <a:spcPts val="0"/>
              </a:spcBef>
              <a:buNone/>
            </a:pPr>
            <a:br>
              <a:rPr lang="en-GB" sz="3300" dirty="0"/>
            </a:br>
            <a:r>
              <a:rPr lang="en-GB" sz="3300" dirty="0"/>
              <a:t>By way of examples, here are two of Geraldine’s short pieces - it would be great if you could have a look at these before the workshop.</a:t>
            </a:r>
            <a:br>
              <a:rPr lang="en-GB" sz="3300" dirty="0"/>
            </a:br>
            <a:endParaRPr lang="en-GB" sz="3300" dirty="0"/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en-GB" sz="3300" dirty="0"/>
              <a:t>a fairly conventional example of a public facing work that communicates archival research: </a:t>
            </a:r>
            <a:br>
              <a:rPr lang="en-GB" sz="3300" dirty="0"/>
            </a:br>
            <a:r>
              <a:rPr lang="en-GB" sz="3300" dirty="0">
                <a:hlinkClick r:id="rId2" tooltip="Original URL: https://www.abc.net.au/news/2025-04-03/waterfront-dispute-howard-peter-reith-1998-mua-corrigan/105103870. Click or tap if you trust this link."/>
              </a:rPr>
              <a:t>https://www.abc.net.au/news/2025-04-03/waterfront-dispute-howard-peter-reith-1998-mua-corrigan/105103870</a:t>
            </a:r>
            <a:endParaRPr lang="en-GB" sz="3300" dirty="0"/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en-GB" sz="3300" dirty="0"/>
              <a:t>a more expansive approach to reading and communicating archives: </a:t>
            </a:r>
            <a:br>
              <a:rPr lang="en-GB" sz="3300" dirty="0"/>
            </a:br>
            <a:r>
              <a:rPr lang="en-GB" sz="3300" dirty="0">
                <a:hlinkClick r:id="rId3" tooltip="Original URL: https://theconversation.com/friday-essay-this-is-our-library-how-to-read-the-amazing-archive-of-first-nations-stories-written-on-rock-176886. Click or tap if you trust this link."/>
              </a:rPr>
              <a:t>https://theconversation.com/friday-essay-this-is-our-library-how-to-read-the-amazing-archive-of-first-nations-stories-written-on-rock-176886</a:t>
            </a:r>
            <a:endParaRPr lang="en-GB" sz="33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391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200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History Graduate Research Forum  ‘Researching &amp; Communicating Archival Sources’:</vt:lpstr>
      <vt:lpstr>Preparatory Tasks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Kümin, Beat</dc:creator>
  <cp:lastModifiedBy>Kümin, Beat</cp:lastModifiedBy>
  <cp:revision>1</cp:revision>
  <dcterms:created xsi:type="dcterms:W3CDTF">2025-10-22T08:54:21Z</dcterms:created>
  <dcterms:modified xsi:type="dcterms:W3CDTF">2025-10-22T09:02:11Z</dcterms:modified>
</cp:coreProperties>
</file>