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68" r:id="rId3"/>
    <p:sldId id="270" r:id="rId4"/>
    <p:sldId id="269" r:id="rId5"/>
    <p:sldId id="271" r:id="rId6"/>
    <p:sldId id="276" r:id="rId7"/>
    <p:sldId id="259" r:id="rId8"/>
    <p:sldId id="277" r:id="rId9"/>
    <p:sldId id="267" r:id="rId10"/>
    <p:sldId id="273" r:id="rId11"/>
    <p:sldId id="258" r:id="rId12"/>
    <p:sldId id="264" r:id="rId13"/>
    <p:sldId id="274" r:id="rId14"/>
    <p:sldId id="263" r:id="rId15"/>
    <p:sldId id="275" r:id="rId16"/>
    <p:sldId id="25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93A7FB-44E7-4F8B-9D03-F1DFFC4CE596}" v="444" dt="2024-10-29T14:28:07.6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013" autoAdjust="0"/>
    <p:restoredTop sz="94660"/>
  </p:normalViewPr>
  <p:slideViewPr>
    <p:cSldViewPr snapToGrid="0">
      <p:cViewPr varScale="1">
        <p:scale>
          <a:sx n="120" d="100"/>
          <a:sy n="120" d="100"/>
        </p:scale>
        <p:origin x="1092" y="96"/>
      </p:cViewPr>
      <p:guideLst/>
    </p:cSldViewPr>
  </p:slideViewPr>
  <p:notesTextViewPr>
    <p:cViewPr>
      <p:scale>
        <a:sx n="1" d="1"/>
        <a:sy n="1" d="1"/>
      </p:scale>
      <p:origin x="0" y="0"/>
    </p:cViewPr>
  </p:notesTextViewPr>
  <p:sorterViewPr>
    <p:cViewPr>
      <p:scale>
        <a:sx n="130" d="100"/>
        <a:sy n="130" d="100"/>
      </p:scale>
      <p:origin x="0" y="0"/>
    </p:cViewPr>
  </p:sorterViewPr>
  <p:notesViewPr>
    <p:cSldViewPr snapToGrid="0">
      <p:cViewPr varScale="1">
        <p:scale>
          <a:sx n="96" d="100"/>
          <a:sy n="96" d="100"/>
        </p:scale>
        <p:origin x="364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ümin, Beat" userId="089c3a20-6288-4605-973a-7a561c277dc9" providerId="ADAL" clId="{E893A7FB-44E7-4F8B-9D03-F1DFFC4CE596}"/>
    <pc:docChg chg="undo custSel addSld delSld modSld sldOrd modMainMaster">
      <pc:chgData name="Kümin, Beat" userId="089c3a20-6288-4605-973a-7a561c277dc9" providerId="ADAL" clId="{E893A7FB-44E7-4F8B-9D03-F1DFFC4CE596}" dt="2024-10-31T09:15:52.354" v="4485" actId="20577"/>
      <pc:docMkLst>
        <pc:docMk/>
      </pc:docMkLst>
      <pc:sldChg chg="addSp delSp modSp mod modTransition delDesignElem">
        <pc:chgData name="Kümin, Beat" userId="089c3a20-6288-4605-973a-7a561c277dc9" providerId="ADAL" clId="{E893A7FB-44E7-4F8B-9D03-F1DFFC4CE596}" dt="2024-10-29T12:56:09.849" v="3403"/>
        <pc:sldMkLst>
          <pc:docMk/>
          <pc:sldMk cId="3816877010" sldId="256"/>
        </pc:sldMkLst>
        <pc:spChg chg="mod ord">
          <ac:chgData name="Kümin, Beat" userId="089c3a20-6288-4605-973a-7a561c277dc9" providerId="ADAL" clId="{E893A7FB-44E7-4F8B-9D03-F1DFFC4CE596}" dt="2024-10-17T15:21:29.422" v="1377" actId="1076"/>
          <ac:spMkLst>
            <pc:docMk/>
            <pc:sldMk cId="3816877010" sldId="256"/>
            <ac:spMk id="2" creationId="{EE1C601B-DFC8-84BA-056E-734E46DF82C5}"/>
          </ac:spMkLst>
        </pc:spChg>
        <pc:spChg chg="mod ord">
          <ac:chgData name="Kümin, Beat" userId="089c3a20-6288-4605-973a-7a561c277dc9" providerId="ADAL" clId="{E893A7FB-44E7-4F8B-9D03-F1DFFC4CE596}" dt="2024-10-17T12:33:46.238" v="1372" actId="14100"/>
          <ac:spMkLst>
            <pc:docMk/>
            <pc:sldMk cId="3816877010" sldId="256"/>
            <ac:spMk id="3" creationId="{4B6CC0B3-B820-5876-2F9A-A4500F340723}"/>
          </ac:spMkLst>
        </pc:spChg>
        <pc:spChg chg="add mod">
          <ac:chgData name="Kümin, Beat" userId="089c3a20-6288-4605-973a-7a561c277dc9" providerId="ADAL" clId="{E893A7FB-44E7-4F8B-9D03-F1DFFC4CE596}" dt="2024-10-17T15:21:44.651" v="1380" actId="1076"/>
          <ac:spMkLst>
            <pc:docMk/>
            <pc:sldMk cId="3816877010" sldId="256"/>
            <ac:spMk id="4" creationId="{02D5AC9E-388B-F5C7-C94E-1BBA5BB57F9D}"/>
          </ac:spMkLst>
        </pc:spChg>
        <pc:spChg chg="add mod">
          <ac:chgData name="Kümin, Beat" userId="089c3a20-6288-4605-973a-7a561c277dc9" providerId="ADAL" clId="{E893A7FB-44E7-4F8B-9D03-F1DFFC4CE596}" dt="2024-10-29T12:54:59.363" v="3395" actId="1076"/>
          <ac:spMkLst>
            <pc:docMk/>
            <pc:sldMk cId="3816877010" sldId="256"/>
            <ac:spMk id="8" creationId="{0ABE510D-6348-4058-CE89-86C2C2860ED6}"/>
          </ac:spMkLst>
        </pc:spChg>
        <pc:spChg chg="del mod">
          <ac:chgData name="Kümin, Beat" userId="089c3a20-6288-4605-973a-7a561c277dc9" providerId="ADAL" clId="{E893A7FB-44E7-4F8B-9D03-F1DFFC4CE596}" dt="2024-10-16T15:12:13.165" v="87"/>
          <ac:spMkLst>
            <pc:docMk/>
            <pc:sldMk cId="3816877010" sldId="256"/>
            <ac:spMk id="4103" creationId="{043017B7-DB56-477D-A4AE-8EC1B3C99C78}"/>
          </ac:spMkLst>
        </pc:spChg>
        <pc:spChg chg="mod">
          <ac:chgData name="Kümin, Beat" userId="089c3a20-6288-4605-973a-7a561c277dc9" providerId="ADAL" clId="{E893A7FB-44E7-4F8B-9D03-F1DFFC4CE596}" dt="2024-10-16T15:12:13.165" v="87"/>
          <ac:spMkLst>
            <pc:docMk/>
            <pc:sldMk cId="3816877010" sldId="256"/>
            <ac:spMk id="4107" creationId="{99413ED5-9ED4-4772-BCE4-2BCAE6B12E35}"/>
          </ac:spMkLst>
        </pc:spChg>
        <pc:spChg chg="del mod">
          <ac:chgData name="Kümin, Beat" userId="089c3a20-6288-4605-973a-7a561c277dc9" providerId="ADAL" clId="{E893A7FB-44E7-4F8B-9D03-F1DFFC4CE596}" dt="2024-10-16T15:12:13.165" v="87"/>
          <ac:spMkLst>
            <pc:docMk/>
            <pc:sldMk cId="3816877010" sldId="256"/>
            <ac:spMk id="4109" creationId="{04357C93-F0CB-4A1C-8F77-4E9063789819}"/>
          </ac:spMkLst>
        </pc:spChg>
        <pc:grpChg chg="del mod">
          <ac:chgData name="Kümin, Beat" userId="089c3a20-6288-4605-973a-7a561c277dc9" providerId="ADAL" clId="{E893A7FB-44E7-4F8B-9D03-F1DFFC4CE596}" dt="2024-10-16T15:12:13.165" v="87"/>
          <ac:grpSpMkLst>
            <pc:docMk/>
            <pc:sldMk cId="3816877010" sldId="256"/>
            <ac:grpSpMk id="4105" creationId="{3AF6A671-C637-4547-85F4-51B6D1881399}"/>
          </ac:grpSpMkLst>
        </pc:grpChg>
        <pc:picChg chg="add mod">
          <ac:chgData name="Kümin, Beat" userId="089c3a20-6288-4605-973a-7a561c277dc9" providerId="ADAL" clId="{E893A7FB-44E7-4F8B-9D03-F1DFFC4CE596}" dt="2024-10-17T15:21:39.201" v="1379" actId="1076"/>
          <ac:picMkLst>
            <pc:docMk/>
            <pc:sldMk cId="3816877010" sldId="256"/>
            <ac:picMk id="6" creationId="{AE100E3F-6503-549F-A30B-8607F2086787}"/>
          </ac:picMkLst>
        </pc:picChg>
        <pc:picChg chg="add mod">
          <ac:chgData name="Kümin, Beat" userId="089c3a20-6288-4605-973a-7a561c277dc9" providerId="ADAL" clId="{E893A7FB-44E7-4F8B-9D03-F1DFFC4CE596}" dt="2024-10-17T09:08:38.007" v="507" actId="1076"/>
          <ac:picMkLst>
            <pc:docMk/>
            <pc:sldMk cId="3816877010" sldId="256"/>
            <ac:picMk id="1026" creationId="{6BF368F2-6361-784B-2E40-6BB42726AA17}"/>
          </ac:picMkLst>
        </pc:picChg>
        <pc:picChg chg="mod">
          <ac:chgData name="Kümin, Beat" userId="089c3a20-6288-4605-973a-7a561c277dc9" providerId="ADAL" clId="{E893A7FB-44E7-4F8B-9D03-F1DFFC4CE596}" dt="2024-10-17T15:21:34.254" v="1378" actId="1076"/>
          <ac:picMkLst>
            <pc:docMk/>
            <pc:sldMk cId="3816877010" sldId="256"/>
            <ac:picMk id="4098" creationId="{4DE4D010-B577-31B7-BA96-3BED4F84CEED}"/>
          </ac:picMkLst>
        </pc:picChg>
        <pc:cxnChg chg="mod">
          <ac:chgData name="Kümin, Beat" userId="089c3a20-6288-4605-973a-7a561c277dc9" providerId="ADAL" clId="{E893A7FB-44E7-4F8B-9D03-F1DFFC4CE596}" dt="2024-10-16T15:12:13.165" v="87"/>
          <ac:cxnSpMkLst>
            <pc:docMk/>
            <pc:sldMk cId="3816877010" sldId="256"/>
            <ac:cxnSpMk id="4106" creationId="{C575CF26-3D3C-4C5A-A2B7-00432016EF62}"/>
          </ac:cxnSpMkLst>
        </pc:cxnChg>
      </pc:sldChg>
      <pc:sldChg chg="addSp delSp modSp mod ord modTransition delDesignElem">
        <pc:chgData name="Kümin, Beat" userId="089c3a20-6288-4605-973a-7a561c277dc9" providerId="ADAL" clId="{E893A7FB-44E7-4F8B-9D03-F1DFFC4CE596}" dt="2024-10-31T09:14:16.359" v="4481" actId="20577"/>
        <pc:sldMkLst>
          <pc:docMk/>
          <pc:sldMk cId="892019737" sldId="257"/>
        </pc:sldMkLst>
        <pc:spChg chg="mod">
          <ac:chgData name="Kümin, Beat" userId="089c3a20-6288-4605-973a-7a561c277dc9" providerId="ADAL" clId="{E893A7FB-44E7-4F8B-9D03-F1DFFC4CE596}" dt="2024-10-31T09:13:03.958" v="4430" actId="20577"/>
          <ac:spMkLst>
            <pc:docMk/>
            <pc:sldMk cId="892019737" sldId="257"/>
            <ac:spMk id="2" creationId="{ED546727-BED6-0362-11E9-56F4A4D98FB7}"/>
          </ac:spMkLst>
        </pc:spChg>
        <pc:spChg chg="mod ord">
          <ac:chgData name="Kümin, Beat" userId="089c3a20-6288-4605-973a-7a561c277dc9" providerId="ADAL" clId="{E893A7FB-44E7-4F8B-9D03-F1DFFC4CE596}" dt="2024-10-31T09:14:16.359" v="4481" actId="20577"/>
          <ac:spMkLst>
            <pc:docMk/>
            <pc:sldMk cId="892019737" sldId="257"/>
            <ac:spMk id="3" creationId="{4DCB04AA-4230-700C-1C12-EAD29EC2B4EC}"/>
          </ac:spMkLst>
        </pc:spChg>
        <pc:spChg chg="del mod">
          <ac:chgData name="Kümin, Beat" userId="089c3a20-6288-4605-973a-7a561c277dc9" providerId="ADAL" clId="{E893A7FB-44E7-4F8B-9D03-F1DFFC4CE596}" dt="2024-10-16T15:12:13.165" v="87"/>
          <ac:spMkLst>
            <pc:docMk/>
            <pc:sldMk cId="892019737" sldId="257"/>
            <ac:spMk id="10" creationId="{6B5E2835-4E47-45B3-9CFE-732FF7B05472}"/>
          </ac:spMkLst>
        </pc:spChg>
        <pc:spChg chg="del mod">
          <ac:chgData name="Kümin, Beat" userId="089c3a20-6288-4605-973a-7a561c277dc9" providerId="ADAL" clId="{E893A7FB-44E7-4F8B-9D03-F1DFFC4CE596}" dt="2024-10-16T15:12:13.165" v="87"/>
          <ac:spMkLst>
            <pc:docMk/>
            <pc:sldMk cId="892019737" sldId="257"/>
            <ac:spMk id="12" creationId="{5B45AD5D-AA52-4F7B-9362-576A39AD9E09}"/>
          </ac:spMkLst>
        </pc:spChg>
        <pc:spChg chg="del mod">
          <ac:chgData name="Kümin, Beat" userId="089c3a20-6288-4605-973a-7a561c277dc9" providerId="ADAL" clId="{E893A7FB-44E7-4F8B-9D03-F1DFFC4CE596}" dt="2024-10-16T15:12:13.165" v="87"/>
          <ac:spMkLst>
            <pc:docMk/>
            <pc:sldMk cId="892019737" sldId="257"/>
            <ac:spMk id="14" creationId="{AEDD7960-4866-4399-BEF6-DD1431AB4E34}"/>
          </ac:spMkLst>
        </pc:spChg>
        <pc:spChg chg="del mod">
          <ac:chgData name="Kümin, Beat" userId="089c3a20-6288-4605-973a-7a561c277dc9" providerId="ADAL" clId="{E893A7FB-44E7-4F8B-9D03-F1DFFC4CE596}" dt="2024-10-16T15:12:13.165" v="87"/>
          <ac:spMkLst>
            <pc:docMk/>
            <pc:sldMk cId="892019737" sldId="257"/>
            <ac:spMk id="16" creationId="{55D4142C-5077-457F-A6AD-3FECFDB39685}"/>
          </ac:spMkLst>
        </pc:spChg>
        <pc:spChg chg="del mod">
          <ac:chgData name="Kümin, Beat" userId="089c3a20-6288-4605-973a-7a561c277dc9" providerId="ADAL" clId="{E893A7FB-44E7-4F8B-9D03-F1DFFC4CE596}" dt="2024-10-16T15:12:13.165" v="87"/>
          <ac:spMkLst>
            <pc:docMk/>
            <pc:sldMk cId="892019737" sldId="257"/>
            <ac:spMk id="18" creationId="{7A5F0580-5EE9-419F-96EE-B6529EF6E7D0}"/>
          </ac:spMkLst>
        </pc:spChg>
        <pc:picChg chg="add mod">
          <ac:chgData name="Kümin, Beat" userId="089c3a20-6288-4605-973a-7a561c277dc9" providerId="ADAL" clId="{E893A7FB-44E7-4F8B-9D03-F1DFFC4CE596}" dt="2024-10-17T15:31:53.068" v="1824" actId="26606"/>
          <ac:picMkLst>
            <pc:docMk/>
            <pc:sldMk cId="892019737" sldId="257"/>
            <ac:picMk id="4" creationId="{D363E757-746A-59EC-EBAB-FD0E2603F0A5}"/>
          </ac:picMkLst>
        </pc:picChg>
        <pc:picChg chg="del mod">
          <ac:chgData name="Kümin, Beat" userId="089c3a20-6288-4605-973a-7a561c277dc9" providerId="ADAL" clId="{E893A7FB-44E7-4F8B-9D03-F1DFFC4CE596}" dt="2024-10-17T15:29:03.010" v="1688" actId="478"/>
          <ac:picMkLst>
            <pc:docMk/>
            <pc:sldMk cId="892019737" sldId="257"/>
            <ac:picMk id="5" creationId="{3A20DFF6-77EF-4451-8898-4C588EF9214A}"/>
          </ac:picMkLst>
        </pc:picChg>
      </pc:sldChg>
      <pc:sldChg chg="modSp mod ord modTransition">
        <pc:chgData name="Kümin, Beat" userId="089c3a20-6288-4605-973a-7a561c277dc9" providerId="ADAL" clId="{E893A7FB-44E7-4F8B-9D03-F1DFFC4CE596}" dt="2024-10-29T14:17:11.476" v="4165"/>
        <pc:sldMkLst>
          <pc:docMk/>
          <pc:sldMk cId="3462452052" sldId="258"/>
        </pc:sldMkLst>
        <pc:spChg chg="mod">
          <ac:chgData name="Kümin, Beat" userId="089c3a20-6288-4605-973a-7a561c277dc9" providerId="ADAL" clId="{E893A7FB-44E7-4F8B-9D03-F1DFFC4CE596}" dt="2024-10-16T15:12:13.165" v="87"/>
          <ac:spMkLst>
            <pc:docMk/>
            <pc:sldMk cId="3462452052" sldId="258"/>
            <ac:spMk id="2" creationId="{91A5AD31-34DC-1D45-C6D5-0908139BD87A}"/>
          </ac:spMkLst>
        </pc:spChg>
        <pc:spChg chg="mod">
          <ac:chgData name="Kümin, Beat" userId="089c3a20-6288-4605-973a-7a561c277dc9" providerId="ADAL" clId="{E893A7FB-44E7-4F8B-9D03-F1DFFC4CE596}" dt="2024-10-18T15:47:48.375" v="3253" actId="20577"/>
          <ac:spMkLst>
            <pc:docMk/>
            <pc:sldMk cId="3462452052" sldId="258"/>
            <ac:spMk id="3" creationId="{37EFDA06-1493-86FA-A30B-3E60EB62BE51}"/>
          </ac:spMkLst>
        </pc:spChg>
      </pc:sldChg>
      <pc:sldChg chg="addSp modSp mod modTransition">
        <pc:chgData name="Kümin, Beat" userId="089c3a20-6288-4605-973a-7a561c277dc9" providerId="ADAL" clId="{E893A7FB-44E7-4F8B-9D03-F1DFFC4CE596}" dt="2024-10-29T14:18:26.285" v="4179"/>
        <pc:sldMkLst>
          <pc:docMk/>
          <pc:sldMk cId="2872749111" sldId="259"/>
        </pc:sldMkLst>
        <pc:spChg chg="mod">
          <ac:chgData name="Kümin, Beat" userId="089c3a20-6288-4605-973a-7a561c277dc9" providerId="ADAL" clId="{E893A7FB-44E7-4F8B-9D03-F1DFFC4CE596}" dt="2024-10-17T15:40:13.816" v="2143" actId="1076"/>
          <ac:spMkLst>
            <pc:docMk/>
            <pc:sldMk cId="2872749111" sldId="259"/>
            <ac:spMk id="2" creationId="{A392EB96-F206-DC57-8A1C-80CC20540448}"/>
          </ac:spMkLst>
        </pc:spChg>
        <pc:spChg chg="mod">
          <ac:chgData name="Kümin, Beat" userId="089c3a20-6288-4605-973a-7a561c277dc9" providerId="ADAL" clId="{E893A7FB-44E7-4F8B-9D03-F1DFFC4CE596}" dt="2024-10-29T13:03:10.807" v="3501" actId="20577"/>
          <ac:spMkLst>
            <pc:docMk/>
            <pc:sldMk cId="2872749111" sldId="259"/>
            <ac:spMk id="3" creationId="{3CBF9925-4D97-1702-F89F-B0EBBA3881D6}"/>
          </ac:spMkLst>
        </pc:spChg>
        <pc:spChg chg="add mod">
          <ac:chgData name="Kümin, Beat" userId="089c3a20-6288-4605-973a-7a561c277dc9" providerId="ADAL" clId="{E893A7FB-44E7-4F8B-9D03-F1DFFC4CE596}" dt="2024-10-29T14:18:26.285" v="4179"/>
          <ac:spMkLst>
            <pc:docMk/>
            <pc:sldMk cId="2872749111" sldId="259"/>
            <ac:spMk id="4" creationId="{EABFF1C2-EF26-FC14-B618-5400B3ACC1DB}"/>
          </ac:spMkLst>
        </pc:spChg>
        <pc:picChg chg="mod">
          <ac:chgData name="Kümin, Beat" userId="089c3a20-6288-4605-973a-7a561c277dc9" providerId="ADAL" clId="{E893A7FB-44E7-4F8B-9D03-F1DFFC4CE596}" dt="2024-10-16T15:12:13.165" v="87"/>
          <ac:picMkLst>
            <pc:docMk/>
            <pc:sldMk cId="2872749111" sldId="259"/>
            <ac:picMk id="1026" creationId="{0E64CD89-E03A-16DE-7CF0-D3C1D1CACF03}"/>
          </ac:picMkLst>
        </pc:picChg>
      </pc:sldChg>
      <pc:sldChg chg="addSp delSp modSp del mod modTransition">
        <pc:chgData name="Kümin, Beat" userId="089c3a20-6288-4605-973a-7a561c277dc9" providerId="ADAL" clId="{E893A7FB-44E7-4F8B-9D03-F1DFFC4CE596}" dt="2024-10-29T14:19:30.476" v="4189" actId="47"/>
        <pc:sldMkLst>
          <pc:docMk/>
          <pc:sldMk cId="1065102247" sldId="260"/>
        </pc:sldMkLst>
        <pc:spChg chg="mod">
          <ac:chgData name="Kümin, Beat" userId="089c3a20-6288-4605-973a-7a561c277dc9" providerId="ADAL" clId="{E893A7FB-44E7-4F8B-9D03-F1DFFC4CE596}" dt="2024-10-29T14:18:44.524" v="4180" actId="21"/>
          <ac:spMkLst>
            <pc:docMk/>
            <pc:sldMk cId="1065102247" sldId="260"/>
            <ac:spMk id="2" creationId="{8B8EAD5F-C57A-F0C1-6A38-E4049BD337EC}"/>
          </ac:spMkLst>
        </pc:spChg>
        <pc:spChg chg="del mod">
          <ac:chgData name="Kümin, Beat" userId="089c3a20-6288-4605-973a-7a561c277dc9" providerId="ADAL" clId="{E893A7FB-44E7-4F8B-9D03-F1DFFC4CE596}" dt="2024-10-29T14:18:56.716" v="4183" actId="21"/>
          <ac:spMkLst>
            <pc:docMk/>
            <pc:sldMk cId="1065102247" sldId="260"/>
            <ac:spMk id="3" creationId="{D884A379-902B-64B2-DAD5-8B0AFD13D06D}"/>
          </ac:spMkLst>
        </pc:spChg>
        <pc:spChg chg="add mod">
          <ac:chgData name="Kümin, Beat" userId="089c3a20-6288-4605-973a-7a561c277dc9" providerId="ADAL" clId="{E893A7FB-44E7-4F8B-9D03-F1DFFC4CE596}" dt="2024-10-29T14:18:56.716" v="4183" actId="21"/>
          <ac:spMkLst>
            <pc:docMk/>
            <pc:sldMk cId="1065102247" sldId="260"/>
            <ac:spMk id="5" creationId="{C8072CEC-B7F8-9D8D-7A3C-1FCC4D078205}"/>
          </ac:spMkLst>
        </pc:spChg>
      </pc:sldChg>
      <pc:sldChg chg="modSp del mod modTransition">
        <pc:chgData name="Kümin, Beat" userId="089c3a20-6288-4605-973a-7a561c277dc9" providerId="ADAL" clId="{E893A7FB-44E7-4F8B-9D03-F1DFFC4CE596}" dt="2024-10-29T14:23:16.024" v="4250" actId="47"/>
        <pc:sldMkLst>
          <pc:docMk/>
          <pc:sldMk cId="68045305" sldId="261"/>
        </pc:sldMkLst>
        <pc:spChg chg="mod">
          <ac:chgData name="Kümin, Beat" userId="089c3a20-6288-4605-973a-7a561c277dc9" providerId="ADAL" clId="{E893A7FB-44E7-4F8B-9D03-F1DFFC4CE596}" dt="2024-10-18T15:21:46.612" v="2549" actId="20577"/>
          <ac:spMkLst>
            <pc:docMk/>
            <pc:sldMk cId="68045305" sldId="261"/>
            <ac:spMk id="2" creationId="{05445570-661F-FAE4-EA8A-B5A72CAD24BA}"/>
          </ac:spMkLst>
        </pc:spChg>
        <pc:spChg chg="mod">
          <ac:chgData name="Kümin, Beat" userId="089c3a20-6288-4605-973a-7a561c277dc9" providerId="ADAL" clId="{E893A7FB-44E7-4F8B-9D03-F1DFFC4CE596}" dt="2024-10-29T13:52:00.914" v="3599" actId="1076"/>
          <ac:spMkLst>
            <pc:docMk/>
            <pc:sldMk cId="68045305" sldId="261"/>
            <ac:spMk id="3" creationId="{3E9B70E7-B551-7DF3-87CE-0BD2170C1EF3}"/>
          </ac:spMkLst>
        </pc:spChg>
        <pc:picChg chg="mod">
          <ac:chgData name="Kümin, Beat" userId="089c3a20-6288-4605-973a-7a561c277dc9" providerId="ADAL" clId="{E893A7FB-44E7-4F8B-9D03-F1DFFC4CE596}" dt="2024-10-18T15:21:57.203" v="2550" actId="1076"/>
          <ac:picMkLst>
            <pc:docMk/>
            <pc:sldMk cId="68045305" sldId="261"/>
            <ac:picMk id="2050" creationId="{03DDB4C2-EB5B-7068-CEEB-05C9E5535140}"/>
          </ac:picMkLst>
        </pc:picChg>
      </pc:sldChg>
      <pc:sldChg chg="addSp delSp modSp del mod modTransition">
        <pc:chgData name="Kümin, Beat" userId="089c3a20-6288-4605-973a-7a561c277dc9" providerId="ADAL" clId="{E893A7FB-44E7-4F8B-9D03-F1DFFC4CE596}" dt="2024-10-29T14:01:01.671" v="3687" actId="47"/>
        <pc:sldMkLst>
          <pc:docMk/>
          <pc:sldMk cId="1659248829" sldId="262"/>
        </pc:sldMkLst>
        <pc:spChg chg="mod">
          <ac:chgData name="Kümin, Beat" userId="089c3a20-6288-4605-973a-7a561c277dc9" providerId="ADAL" clId="{E893A7FB-44E7-4F8B-9D03-F1DFFC4CE596}" dt="2024-10-29T13:55:30.702" v="3643" actId="1076"/>
          <ac:spMkLst>
            <pc:docMk/>
            <pc:sldMk cId="1659248829" sldId="262"/>
            <ac:spMk id="2" creationId="{B41EA79D-AEBD-BA10-6292-A7C13B7575C4}"/>
          </ac:spMkLst>
        </pc:spChg>
        <pc:spChg chg="del mod">
          <ac:chgData name="Kümin, Beat" userId="089c3a20-6288-4605-973a-7a561c277dc9" providerId="ADAL" clId="{E893A7FB-44E7-4F8B-9D03-F1DFFC4CE596}" dt="2024-10-29T14:00:33.107" v="3681" actId="21"/>
          <ac:spMkLst>
            <pc:docMk/>
            <pc:sldMk cId="1659248829" sldId="262"/>
            <ac:spMk id="3" creationId="{E2183BBA-00D5-6CB7-FDB5-F642754866DE}"/>
          </ac:spMkLst>
        </pc:spChg>
        <pc:spChg chg="add mod">
          <ac:chgData name="Kümin, Beat" userId="089c3a20-6288-4605-973a-7a561c277dc9" providerId="ADAL" clId="{E893A7FB-44E7-4F8B-9D03-F1DFFC4CE596}" dt="2024-10-29T14:00:33.107" v="3681" actId="21"/>
          <ac:spMkLst>
            <pc:docMk/>
            <pc:sldMk cId="1659248829" sldId="262"/>
            <ac:spMk id="5" creationId="{4A592CF5-43D3-6905-DACE-1945EC1DF5D3}"/>
          </ac:spMkLst>
        </pc:spChg>
      </pc:sldChg>
      <pc:sldChg chg="addSp delSp modSp mod ord modTransition setBg">
        <pc:chgData name="Kümin, Beat" userId="089c3a20-6288-4605-973a-7a561c277dc9" providerId="ADAL" clId="{E893A7FB-44E7-4F8B-9D03-F1DFFC4CE596}" dt="2024-10-29T14:29:36.047" v="4422" actId="255"/>
        <pc:sldMkLst>
          <pc:docMk/>
          <pc:sldMk cId="151952164" sldId="263"/>
        </pc:sldMkLst>
        <pc:spChg chg="mod">
          <ac:chgData name="Kümin, Beat" userId="089c3a20-6288-4605-973a-7a561c277dc9" providerId="ADAL" clId="{E893A7FB-44E7-4F8B-9D03-F1DFFC4CE596}" dt="2024-10-29T14:02:19.955" v="3691" actId="113"/>
          <ac:spMkLst>
            <pc:docMk/>
            <pc:sldMk cId="151952164" sldId="263"/>
            <ac:spMk id="2" creationId="{98BA883F-19C8-DF7D-B173-ED73D1357F8C}"/>
          </ac:spMkLst>
        </pc:spChg>
        <pc:spChg chg="del mod">
          <ac:chgData name="Kümin, Beat" userId="089c3a20-6288-4605-973a-7a561c277dc9" providerId="ADAL" clId="{E893A7FB-44E7-4F8B-9D03-F1DFFC4CE596}" dt="2024-10-29T14:00:27.139" v="3680" actId="478"/>
          <ac:spMkLst>
            <pc:docMk/>
            <pc:sldMk cId="151952164" sldId="263"/>
            <ac:spMk id="3" creationId="{E3A8BC0C-240B-854E-5B83-7923BEE1887A}"/>
          </ac:spMkLst>
        </pc:spChg>
        <pc:spChg chg="add del mod">
          <ac:chgData name="Kümin, Beat" userId="089c3a20-6288-4605-973a-7a561c277dc9" providerId="ADAL" clId="{E893A7FB-44E7-4F8B-9D03-F1DFFC4CE596}" dt="2024-10-29T14:00:37.397" v="3682" actId="478"/>
          <ac:spMkLst>
            <pc:docMk/>
            <pc:sldMk cId="151952164" sldId="263"/>
            <ac:spMk id="5" creationId="{B8E8F3B3-67BE-412D-2ED0-84F2679F0755}"/>
          </ac:spMkLst>
        </pc:spChg>
        <pc:spChg chg="add del mod">
          <ac:chgData name="Kümin, Beat" userId="089c3a20-6288-4605-973a-7a561c277dc9" providerId="ADAL" clId="{E893A7FB-44E7-4F8B-9D03-F1DFFC4CE596}" dt="2024-10-29T14:02:34.311" v="3693" actId="478"/>
          <ac:spMkLst>
            <pc:docMk/>
            <pc:sldMk cId="151952164" sldId="263"/>
            <ac:spMk id="6" creationId="{E2183BBA-00D5-6CB7-FDB5-F642754866DE}"/>
          </ac:spMkLst>
        </pc:spChg>
        <pc:spChg chg="add del mod">
          <ac:chgData name="Kümin, Beat" userId="089c3a20-6288-4605-973a-7a561c277dc9" providerId="ADAL" clId="{E893A7FB-44E7-4F8B-9D03-F1DFFC4CE596}" dt="2024-10-29T14:02:38.372" v="3694" actId="478"/>
          <ac:spMkLst>
            <pc:docMk/>
            <pc:sldMk cId="151952164" sldId="263"/>
            <ac:spMk id="8" creationId="{6539FCB4-3D96-AB4E-5C00-AF0B5AFBFFE6}"/>
          </ac:spMkLst>
        </pc:spChg>
        <pc:spChg chg="add mod">
          <ac:chgData name="Kümin, Beat" userId="089c3a20-6288-4605-973a-7a561c277dc9" providerId="ADAL" clId="{E893A7FB-44E7-4F8B-9D03-F1DFFC4CE596}" dt="2024-10-29T14:29:36.047" v="4422" actId="255"/>
          <ac:spMkLst>
            <pc:docMk/>
            <pc:sldMk cId="151952164" sldId="263"/>
            <ac:spMk id="9" creationId="{B2EE7195-E672-7504-0225-5638772D2106}"/>
          </ac:spMkLst>
        </pc:spChg>
        <pc:spChg chg="add del">
          <ac:chgData name="Kümin, Beat" userId="089c3a20-6288-4605-973a-7a561c277dc9" providerId="ADAL" clId="{E893A7FB-44E7-4F8B-9D03-F1DFFC4CE596}" dt="2024-10-18T15:35:46.914" v="2978" actId="26606"/>
          <ac:spMkLst>
            <pc:docMk/>
            <pc:sldMk cId="151952164" sldId="263"/>
            <ac:spMk id="1031" creationId="{9F7D5CDA-D291-4307-BF55-1381FED29634}"/>
          </ac:spMkLst>
        </pc:spChg>
        <pc:spChg chg="add">
          <ac:chgData name="Kümin, Beat" userId="089c3a20-6288-4605-973a-7a561c277dc9" providerId="ADAL" clId="{E893A7FB-44E7-4F8B-9D03-F1DFFC4CE596}" dt="2024-10-18T15:35:46.921" v="2979" actId="26606"/>
          <ac:spMkLst>
            <pc:docMk/>
            <pc:sldMk cId="151952164" sldId="263"/>
            <ac:spMk id="1033" creationId="{B2DD41CD-8F47-4F56-AD12-4E2FF7696987}"/>
          </ac:spMkLst>
        </pc:spChg>
        <pc:spChg chg="add">
          <ac:chgData name="Kümin, Beat" userId="089c3a20-6288-4605-973a-7a561c277dc9" providerId="ADAL" clId="{E893A7FB-44E7-4F8B-9D03-F1DFFC4CE596}" dt="2024-10-18T15:35:46.921" v="2979" actId="26606"/>
          <ac:spMkLst>
            <pc:docMk/>
            <pc:sldMk cId="151952164" sldId="263"/>
            <ac:spMk id="1034" creationId="{45D37F4E-DDB4-456B-97E0-9937730A039F}"/>
          </ac:spMkLst>
        </pc:spChg>
        <pc:picChg chg="add del mod">
          <ac:chgData name="Kümin, Beat" userId="089c3a20-6288-4605-973a-7a561c277dc9" providerId="ADAL" clId="{E893A7FB-44E7-4F8B-9D03-F1DFFC4CE596}" dt="2024-10-29T14:00:24.541" v="3679" actId="478"/>
          <ac:picMkLst>
            <pc:docMk/>
            <pc:sldMk cId="151952164" sldId="263"/>
            <ac:picMk id="1026" creationId="{7FAFEF72-B603-3634-B9F0-C6BAAE70F6DC}"/>
          </ac:picMkLst>
        </pc:picChg>
      </pc:sldChg>
      <pc:sldChg chg="addSp modSp mod modTransition modAnim">
        <pc:chgData name="Kümin, Beat" userId="089c3a20-6288-4605-973a-7a561c277dc9" providerId="ADAL" clId="{E893A7FB-44E7-4F8B-9D03-F1DFFC4CE596}" dt="2024-10-29T14:10:39.432" v="4054" actId="20577"/>
        <pc:sldMkLst>
          <pc:docMk/>
          <pc:sldMk cId="1314713450" sldId="264"/>
        </pc:sldMkLst>
        <pc:spChg chg="mod">
          <ac:chgData name="Kümin, Beat" userId="089c3a20-6288-4605-973a-7a561c277dc9" providerId="ADAL" clId="{E893A7FB-44E7-4F8B-9D03-F1DFFC4CE596}" dt="2024-10-29T14:10:39.432" v="4054" actId="20577"/>
          <ac:spMkLst>
            <pc:docMk/>
            <pc:sldMk cId="1314713450" sldId="264"/>
            <ac:spMk id="2" creationId="{940AC8A1-68FC-8003-7AC3-F51E06B7DEB5}"/>
          </ac:spMkLst>
        </pc:spChg>
        <pc:spChg chg="mod">
          <ac:chgData name="Kümin, Beat" userId="089c3a20-6288-4605-973a-7a561c277dc9" providerId="ADAL" clId="{E893A7FB-44E7-4F8B-9D03-F1DFFC4CE596}" dt="2024-10-18T15:41:37.093" v="3179" actId="20577"/>
          <ac:spMkLst>
            <pc:docMk/>
            <pc:sldMk cId="1314713450" sldId="264"/>
            <ac:spMk id="3" creationId="{2DAF7742-20D9-BA50-0C02-65D05C00C2C7}"/>
          </ac:spMkLst>
        </pc:spChg>
        <pc:spChg chg="add">
          <ac:chgData name="Kümin, Beat" userId="089c3a20-6288-4605-973a-7a561c277dc9" providerId="ADAL" clId="{E893A7FB-44E7-4F8B-9D03-F1DFFC4CE596}" dt="2024-10-18T15:44:15.540" v="3192"/>
          <ac:spMkLst>
            <pc:docMk/>
            <pc:sldMk cId="1314713450" sldId="264"/>
            <ac:spMk id="4" creationId="{AB76A30C-3C33-1CD2-AB02-4ED0FA7741E9}"/>
          </ac:spMkLst>
        </pc:spChg>
        <pc:spChg chg="add">
          <ac:chgData name="Kümin, Beat" userId="089c3a20-6288-4605-973a-7a561c277dc9" providerId="ADAL" clId="{E893A7FB-44E7-4F8B-9D03-F1DFFC4CE596}" dt="2024-10-18T15:44:30.517" v="3193"/>
          <ac:spMkLst>
            <pc:docMk/>
            <pc:sldMk cId="1314713450" sldId="264"/>
            <ac:spMk id="5" creationId="{08960D7B-8B9D-45BF-2DFF-1B421496CB2E}"/>
          </ac:spMkLst>
        </pc:spChg>
        <pc:picChg chg="add mod">
          <ac:chgData name="Kümin, Beat" userId="089c3a20-6288-4605-973a-7a561c277dc9" providerId="ADAL" clId="{E893A7FB-44E7-4F8B-9D03-F1DFFC4CE596}" dt="2024-10-18T15:45:02.551" v="3198" actId="1076"/>
          <ac:picMkLst>
            <pc:docMk/>
            <pc:sldMk cId="1314713450" sldId="264"/>
            <ac:picMk id="3078" creationId="{E372AECE-F8BF-1715-0035-BCB387820ADD}"/>
          </ac:picMkLst>
        </pc:picChg>
      </pc:sldChg>
      <pc:sldChg chg="addSp delSp modSp del mod modTransition">
        <pc:chgData name="Kümin, Beat" userId="089c3a20-6288-4605-973a-7a561c277dc9" providerId="ADAL" clId="{E893A7FB-44E7-4F8B-9D03-F1DFFC4CE596}" dt="2024-10-29T14:03:13.691" v="3700" actId="47"/>
        <pc:sldMkLst>
          <pc:docMk/>
          <pc:sldMk cId="3588571985" sldId="265"/>
        </pc:sldMkLst>
        <pc:spChg chg="mod">
          <ac:chgData name="Kümin, Beat" userId="089c3a20-6288-4605-973a-7a561c277dc9" providerId="ADAL" clId="{E893A7FB-44E7-4F8B-9D03-F1DFFC4CE596}" dt="2024-10-29T14:02:11.529" v="3689" actId="21"/>
          <ac:spMkLst>
            <pc:docMk/>
            <pc:sldMk cId="3588571985" sldId="265"/>
            <ac:spMk id="2" creationId="{FA23FB56-EB0F-32A2-237C-369B96F88927}"/>
          </ac:spMkLst>
        </pc:spChg>
        <pc:spChg chg="del mod">
          <ac:chgData name="Kümin, Beat" userId="089c3a20-6288-4605-973a-7a561c277dc9" providerId="ADAL" clId="{E893A7FB-44E7-4F8B-9D03-F1DFFC4CE596}" dt="2024-10-29T14:02:28.681" v="3692" actId="21"/>
          <ac:spMkLst>
            <pc:docMk/>
            <pc:sldMk cId="3588571985" sldId="265"/>
            <ac:spMk id="3" creationId="{B2EE7195-E672-7504-0225-5638772D2106}"/>
          </ac:spMkLst>
        </pc:spChg>
        <pc:spChg chg="add mod">
          <ac:chgData name="Kümin, Beat" userId="089c3a20-6288-4605-973a-7a561c277dc9" providerId="ADAL" clId="{E893A7FB-44E7-4F8B-9D03-F1DFFC4CE596}" dt="2024-10-29T14:02:28.681" v="3692" actId="21"/>
          <ac:spMkLst>
            <pc:docMk/>
            <pc:sldMk cId="3588571985" sldId="265"/>
            <ac:spMk id="5" creationId="{2D77CC1D-C486-5C2C-ED99-A7BEC0F70548}"/>
          </ac:spMkLst>
        </pc:spChg>
      </pc:sldChg>
      <pc:sldChg chg="addSp delSp modSp del mod modTransition">
        <pc:chgData name="Kümin, Beat" userId="089c3a20-6288-4605-973a-7a561c277dc9" providerId="ADAL" clId="{E893A7FB-44E7-4F8B-9D03-F1DFFC4CE596}" dt="2024-10-29T14:18:08.224" v="4177" actId="47"/>
        <pc:sldMkLst>
          <pc:docMk/>
          <pc:sldMk cId="571643315" sldId="266"/>
        </pc:sldMkLst>
        <pc:spChg chg="mod">
          <ac:chgData name="Kümin, Beat" userId="089c3a20-6288-4605-973a-7a561c277dc9" providerId="ADAL" clId="{E893A7FB-44E7-4F8B-9D03-F1DFFC4CE596}" dt="2024-10-29T14:17:39.446" v="4169" actId="21"/>
          <ac:spMkLst>
            <pc:docMk/>
            <pc:sldMk cId="571643315" sldId="266"/>
            <ac:spMk id="2" creationId="{5083FDAF-624E-128B-3751-E17CDA4F4777}"/>
          </ac:spMkLst>
        </pc:spChg>
        <pc:spChg chg="del mod">
          <ac:chgData name="Kümin, Beat" userId="089c3a20-6288-4605-973a-7a561c277dc9" providerId="ADAL" clId="{E893A7FB-44E7-4F8B-9D03-F1DFFC4CE596}" dt="2024-10-29T14:17:53.269" v="4172" actId="21"/>
          <ac:spMkLst>
            <pc:docMk/>
            <pc:sldMk cId="571643315" sldId="266"/>
            <ac:spMk id="3" creationId="{BCC49117-87CB-5538-0279-88D6F3D1A121}"/>
          </ac:spMkLst>
        </pc:spChg>
        <pc:spChg chg="add mod">
          <ac:chgData name="Kümin, Beat" userId="089c3a20-6288-4605-973a-7a561c277dc9" providerId="ADAL" clId="{E893A7FB-44E7-4F8B-9D03-F1DFFC4CE596}" dt="2024-10-29T14:17:53.269" v="4172" actId="21"/>
          <ac:spMkLst>
            <pc:docMk/>
            <pc:sldMk cId="571643315" sldId="266"/>
            <ac:spMk id="5" creationId="{5E4BE683-321D-48B0-C5FA-D21649530D1C}"/>
          </ac:spMkLst>
        </pc:spChg>
      </pc:sldChg>
      <pc:sldChg chg="addSp delSp modSp mod modTransition modAnim">
        <pc:chgData name="Kümin, Beat" userId="089c3a20-6288-4605-973a-7a561c277dc9" providerId="ADAL" clId="{E893A7FB-44E7-4F8B-9D03-F1DFFC4CE596}" dt="2024-10-29T14:21:43.892" v="4237" actId="1076"/>
        <pc:sldMkLst>
          <pc:docMk/>
          <pc:sldMk cId="1495278937" sldId="267"/>
        </pc:sldMkLst>
        <pc:spChg chg="mod">
          <ac:chgData name="Kümin, Beat" userId="089c3a20-6288-4605-973a-7a561c277dc9" providerId="ADAL" clId="{E893A7FB-44E7-4F8B-9D03-F1DFFC4CE596}" dt="2024-10-29T14:21:29.324" v="4235" actId="14100"/>
          <ac:spMkLst>
            <pc:docMk/>
            <pc:sldMk cId="1495278937" sldId="267"/>
            <ac:spMk id="3" creationId="{5EA71772-E39D-F8A6-4B4F-DC89259CC05D}"/>
          </ac:spMkLst>
        </pc:spChg>
        <pc:spChg chg="del mod">
          <ac:chgData name="Kümin, Beat" userId="089c3a20-6288-4605-973a-7a561c277dc9" providerId="ADAL" clId="{E893A7FB-44E7-4F8B-9D03-F1DFFC4CE596}" dt="2024-10-18T15:42:55.451" v="3188" actId="478"/>
          <ac:spMkLst>
            <pc:docMk/>
            <pc:sldMk cId="1495278937" sldId="267"/>
            <ac:spMk id="5" creationId="{9B25A317-1CD2-9831-BCB5-1808688DD0B4}"/>
          </ac:spMkLst>
        </pc:spChg>
        <pc:picChg chg="add mod">
          <ac:chgData name="Kümin, Beat" userId="089c3a20-6288-4605-973a-7a561c277dc9" providerId="ADAL" clId="{E893A7FB-44E7-4F8B-9D03-F1DFFC4CE596}" dt="2024-10-29T14:21:15.213" v="4232" actId="1076"/>
          <ac:picMkLst>
            <pc:docMk/>
            <pc:sldMk cId="1495278937" sldId="267"/>
            <ac:picMk id="2050" creationId="{5086C775-4ACC-E8BD-F066-81625BC0EE86}"/>
          </ac:picMkLst>
        </pc:picChg>
        <pc:picChg chg="mod">
          <ac:chgData name="Kümin, Beat" userId="089c3a20-6288-4605-973a-7a561c277dc9" providerId="ADAL" clId="{E893A7FB-44E7-4F8B-9D03-F1DFFC4CE596}" dt="2024-10-29T14:21:43.892" v="4237" actId="1076"/>
          <ac:picMkLst>
            <pc:docMk/>
            <pc:sldMk cId="1495278937" sldId="267"/>
            <ac:picMk id="3074" creationId="{62EF0887-0049-CF5C-0464-F0624C732561}"/>
          </ac:picMkLst>
        </pc:picChg>
      </pc:sldChg>
      <pc:sldChg chg="addSp delSp modSp new mod modTransition setBg chgLayout">
        <pc:chgData name="Kümin, Beat" userId="089c3a20-6288-4605-973a-7a561c277dc9" providerId="ADAL" clId="{E893A7FB-44E7-4F8B-9D03-F1DFFC4CE596}" dt="2024-10-29T14:28:07.680" v="4414" actId="20577"/>
        <pc:sldMkLst>
          <pc:docMk/>
          <pc:sldMk cId="3861086884" sldId="268"/>
        </pc:sldMkLst>
        <pc:spChg chg="del">
          <ac:chgData name="Kümin, Beat" userId="089c3a20-6288-4605-973a-7a561c277dc9" providerId="ADAL" clId="{E893A7FB-44E7-4F8B-9D03-F1DFFC4CE596}" dt="2024-10-16T15:15:53.454" v="139" actId="700"/>
          <ac:spMkLst>
            <pc:docMk/>
            <pc:sldMk cId="3861086884" sldId="268"/>
            <ac:spMk id="2" creationId="{A1F9E30D-4EA8-AD49-AA45-0ACD0E7B619C}"/>
          </ac:spMkLst>
        </pc:spChg>
        <pc:spChg chg="del">
          <ac:chgData name="Kümin, Beat" userId="089c3a20-6288-4605-973a-7a561c277dc9" providerId="ADAL" clId="{E893A7FB-44E7-4F8B-9D03-F1DFFC4CE596}" dt="2024-10-16T15:15:53.454" v="139" actId="700"/>
          <ac:spMkLst>
            <pc:docMk/>
            <pc:sldMk cId="3861086884" sldId="268"/>
            <ac:spMk id="3" creationId="{8E7EFA34-BA34-DFCB-6B21-B01B9A14EA37}"/>
          </ac:spMkLst>
        </pc:spChg>
        <pc:spChg chg="add mod ord">
          <ac:chgData name="Kümin, Beat" userId="089c3a20-6288-4605-973a-7a561c277dc9" providerId="ADAL" clId="{E893A7FB-44E7-4F8B-9D03-F1DFFC4CE596}" dt="2024-10-16T15:19:21.277" v="461" actId="26606"/>
          <ac:spMkLst>
            <pc:docMk/>
            <pc:sldMk cId="3861086884" sldId="268"/>
            <ac:spMk id="4" creationId="{F2497BE5-6EFD-71E3-8F35-A34194DF95A2}"/>
          </ac:spMkLst>
        </pc:spChg>
        <pc:spChg chg="add del mod ord">
          <ac:chgData name="Kümin, Beat" userId="089c3a20-6288-4605-973a-7a561c277dc9" providerId="ADAL" clId="{E893A7FB-44E7-4F8B-9D03-F1DFFC4CE596}" dt="2024-10-16T15:19:21.277" v="461" actId="26606"/>
          <ac:spMkLst>
            <pc:docMk/>
            <pc:sldMk cId="3861086884" sldId="268"/>
            <ac:spMk id="5" creationId="{1437BFA6-0059-92E9-8CCB-18B3A64E624F}"/>
          </ac:spMkLst>
        </pc:spChg>
        <pc:spChg chg="add">
          <ac:chgData name="Kümin, Beat" userId="089c3a20-6288-4605-973a-7a561c277dc9" providerId="ADAL" clId="{E893A7FB-44E7-4F8B-9D03-F1DFFC4CE596}" dt="2024-10-16T15:19:21.277" v="461" actId="26606"/>
          <ac:spMkLst>
            <pc:docMk/>
            <pc:sldMk cId="3861086884" sldId="268"/>
            <ac:spMk id="11" creationId="{CB49665F-0298-4449-8D2D-209989CB9EE3}"/>
          </ac:spMkLst>
        </pc:spChg>
        <pc:spChg chg="add">
          <ac:chgData name="Kümin, Beat" userId="089c3a20-6288-4605-973a-7a561c277dc9" providerId="ADAL" clId="{E893A7FB-44E7-4F8B-9D03-F1DFFC4CE596}" dt="2024-10-16T15:19:21.277" v="461" actId="26606"/>
          <ac:spMkLst>
            <pc:docMk/>
            <pc:sldMk cId="3861086884" sldId="268"/>
            <ac:spMk id="13" creationId="{A71EEC14-174A-46FA-B046-474750457130}"/>
          </ac:spMkLst>
        </pc:spChg>
        <pc:grpChg chg="add">
          <ac:chgData name="Kümin, Beat" userId="089c3a20-6288-4605-973a-7a561c277dc9" providerId="ADAL" clId="{E893A7FB-44E7-4F8B-9D03-F1DFFC4CE596}" dt="2024-10-16T15:19:21.277" v="461" actId="26606"/>
          <ac:grpSpMkLst>
            <pc:docMk/>
            <pc:sldMk cId="3861086884" sldId="268"/>
            <ac:grpSpMk id="15" creationId="{EEB6CB95-E653-4C6C-AE51-62FD848E8D5B}"/>
          </ac:grpSpMkLst>
        </pc:grpChg>
        <pc:grpChg chg="add">
          <ac:chgData name="Kümin, Beat" userId="089c3a20-6288-4605-973a-7a561c277dc9" providerId="ADAL" clId="{E893A7FB-44E7-4F8B-9D03-F1DFFC4CE596}" dt="2024-10-16T15:19:21.277" v="461" actId="26606"/>
          <ac:grpSpMkLst>
            <pc:docMk/>
            <pc:sldMk cId="3861086884" sldId="268"/>
            <ac:grpSpMk id="19" creationId="{43F5E015-E085-4624-B431-B42414448684}"/>
          </ac:grpSpMkLst>
        </pc:grpChg>
        <pc:graphicFrameChg chg="add mod">
          <ac:chgData name="Kümin, Beat" userId="089c3a20-6288-4605-973a-7a561c277dc9" providerId="ADAL" clId="{E893A7FB-44E7-4F8B-9D03-F1DFFC4CE596}" dt="2024-10-29T14:28:07.680" v="4414" actId="20577"/>
          <ac:graphicFrameMkLst>
            <pc:docMk/>
            <pc:sldMk cId="3861086884" sldId="268"/>
            <ac:graphicFrameMk id="7" creationId="{A50389C9-C41F-C87B-5DF0-DCE74612D293}"/>
          </ac:graphicFrameMkLst>
        </pc:graphicFrameChg>
      </pc:sldChg>
      <pc:sldChg chg="addSp delSp modSp new mod modTransition setBg">
        <pc:chgData name="Kümin, Beat" userId="089c3a20-6288-4605-973a-7a561c277dc9" providerId="ADAL" clId="{E893A7FB-44E7-4F8B-9D03-F1DFFC4CE596}" dt="2024-10-31T09:15:52.354" v="4485" actId="20577"/>
        <pc:sldMkLst>
          <pc:docMk/>
          <pc:sldMk cId="2289319656" sldId="269"/>
        </pc:sldMkLst>
        <pc:spChg chg="mod">
          <ac:chgData name="Kümin, Beat" userId="089c3a20-6288-4605-973a-7a561c277dc9" providerId="ADAL" clId="{E893A7FB-44E7-4F8B-9D03-F1DFFC4CE596}" dt="2024-10-31T09:15:52.354" v="4485" actId="20577"/>
          <ac:spMkLst>
            <pc:docMk/>
            <pc:sldMk cId="2289319656" sldId="269"/>
            <ac:spMk id="2" creationId="{0C5B16CF-2BA9-0575-3665-8BE774914612}"/>
          </ac:spMkLst>
        </pc:spChg>
        <pc:spChg chg="del mod">
          <ac:chgData name="Kümin, Beat" userId="089c3a20-6288-4605-973a-7a561c277dc9" providerId="ADAL" clId="{E893A7FB-44E7-4F8B-9D03-F1DFFC4CE596}" dt="2024-10-17T10:00:10.012" v="1365" actId="478"/>
          <ac:spMkLst>
            <pc:docMk/>
            <pc:sldMk cId="2289319656" sldId="269"/>
            <ac:spMk id="3" creationId="{FF96A8F5-A75C-9388-97F4-1C947CFC0220}"/>
          </ac:spMkLst>
        </pc:spChg>
        <pc:spChg chg="add mod ord">
          <ac:chgData name="Kümin, Beat" userId="089c3a20-6288-4605-973a-7a561c277dc9" providerId="ADAL" clId="{E893A7FB-44E7-4F8B-9D03-F1DFFC4CE596}" dt="2024-10-29T12:58:59.862" v="3455" actId="20577"/>
          <ac:spMkLst>
            <pc:docMk/>
            <pc:sldMk cId="2289319656" sldId="269"/>
            <ac:spMk id="5" creationId="{CEC410D0-A7DE-5B19-AC0A-9C0498E77A9B}"/>
          </ac:spMkLst>
        </pc:spChg>
        <pc:spChg chg="add del">
          <ac:chgData name="Kümin, Beat" userId="089c3a20-6288-4605-973a-7a561c277dc9" providerId="ADAL" clId="{E893A7FB-44E7-4F8B-9D03-F1DFFC4CE596}" dt="2024-10-17T09:45:34.489" v="666" actId="26606"/>
          <ac:spMkLst>
            <pc:docMk/>
            <pc:sldMk cId="2289319656" sldId="269"/>
            <ac:spMk id="1031" creationId="{FB5B0058-AF13-4859-B429-4EDDE2A26F7F}"/>
          </ac:spMkLst>
        </pc:spChg>
        <pc:spChg chg="add del">
          <ac:chgData name="Kümin, Beat" userId="089c3a20-6288-4605-973a-7a561c277dc9" providerId="ADAL" clId="{E893A7FB-44E7-4F8B-9D03-F1DFFC4CE596}" dt="2024-10-17T09:45:34.489" v="666" actId="26606"/>
          <ac:spMkLst>
            <pc:docMk/>
            <pc:sldMk cId="2289319656" sldId="269"/>
            <ac:spMk id="1035" creationId="{A4A161CC-6DC5-4863-B213-94529D6E06D7}"/>
          </ac:spMkLst>
        </pc:spChg>
        <pc:spChg chg="add">
          <ac:chgData name="Kümin, Beat" userId="089c3a20-6288-4605-973a-7a561c277dc9" providerId="ADAL" clId="{E893A7FB-44E7-4F8B-9D03-F1DFFC4CE596}" dt="2024-10-17T09:45:34.495" v="667" actId="26606"/>
          <ac:spMkLst>
            <pc:docMk/>
            <pc:sldMk cId="2289319656" sldId="269"/>
            <ac:spMk id="1037" creationId="{8A94871E-96FC-4ADE-815B-41A636E34F1A}"/>
          </ac:spMkLst>
        </pc:spChg>
        <pc:spChg chg="add">
          <ac:chgData name="Kümin, Beat" userId="089c3a20-6288-4605-973a-7a561c277dc9" providerId="ADAL" clId="{E893A7FB-44E7-4F8B-9D03-F1DFFC4CE596}" dt="2024-10-17T09:45:34.495" v="667" actId="26606"/>
          <ac:spMkLst>
            <pc:docMk/>
            <pc:sldMk cId="2289319656" sldId="269"/>
            <ac:spMk id="1038" creationId="{3FCFB1DE-0B7E-48CC-BA90-B2AB0889F9D6}"/>
          </ac:spMkLst>
        </pc:spChg>
        <pc:picChg chg="add mod">
          <ac:chgData name="Kümin, Beat" userId="089c3a20-6288-4605-973a-7a561c277dc9" providerId="ADAL" clId="{E893A7FB-44E7-4F8B-9D03-F1DFFC4CE596}" dt="2024-10-17T09:59:17.981" v="1346" actId="1076"/>
          <ac:picMkLst>
            <pc:docMk/>
            <pc:sldMk cId="2289319656" sldId="269"/>
            <ac:picMk id="1026" creationId="{E02D3F82-BE66-DE0B-8227-434907C57CF8}"/>
          </ac:picMkLst>
        </pc:picChg>
        <pc:picChg chg="add mod">
          <ac:chgData name="Kümin, Beat" userId="089c3a20-6288-4605-973a-7a561c277dc9" providerId="ADAL" clId="{E893A7FB-44E7-4F8B-9D03-F1DFFC4CE596}" dt="2024-10-17T09:59:23.396" v="1348" actId="14100"/>
          <ac:picMkLst>
            <pc:docMk/>
            <pc:sldMk cId="2289319656" sldId="269"/>
            <ac:picMk id="1028" creationId="{8372C6FD-EAD3-1041-9496-713D7C203E81}"/>
          </ac:picMkLst>
        </pc:picChg>
        <pc:picChg chg="add mod">
          <ac:chgData name="Kümin, Beat" userId="089c3a20-6288-4605-973a-7a561c277dc9" providerId="ADAL" clId="{E893A7FB-44E7-4F8B-9D03-F1DFFC4CE596}" dt="2024-10-17T10:00:55.793" v="1371" actId="1076"/>
          <ac:picMkLst>
            <pc:docMk/>
            <pc:sldMk cId="2289319656" sldId="269"/>
            <ac:picMk id="1030" creationId="{0ED35200-6FEA-1660-A38C-079A2590A918}"/>
          </ac:picMkLst>
        </pc:picChg>
        <pc:cxnChg chg="add del">
          <ac:chgData name="Kümin, Beat" userId="089c3a20-6288-4605-973a-7a561c277dc9" providerId="ADAL" clId="{E893A7FB-44E7-4F8B-9D03-F1DFFC4CE596}" dt="2024-10-17T09:45:34.489" v="666" actId="26606"/>
          <ac:cxnSpMkLst>
            <pc:docMk/>
            <pc:sldMk cId="2289319656" sldId="269"/>
            <ac:cxnSpMk id="1033" creationId="{AC65C03C-3F17-45DC-A1B9-35ACA43397D4}"/>
          </ac:cxnSpMkLst>
        </pc:cxnChg>
      </pc:sldChg>
      <pc:sldChg chg="addSp modSp new mod ord modTransition setBg">
        <pc:chgData name="Kümin, Beat" userId="089c3a20-6288-4605-973a-7a561c277dc9" providerId="ADAL" clId="{E893A7FB-44E7-4F8B-9D03-F1DFFC4CE596}" dt="2024-10-31T09:15:46.905" v="4484"/>
        <pc:sldMkLst>
          <pc:docMk/>
          <pc:sldMk cId="535047320" sldId="270"/>
        </pc:sldMkLst>
        <pc:spChg chg="mod">
          <ac:chgData name="Kümin, Beat" userId="089c3a20-6288-4605-973a-7a561c277dc9" providerId="ADAL" clId="{E893A7FB-44E7-4F8B-9D03-F1DFFC4CE596}" dt="2024-10-31T09:15:41.224" v="4482" actId="20577"/>
          <ac:spMkLst>
            <pc:docMk/>
            <pc:sldMk cId="535047320" sldId="270"/>
            <ac:spMk id="2" creationId="{5ADB1EA5-263E-30F9-D72D-4996A311545A}"/>
          </ac:spMkLst>
        </pc:spChg>
        <pc:spChg chg="mod">
          <ac:chgData name="Kümin, Beat" userId="089c3a20-6288-4605-973a-7a561c277dc9" providerId="ADAL" clId="{E893A7FB-44E7-4F8B-9D03-F1DFFC4CE596}" dt="2024-10-29T13:00:16.361" v="3463" actId="14100"/>
          <ac:spMkLst>
            <pc:docMk/>
            <pc:sldMk cId="535047320" sldId="270"/>
            <ac:spMk id="3" creationId="{B7A52D38-894C-894E-DEE1-A3109AEA94B5}"/>
          </ac:spMkLst>
        </pc:spChg>
        <pc:spChg chg="add">
          <ac:chgData name="Kümin, Beat" userId="089c3a20-6288-4605-973a-7a561c277dc9" providerId="ADAL" clId="{E893A7FB-44E7-4F8B-9D03-F1DFFC4CE596}" dt="2024-10-17T09:56:08.558" v="1303" actId="26606"/>
          <ac:spMkLst>
            <pc:docMk/>
            <pc:sldMk cId="535047320" sldId="270"/>
            <ac:spMk id="2055" creationId="{C0763A76-9F1C-4FC5-82B7-DD475DA461B2}"/>
          </ac:spMkLst>
        </pc:spChg>
        <pc:spChg chg="add">
          <ac:chgData name="Kümin, Beat" userId="089c3a20-6288-4605-973a-7a561c277dc9" providerId="ADAL" clId="{E893A7FB-44E7-4F8B-9D03-F1DFFC4CE596}" dt="2024-10-17T09:56:08.558" v="1303" actId="26606"/>
          <ac:spMkLst>
            <pc:docMk/>
            <pc:sldMk cId="535047320" sldId="270"/>
            <ac:spMk id="2057" creationId="{E81BF4F6-F2CF-4984-9D14-D6966D92F99F}"/>
          </ac:spMkLst>
        </pc:spChg>
        <pc:picChg chg="add mod">
          <ac:chgData name="Kümin, Beat" userId="089c3a20-6288-4605-973a-7a561c277dc9" providerId="ADAL" clId="{E893A7FB-44E7-4F8B-9D03-F1DFFC4CE596}" dt="2024-10-17T09:56:44.281" v="1306" actId="1076"/>
          <ac:picMkLst>
            <pc:docMk/>
            <pc:sldMk cId="535047320" sldId="270"/>
            <ac:picMk id="2050" creationId="{72E1B154-094A-9731-5C87-D9117326D2E5}"/>
          </ac:picMkLst>
        </pc:picChg>
      </pc:sldChg>
      <pc:sldChg chg="addSp delSp modSp new mod modTransition setBg">
        <pc:chgData name="Kümin, Beat" userId="089c3a20-6288-4605-973a-7a561c277dc9" providerId="ADAL" clId="{E893A7FB-44E7-4F8B-9D03-F1DFFC4CE596}" dt="2024-10-29T13:00:59.647" v="3467" actId="1076"/>
        <pc:sldMkLst>
          <pc:docMk/>
          <pc:sldMk cId="101803024" sldId="271"/>
        </pc:sldMkLst>
        <pc:spChg chg="mod">
          <ac:chgData name="Kümin, Beat" userId="089c3a20-6288-4605-973a-7a561c277dc9" providerId="ADAL" clId="{E893A7FB-44E7-4F8B-9D03-F1DFFC4CE596}" dt="2024-10-29T13:00:50.278" v="3466" actId="14100"/>
          <ac:spMkLst>
            <pc:docMk/>
            <pc:sldMk cId="101803024" sldId="271"/>
            <ac:spMk id="2" creationId="{91D0088E-8C05-39FB-CF45-13295AB29694}"/>
          </ac:spMkLst>
        </pc:spChg>
        <pc:spChg chg="add del">
          <ac:chgData name="Kümin, Beat" userId="089c3a20-6288-4605-973a-7a561c277dc9" providerId="ADAL" clId="{E893A7FB-44E7-4F8B-9D03-F1DFFC4CE596}" dt="2024-10-17T09:57:42.950" v="1340" actId="26606"/>
          <ac:spMkLst>
            <pc:docMk/>
            <pc:sldMk cId="101803024" sldId="271"/>
            <ac:spMk id="8" creationId="{D4771268-CB57-404A-9271-370EB28F6090}"/>
          </ac:spMkLst>
        </pc:spChg>
        <pc:spChg chg="add">
          <ac:chgData name="Kümin, Beat" userId="089c3a20-6288-4605-973a-7a561c277dc9" providerId="ADAL" clId="{E893A7FB-44E7-4F8B-9D03-F1DFFC4CE596}" dt="2024-10-17T09:57:42.959" v="1341" actId="26606"/>
          <ac:spMkLst>
            <pc:docMk/>
            <pc:sldMk cId="101803024" sldId="271"/>
            <ac:spMk id="10" creationId="{3FCFB1DE-0B7E-48CC-BA90-B2AB0889F9D6}"/>
          </ac:spMkLst>
        </pc:spChg>
        <pc:spChg chg="add">
          <ac:chgData name="Kümin, Beat" userId="089c3a20-6288-4605-973a-7a561c277dc9" providerId="ADAL" clId="{E893A7FB-44E7-4F8B-9D03-F1DFFC4CE596}" dt="2024-10-17T09:57:42.959" v="1341" actId="26606"/>
          <ac:spMkLst>
            <pc:docMk/>
            <pc:sldMk cId="101803024" sldId="271"/>
            <ac:spMk id="11" creationId="{8A94871E-96FC-4ADE-815B-41A636E34F1A}"/>
          </ac:spMkLst>
        </pc:spChg>
        <pc:picChg chg="add mod">
          <ac:chgData name="Kümin, Beat" userId="089c3a20-6288-4605-973a-7a561c277dc9" providerId="ADAL" clId="{E893A7FB-44E7-4F8B-9D03-F1DFFC4CE596}" dt="2024-10-29T13:00:59.647" v="3467" actId="1076"/>
          <ac:picMkLst>
            <pc:docMk/>
            <pc:sldMk cId="101803024" sldId="271"/>
            <ac:picMk id="3" creationId="{8A9E25E5-D935-57B5-FB60-0AC25F978041}"/>
          </ac:picMkLst>
        </pc:picChg>
      </pc:sldChg>
      <pc:sldChg chg="new del">
        <pc:chgData name="Kümin, Beat" userId="089c3a20-6288-4605-973a-7a561c277dc9" providerId="ADAL" clId="{E893A7FB-44E7-4F8B-9D03-F1DFFC4CE596}" dt="2024-10-29T14:07:04.557" v="3882" actId="47"/>
        <pc:sldMkLst>
          <pc:docMk/>
          <pc:sldMk cId="560085744" sldId="272"/>
        </pc:sldMkLst>
      </pc:sldChg>
      <pc:sldChg chg="modSp add mod ord">
        <pc:chgData name="Kümin, Beat" userId="089c3a20-6288-4605-973a-7a561c277dc9" providerId="ADAL" clId="{E893A7FB-44E7-4F8B-9D03-F1DFFC4CE596}" dt="2024-10-29T14:22:51.550" v="4249" actId="1076"/>
        <pc:sldMkLst>
          <pc:docMk/>
          <pc:sldMk cId="2665047902" sldId="273"/>
        </pc:sldMkLst>
        <pc:spChg chg="mod">
          <ac:chgData name="Kümin, Beat" userId="089c3a20-6288-4605-973a-7a561c277dc9" providerId="ADAL" clId="{E893A7FB-44E7-4F8B-9D03-F1DFFC4CE596}" dt="2024-10-29T14:22:51.550" v="4249" actId="1076"/>
          <ac:spMkLst>
            <pc:docMk/>
            <pc:sldMk cId="2665047902" sldId="273"/>
            <ac:spMk id="3" creationId="{A4FCE8B6-A22B-77DD-EC60-276E2E072EB3}"/>
          </ac:spMkLst>
        </pc:spChg>
        <pc:picChg chg="mod">
          <ac:chgData name="Kümin, Beat" userId="089c3a20-6288-4605-973a-7a561c277dc9" providerId="ADAL" clId="{E893A7FB-44E7-4F8B-9D03-F1DFFC4CE596}" dt="2024-10-29T14:22:47.472" v="4248" actId="1076"/>
          <ac:picMkLst>
            <pc:docMk/>
            <pc:sldMk cId="2665047902" sldId="273"/>
            <ac:picMk id="1026" creationId="{B75FD166-62F5-43BD-54C5-C0096ED38D05}"/>
          </ac:picMkLst>
        </pc:picChg>
      </pc:sldChg>
      <pc:sldChg chg="addSp delSp add del setBg delDesignElem">
        <pc:chgData name="Kümin, Beat" userId="089c3a20-6288-4605-973a-7a561c277dc9" providerId="ADAL" clId="{E893A7FB-44E7-4F8B-9D03-F1DFFC4CE596}" dt="2024-10-29T13:59:28.522" v="3672"/>
        <pc:sldMkLst>
          <pc:docMk/>
          <pc:sldMk cId="4248748628" sldId="273"/>
        </pc:sldMkLst>
        <pc:spChg chg="add del">
          <ac:chgData name="Kümin, Beat" userId="089c3a20-6288-4605-973a-7a561c277dc9" providerId="ADAL" clId="{E893A7FB-44E7-4F8B-9D03-F1DFFC4CE596}" dt="2024-10-29T13:59:28.522" v="3672"/>
          <ac:spMkLst>
            <pc:docMk/>
            <pc:sldMk cId="4248748628" sldId="273"/>
            <ac:spMk id="1033" creationId="{EC25F96A-396F-C981-1F42-34833CA2E580}"/>
          </ac:spMkLst>
        </pc:spChg>
        <pc:spChg chg="add del">
          <ac:chgData name="Kümin, Beat" userId="089c3a20-6288-4605-973a-7a561c277dc9" providerId="ADAL" clId="{E893A7FB-44E7-4F8B-9D03-F1DFFC4CE596}" dt="2024-10-29T13:59:28.522" v="3672"/>
          <ac:spMkLst>
            <pc:docMk/>
            <pc:sldMk cId="4248748628" sldId="273"/>
            <ac:spMk id="1034" creationId="{585ACF01-95F1-92B8-B379-37A8D9B16101}"/>
          </ac:spMkLst>
        </pc:spChg>
      </pc:sldChg>
      <pc:sldChg chg="modSp add mod ord">
        <pc:chgData name="Kümin, Beat" userId="089c3a20-6288-4605-973a-7a561c277dc9" providerId="ADAL" clId="{E893A7FB-44E7-4F8B-9D03-F1DFFC4CE596}" dt="2024-10-29T14:25:21.361" v="4357" actId="1076"/>
        <pc:sldMkLst>
          <pc:docMk/>
          <pc:sldMk cId="1234618639" sldId="274"/>
        </pc:sldMkLst>
        <pc:spChg chg="mod">
          <ac:chgData name="Kümin, Beat" userId="089c3a20-6288-4605-973a-7a561c277dc9" providerId="ADAL" clId="{E893A7FB-44E7-4F8B-9D03-F1DFFC4CE596}" dt="2024-10-29T14:16:50.938" v="4161" actId="20577"/>
          <ac:spMkLst>
            <pc:docMk/>
            <pc:sldMk cId="1234618639" sldId="274"/>
            <ac:spMk id="2" creationId="{0EEF0EAF-AA66-2790-F5E5-B09735A66AB8}"/>
          </ac:spMkLst>
        </pc:spChg>
        <pc:spChg chg="mod">
          <ac:chgData name="Kümin, Beat" userId="089c3a20-6288-4605-973a-7a561c277dc9" providerId="ADAL" clId="{E893A7FB-44E7-4F8B-9D03-F1DFFC4CE596}" dt="2024-10-29T14:25:21.361" v="4357" actId="1076"/>
          <ac:spMkLst>
            <pc:docMk/>
            <pc:sldMk cId="1234618639" sldId="274"/>
            <ac:spMk id="6" creationId="{13B1ADE6-97B0-6053-340D-3F34BCF33B7C}"/>
          </ac:spMkLst>
        </pc:spChg>
      </pc:sldChg>
      <pc:sldChg chg="modSp mod">
        <pc:chgData name="Kümin, Beat" userId="089c3a20-6288-4605-973a-7a561c277dc9" providerId="ADAL" clId="{E893A7FB-44E7-4F8B-9D03-F1DFFC4CE596}" dt="2024-10-29T14:06:35.643" v="3881" actId="1076"/>
        <pc:sldMkLst>
          <pc:docMk/>
          <pc:sldMk cId="4041786351" sldId="275"/>
        </pc:sldMkLst>
        <pc:spChg chg="mod">
          <ac:chgData name="Kümin, Beat" userId="089c3a20-6288-4605-973a-7a561c277dc9" providerId="ADAL" clId="{E893A7FB-44E7-4F8B-9D03-F1DFFC4CE596}" dt="2024-10-29T14:05:11.004" v="3768" actId="20577"/>
          <ac:spMkLst>
            <pc:docMk/>
            <pc:sldMk cId="4041786351" sldId="275"/>
            <ac:spMk id="2" creationId="{6D6B7BB7-B68D-5DED-423A-8BEB46EFCAE4}"/>
          </ac:spMkLst>
        </pc:spChg>
        <pc:spChg chg="mod">
          <ac:chgData name="Kümin, Beat" userId="089c3a20-6288-4605-973a-7a561c277dc9" providerId="ADAL" clId="{E893A7FB-44E7-4F8B-9D03-F1DFFC4CE596}" dt="2024-10-29T14:06:35.643" v="3881" actId="1076"/>
          <ac:spMkLst>
            <pc:docMk/>
            <pc:sldMk cId="4041786351" sldId="275"/>
            <ac:spMk id="6" creationId="{0BFD65CD-9AD3-D326-81A7-BC8BBAF0828F}"/>
          </ac:spMkLst>
        </pc:spChg>
      </pc:sldChg>
      <pc:sldChg chg="addSp delSp modSp add mod ord">
        <pc:chgData name="Kümin, Beat" userId="089c3a20-6288-4605-973a-7a561c277dc9" providerId="ADAL" clId="{E893A7FB-44E7-4F8B-9D03-F1DFFC4CE596}" dt="2024-10-29T14:18:03.098" v="4176" actId="1076"/>
        <pc:sldMkLst>
          <pc:docMk/>
          <pc:sldMk cId="2383869951" sldId="276"/>
        </pc:sldMkLst>
        <pc:spChg chg="mod">
          <ac:chgData name="Kümin, Beat" userId="089c3a20-6288-4605-973a-7a561c277dc9" providerId="ADAL" clId="{E893A7FB-44E7-4F8B-9D03-F1DFFC4CE596}" dt="2024-10-29T14:17:47.883" v="4171" actId="113"/>
          <ac:spMkLst>
            <pc:docMk/>
            <pc:sldMk cId="2383869951" sldId="276"/>
            <ac:spMk id="2" creationId="{4238AFE1-7F60-E1FE-BF2E-FF7980E80EFE}"/>
          </ac:spMkLst>
        </pc:spChg>
        <pc:spChg chg="add del mod">
          <ac:chgData name="Kümin, Beat" userId="089c3a20-6288-4605-973a-7a561c277dc9" providerId="ADAL" clId="{E893A7FB-44E7-4F8B-9D03-F1DFFC4CE596}" dt="2024-10-29T14:17:58.698" v="4174" actId="478"/>
          <ac:spMkLst>
            <pc:docMk/>
            <pc:sldMk cId="2383869951" sldId="276"/>
            <ac:spMk id="4" creationId="{2046B2A8-4724-AE6F-E86B-4D1EE23A923B}"/>
          </ac:spMkLst>
        </pc:spChg>
        <pc:spChg chg="add mod">
          <ac:chgData name="Kümin, Beat" userId="089c3a20-6288-4605-973a-7a561c277dc9" providerId="ADAL" clId="{E893A7FB-44E7-4F8B-9D03-F1DFFC4CE596}" dt="2024-10-29T14:18:03.098" v="4176" actId="1076"/>
          <ac:spMkLst>
            <pc:docMk/>
            <pc:sldMk cId="2383869951" sldId="276"/>
            <ac:spMk id="5" creationId="{BCC49117-87CB-5538-0279-88D6F3D1A121}"/>
          </ac:spMkLst>
        </pc:spChg>
        <pc:spChg chg="del">
          <ac:chgData name="Kümin, Beat" userId="089c3a20-6288-4605-973a-7a561c277dc9" providerId="ADAL" clId="{E893A7FB-44E7-4F8B-9D03-F1DFFC4CE596}" dt="2024-10-29T14:17:56.905" v="4173" actId="478"/>
          <ac:spMkLst>
            <pc:docMk/>
            <pc:sldMk cId="2383869951" sldId="276"/>
            <ac:spMk id="9" creationId="{DB3E5D72-0C99-1E9D-369F-A9FEF1939C59}"/>
          </ac:spMkLst>
        </pc:spChg>
      </pc:sldChg>
      <pc:sldChg chg="addSp delSp modSp mod">
        <pc:chgData name="Kümin, Beat" userId="089c3a20-6288-4605-973a-7a561c277dc9" providerId="ADAL" clId="{E893A7FB-44E7-4F8B-9D03-F1DFFC4CE596}" dt="2024-10-29T14:19:14.335" v="4188" actId="1076"/>
        <pc:sldMkLst>
          <pc:docMk/>
          <pc:sldMk cId="3972950423" sldId="277"/>
        </pc:sldMkLst>
        <pc:spChg chg="mod">
          <ac:chgData name="Kümin, Beat" userId="089c3a20-6288-4605-973a-7a561c277dc9" providerId="ADAL" clId="{E893A7FB-44E7-4F8B-9D03-F1DFFC4CE596}" dt="2024-10-29T14:18:52.637" v="4182" actId="113"/>
          <ac:spMkLst>
            <pc:docMk/>
            <pc:sldMk cId="3972950423" sldId="277"/>
            <ac:spMk id="2" creationId="{44EAC6EA-F1DA-5D2F-83A9-57FBD51AC4A2}"/>
          </ac:spMkLst>
        </pc:spChg>
        <pc:spChg chg="add del mod">
          <ac:chgData name="Kümin, Beat" userId="089c3a20-6288-4605-973a-7a561c277dc9" providerId="ADAL" clId="{E893A7FB-44E7-4F8B-9D03-F1DFFC4CE596}" dt="2024-10-29T14:19:03.866" v="4185" actId="478"/>
          <ac:spMkLst>
            <pc:docMk/>
            <pc:sldMk cId="3972950423" sldId="277"/>
            <ac:spMk id="4" creationId="{4F93BEB2-59F5-70FF-8426-7CE6C4254A8F}"/>
          </ac:spMkLst>
        </pc:spChg>
        <pc:spChg chg="del">
          <ac:chgData name="Kümin, Beat" userId="089c3a20-6288-4605-973a-7a561c277dc9" providerId="ADAL" clId="{E893A7FB-44E7-4F8B-9D03-F1DFFC4CE596}" dt="2024-10-29T14:19:00.885" v="4184" actId="478"/>
          <ac:spMkLst>
            <pc:docMk/>
            <pc:sldMk cId="3972950423" sldId="277"/>
            <ac:spMk id="5" creationId="{10F3B014-4CF1-8A25-D262-32161FE50FC9}"/>
          </ac:spMkLst>
        </pc:spChg>
        <pc:spChg chg="add mod">
          <ac:chgData name="Kümin, Beat" userId="089c3a20-6288-4605-973a-7a561c277dc9" providerId="ADAL" clId="{E893A7FB-44E7-4F8B-9D03-F1DFFC4CE596}" dt="2024-10-29T14:19:14.335" v="4188" actId="1076"/>
          <ac:spMkLst>
            <pc:docMk/>
            <pc:sldMk cId="3972950423" sldId="277"/>
            <ac:spMk id="6" creationId="{D884A379-902B-64B2-DAD5-8B0AFD13D06D}"/>
          </ac:spMkLst>
        </pc:spChg>
      </pc:sldChg>
      <pc:sldMasterChg chg="modSp modSldLayout">
        <pc:chgData name="Kümin, Beat" userId="089c3a20-6288-4605-973a-7a561c277dc9" providerId="ADAL" clId="{E893A7FB-44E7-4F8B-9D03-F1DFFC4CE596}" dt="2024-10-16T15:12:13.165" v="87"/>
        <pc:sldMasterMkLst>
          <pc:docMk/>
          <pc:sldMasterMk cId="2702356647" sldId="2147483648"/>
        </pc:sldMasterMkLst>
        <pc:spChg chg="mod">
          <ac:chgData name="Kümin, Beat" userId="089c3a20-6288-4605-973a-7a561c277dc9" providerId="ADAL" clId="{E893A7FB-44E7-4F8B-9D03-F1DFFC4CE596}" dt="2024-10-16T15:12:13.165" v="87"/>
          <ac:spMkLst>
            <pc:docMk/>
            <pc:sldMasterMk cId="2702356647" sldId="2147483648"/>
            <ac:spMk id="2" creationId="{0D28FA40-568F-884C-43EC-B0785A9EFAE7}"/>
          </ac:spMkLst>
        </pc:spChg>
        <pc:spChg chg="mod">
          <ac:chgData name="Kümin, Beat" userId="089c3a20-6288-4605-973a-7a561c277dc9" providerId="ADAL" clId="{E893A7FB-44E7-4F8B-9D03-F1DFFC4CE596}" dt="2024-10-16T15:12:13.165" v="87"/>
          <ac:spMkLst>
            <pc:docMk/>
            <pc:sldMasterMk cId="2702356647" sldId="2147483648"/>
            <ac:spMk id="3" creationId="{820A04B2-F8E1-5285-911B-922F4D352362}"/>
          </ac:spMkLst>
        </pc:spChg>
        <pc:spChg chg="mod">
          <ac:chgData name="Kümin, Beat" userId="089c3a20-6288-4605-973a-7a561c277dc9" providerId="ADAL" clId="{E893A7FB-44E7-4F8B-9D03-F1DFFC4CE596}" dt="2024-10-16T15:12:13.165" v="87"/>
          <ac:spMkLst>
            <pc:docMk/>
            <pc:sldMasterMk cId="2702356647" sldId="2147483648"/>
            <ac:spMk id="4" creationId="{99F3D0E2-8D0D-C87F-80E0-C6102C960943}"/>
          </ac:spMkLst>
        </pc:spChg>
        <pc:spChg chg="mod">
          <ac:chgData name="Kümin, Beat" userId="089c3a20-6288-4605-973a-7a561c277dc9" providerId="ADAL" clId="{E893A7FB-44E7-4F8B-9D03-F1DFFC4CE596}" dt="2024-10-16T15:12:13.165" v="87"/>
          <ac:spMkLst>
            <pc:docMk/>
            <pc:sldMasterMk cId="2702356647" sldId="2147483648"/>
            <ac:spMk id="5" creationId="{F2A86623-FD67-E6F6-E112-957E07855342}"/>
          </ac:spMkLst>
        </pc:spChg>
        <pc:spChg chg="mod">
          <ac:chgData name="Kümin, Beat" userId="089c3a20-6288-4605-973a-7a561c277dc9" providerId="ADAL" clId="{E893A7FB-44E7-4F8B-9D03-F1DFFC4CE596}" dt="2024-10-16T15:12:13.165" v="87"/>
          <ac:spMkLst>
            <pc:docMk/>
            <pc:sldMasterMk cId="2702356647" sldId="2147483648"/>
            <ac:spMk id="6" creationId="{56E954E6-7176-8302-40C8-483248598F66}"/>
          </ac:spMkLst>
        </pc:spChg>
        <pc:sldLayoutChg chg="modSp">
          <pc:chgData name="Kümin, Beat" userId="089c3a20-6288-4605-973a-7a561c277dc9" providerId="ADAL" clId="{E893A7FB-44E7-4F8B-9D03-F1DFFC4CE596}" dt="2024-10-16T15:12:13.165" v="87"/>
          <pc:sldLayoutMkLst>
            <pc:docMk/>
            <pc:sldMasterMk cId="2702356647" sldId="2147483648"/>
            <pc:sldLayoutMk cId="3863245300" sldId="2147483649"/>
          </pc:sldLayoutMkLst>
          <pc:spChg chg="mod">
            <ac:chgData name="Kümin, Beat" userId="089c3a20-6288-4605-973a-7a561c277dc9" providerId="ADAL" clId="{E893A7FB-44E7-4F8B-9D03-F1DFFC4CE596}" dt="2024-10-16T15:12:13.165" v="87"/>
            <ac:spMkLst>
              <pc:docMk/>
              <pc:sldMasterMk cId="2702356647" sldId="2147483648"/>
              <pc:sldLayoutMk cId="3863245300" sldId="2147483649"/>
              <ac:spMk id="2" creationId="{BDEC250B-D1BE-AD76-CCDA-929F137F6B1A}"/>
            </ac:spMkLst>
          </pc:spChg>
          <pc:spChg chg="mod">
            <ac:chgData name="Kümin, Beat" userId="089c3a20-6288-4605-973a-7a561c277dc9" providerId="ADAL" clId="{E893A7FB-44E7-4F8B-9D03-F1DFFC4CE596}" dt="2024-10-16T15:12:13.165" v="87"/>
            <ac:spMkLst>
              <pc:docMk/>
              <pc:sldMasterMk cId="2702356647" sldId="2147483648"/>
              <pc:sldLayoutMk cId="3863245300" sldId="2147483649"/>
              <ac:spMk id="3" creationId="{748E4CA5-7DFF-3CF2-0090-7C64D524B35C}"/>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3758883148" sldId="2147483651"/>
          </pc:sldLayoutMkLst>
          <pc:spChg chg="mod">
            <ac:chgData name="Kümin, Beat" userId="089c3a20-6288-4605-973a-7a561c277dc9" providerId="ADAL" clId="{E893A7FB-44E7-4F8B-9D03-F1DFFC4CE596}" dt="2024-10-16T15:12:13.165" v="87"/>
            <ac:spMkLst>
              <pc:docMk/>
              <pc:sldMasterMk cId="2702356647" sldId="2147483648"/>
              <pc:sldLayoutMk cId="3758883148" sldId="2147483651"/>
              <ac:spMk id="2" creationId="{D5AA4219-A942-CDEF-B9A2-A723610AF2EB}"/>
            </ac:spMkLst>
          </pc:spChg>
          <pc:spChg chg="mod">
            <ac:chgData name="Kümin, Beat" userId="089c3a20-6288-4605-973a-7a561c277dc9" providerId="ADAL" clId="{E893A7FB-44E7-4F8B-9D03-F1DFFC4CE596}" dt="2024-10-16T15:12:13.165" v="87"/>
            <ac:spMkLst>
              <pc:docMk/>
              <pc:sldMasterMk cId="2702356647" sldId="2147483648"/>
              <pc:sldLayoutMk cId="3758883148" sldId="2147483651"/>
              <ac:spMk id="3" creationId="{69DF5EA4-4348-C599-81C0-7D36A4CB53DB}"/>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2664976526" sldId="2147483652"/>
          </pc:sldLayoutMkLst>
          <pc:spChg chg="mod">
            <ac:chgData name="Kümin, Beat" userId="089c3a20-6288-4605-973a-7a561c277dc9" providerId="ADAL" clId="{E893A7FB-44E7-4F8B-9D03-F1DFFC4CE596}" dt="2024-10-16T15:12:13.165" v="87"/>
            <ac:spMkLst>
              <pc:docMk/>
              <pc:sldMasterMk cId="2702356647" sldId="2147483648"/>
              <pc:sldLayoutMk cId="2664976526" sldId="2147483652"/>
              <ac:spMk id="3" creationId="{B1276FD8-8FBB-BDF7-2794-D75F332C5421}"/>
            </ac:spMkLst>
          </pc:spChg>
          <pc:spChg chg="mod">
            <ac:chgData name="Kümin, Beat" userId="089c3a20-6288-4605-973a-7a561c277dc9" providerId="ADAL" clId="{E893A7FB-44E7-4F8B-9D03-F1DFFC4CE596}" dt="2024-10-16T15:12:13.165" v="87"/>
            <ac:spMkLst>
              <pc:docMk/>
              <pc:sldMasterMk cId="2702356647" sldId="2147483648"/>
              <pc:sldLayoutMk cId="2664976526" sldId="2147483652"/>
              <ac:spMk id="4" creationId="{E92D934A-4E46-5859-4CD6-8DBCBB1F8711}"/>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3860530724" sldId="2147483653"/>
          </pc:sldLayoutMkLst>
          <pc:spChg chg="mod">
            <ac:chgData name="Kümin, Beat" userId="089c3a20-6288-4605-973a-7a561c277dc9" providerId="ADAL" clId="{E893A7FB-44E7-4F8B-9D03-F1DFFC4CE596}" dt="2024-10-16T15:12:13.165" v="87"/>
            <ac:spMkLst>
              <pc:docMk/>
              <pc:sldMasterMk cId="2702356647" sldId="2147483648"/>
              <pc:sldLayoutMk cId="3860530724" sldId="2147483653"/>
              <ac:spMk id="2" creationId="{84DAA5BC-CCDB-F00E-42E8-B74AF4FF0DE0}"/>
            </ac:spMkLst>
          </pc:spChg>
          <pc:spChg chg="mod">
            <ac:chgData name="Kümin, Beat" userId="089c3a20-6288-4605-973a-7a561c277dc9" providerId="ADAL" clId="{E893A7FB-44E7-4F8B-9D03-F1DFFC4CE596}" dt="2024-10-16T15:12:13.165" v="87"/>
            <ac:spMkLst>
              <pc:docMk/>
              <pc:sldMasterMk cId="2702356647" sldId="2147483648"/>
              <pc:sldLayoutMk cId="3860530724" sldId="2147483653"/>
              <ac:spMk id="3" creationId="{14A5CB6C-D9A7-6574-D2A8-AA535AB50017}"/>
            </ac:spMkLst>
          </pc:spChg>
          <pc:spChg chg="mod">
            <ac:chgData name="Kümin, Beat" userId="089c3a20-6288-4605-973a-7a561c277dc9" providerId="ADAL" clId="{E893A7FB-44E7-4F8B-9D03-F1DFFC4CE596}" dt="2024-10-16T15:12:13.165" v="87"/>
            <ac:spMkLst>
              <pc:docMk/>
              <pc:sldMasterMk cId="2702356647" sldId="2147483648"/>
              <pc:sldLayoutMk cId="3860530724" sldId="2147483653"/>
              <ac:spMk id="4" creationId="{5F3B8662-369C-786B-83E7-09331AA4B096}"/>
            </ac:spMkLst>
          </pc:spChg>
          <pc:spChg chg="mod">
            <ac:chgData name="Kümin, Beat" userId="089c3a20-6288-4605-973a-7a561c277dc9" providerId="ADAL" clId="{E893A7FB-44E7-4F8B-9D03-F1DFFC4CE596}" dt="2024-10-16T15:12:13.165" v="87"/>
            <ac:spMkLst>
              <pc:docMk/>
              <pc:sldMasterMk cId="2702356647" sldId="2147483648"/>
              <pc:sldLayoutMk cId="3860530724" sldId="2147483653"/>
              <ac:spMk id="5" creationId="{14E14082-2D3D-04CE-DAF9-3B564E994F0E}"/>
            </ac:spMkLst>
          </pc:spChg>
          <pc:spChg chg="mod">
            <ac:chgData name="Kümin, Beat" userId="089c3a20-6288-4605-973a-7a561c277dc9" providerId="ADAL" clId="{E893A7FB-44E7-4F8B-9D03-F1DFFC4CE596}" dt="2024-10-16T15:12:13.165" v="87"/>
            <ac:spMkLst>
              <pc:docMk/>
              <pc:sldMasterMk cId="2702356647" sldId="2147483648"/>
              <pc:sldLayoutMk cId="3860530724" sldId="2147483653"/>
              <ac:spMk id="6" creationId="{379D3CDF-C560-3746-E9C6-0D1CF4DAE78E}"/>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2082226897" sldId="2147483656"/>
          </pc:sldLayoutMkLst>
          <pc:spChg chg="mod">
            <ac:chgData name="Kümin, Beat" userId="089c3a20-6288-4605-973a-7a561c277dc9" providerId="ADAL" clId="{E893A7FB-44E7-4F8B-9D03-F1DFFC4CE596}" dt="2024-10-16T15:12:13.165" v="87"/>
            <ac:spMkLst>
              <pc:docMk/>
              <pc:sldMasterMk cId="2702356647" sldId="2147483648"/>
              <pc:sldLayoutMk cId="2082226897" sldId="2147483656"/>
              <ac:spMk id="2" creationId="{F4378FF8-767B-3232-5457-81DF25AF911C}"/>
            </ac:spMkLst>
          </pc:spChg>
          <pc:spChg chg="mod">
            <ac:chgData name="Kümin, Beat" userId="089c3a20-6288-4605-973a-7a561c277dc9" providerId="ADAL" clId="{E893A7FB-44E7-4F8B-9D03-F1DFFC4CE596}" dt="2024-10-16T15:12:13.165" v="87"/>
            <ac:spMkLst>
              <pc:docMk/>
              <pc:sldMasterMk cId="2702356647" sldId="2147483648"/>
              <pc:sldLayoutMk cId="2082226897" sldId="2147483656"/>
              <ac:spMk id="3" creationId="{5C788EA9-91D6-4210-CDD0-517E5996A4B9}"/>
            </ac:spMkLst>
          </pc:spChg>
          <pc:spChg chg="mod">
            <ac:chgData name="Kümin, Beat" userId="089c3a20-6288-4605-973a-7a561c277dc9" providerId="ADAL" clId="{E893A7FB-44E7-4F8B-9D03-F1DFFC4CE596}" dt="2024-10-16T15:12:13.165" v="87"/>
            <ac:spMkLst>
              <pc:docMk/>
              <pc:sldMasterMk cId="2702356647" sldId="2147483648"/>
              <pc:sldLayoutMk cId="2082226897" sldId="2147483656"/>
              <ac:spMk id="4" creationId="{E7F2E313-CB9C-3D7D-D6E0-AD37C740B78B}"/>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3315663933" sldId="2147483657"/>
          </pc:sldLayoutMkLst>
          <pc:spChg chg="mod">
            <ac:chgData name="Kümin, Beat" userId="089c3a20-6288-4605-973a-7a561c277dc9" providerId="ADAL" clId="{E893A7FB-44E7-4F8B-9D03-F1DFFC4CE596}" dt="2024-10-16T15:12:13.165" v="87"/>
            <ac:spMkLst>
              <pc:docMk/>
              <pc:sldMasterMk cId="2702356647" sldId="2147483648"/>
              <pc:sldLayoutMk cId="3315663933" sldId="2147483657"/>
              <ac:spMk id="2" creationId="{860668E9-460D-B442-6F8D-30595C86644B}"/>
            </ac:spMkLst>
          </pc:spChg>
          <pc:spChg chg="mod">
            <ac:chgData name="Kümin, Beat" userId="089c3a20-6288-4605-973a-7a561c277dc9" providerId="ADAL" clId="{E893A7FB-44E7-4F8B-9D03-F1DFFC4CE596}" dt="2024-10-16T15:12:13.165" v="87"/>
            <ac:spMkLst>
              <pc:docMk/>
              <pc:sldMasterMk cId="2702356647" sldId="2147483648"/>
              <pc:sldLayoutMk cId="3315663933" sldId="2147483657"/>
              <ac:spMk id="3" creationId="{F9F9F378-FFA1-1048-EB87-20425F7BF042}"/>
            </ac:spMkLst>
          </pc:spChg>
          <pc:spChg chg="mod">
            <ac:chgData name="Kümin, Beat" userId="089c3a20-6288-4605-973a-7a561c277dc9" providerId="ADAL" clId="{E893A7FB-44E7-4F8B-9D03-F1DFFC4CE596}" dt="2024-10-16T15:12:13.165" v="87"/>
            <ac:spMkLst>
              <pc:docMk/>
              <pc:sldMasterMk cId="2702356647" sldId="2147483648"/>
              <pc:sldLayoutMk cId="3315663933" sldId="2147483657"/>
              <ac:spMk id="4" creationId="{0263E96B-6C98-406D-C2B4-320FBE2EED97}"/>
            </ac:spMkLst>
          </pc:spChg>
        </pc:sldLayoutChg>
        <pc:sldLayoutChg chg="modSp">
          <pc:chgData name="Kümin, Beat" userId="089c3a20-6288-4605-973a-7a561c277dc9" providerId="ADAL" clId="{E893A7FB-44E7-4F8B-9D03-F1DFFC4CE596}" dt="2024-10-16T15:12:13.165" v="87"/>
          <pc:sldLayoutMkLst>
            <pc:docMk/>
            <pc:sldMasterMk cId="2702356647" sldId="2147483648"/>
            <pc:sldLayoutMk cId="3278505136" sldId="2147483659"/>
          </pc:sldLayoutMkLst>
          <pc:spChg chg="mod">
            <ac:chgData name="Kümin, Beat" userId="089c3a20-6288-4605-973a-7a561c277dc9" providerId="ADAL" clId="{E893A7FB-44E7-4F8B-9D03-F1DFFC4CE596}" dt="2024-10-16T15:12:13.165" v="87"/>
            <ac:spMkLst>
              <pc:docMk/>
              <pc:sldMasterMk cId="2702356647" sldId="2147483648"/>
              <pc:sldLayoutMk cId="3278505136" sldId="2147483659"/>
              <ac:spMk id="2" creationId="{C6DDE8D2-F2C7-0C34-DD66-8A58576E80F1}"/>
            </ac:spMkLst>
          </pc:spChg>
          <pc:spChg chg="mod">
            <ac:chgData name="Kümin, Beat" userId="089c3a20-6288-4605-973a-7a561c277dc9" providerId="ADAL" clId="{E893A7FB-44E7-4F8B-9D03-F1DFFC4CE596}" dt="2024-10-16T15:12:13.165" v="87"/>
            <ac:spMkLst>
              <pc:docMk/>
              <pc:sldMasterMk cId="2702356647" sldId="2147483648"/>
              <pc:sldLayoutMk cId="3278505136" sldId="2147483659"/>
              <ac:spMk id="3" creationId="{2C78178F-FC83-E286-E277-9D1D9C69C4AB}"/>
            </ac:spMkLst>
          </pc:spChg>
        </pc:sldLayoutChg>
      </pc:sldMasterChg>
    </pc:docChg>
  </pc:docChgLst>
  <pc:docChgLst>
    <pc:chgData name="Knights, Mark" userId="737c7493-aa0a-4f00-a241-b230210f794f" providerId="ADAL" clId="{83D909E1-420B-494D-BE68-CC62883718A6}"/>
    <pc:docChg chg="undo custSel addSld delSld modSld sldOrd">
      <pc:chgData name="Knights, Mark" userId="737c7493-aa0a-4f00-a241-b230210f794f" providerId="ADAL" clId="{83D909E1-420B-494D-BE68-CC62883718A6}" dt="2024-04-22T15:41:28.014" v="1944" actId="20577"/>
      <pc:docMkLst>
        <pc:docMk/>
      </pc:docMkLst>
      <pc:sldChg chg="addSp modSp mod setBg">
        <pc:chgData name="Knights, Mark" userId="737c7493-aa0a-4f00-a241-b230210f794f" providerId="ADAL" clId="{83D909E1-420B-494D-BE68-CC62883718A6}" dt="2024-04-22T15:39:29.609" v="1922" actId="1076"/>
        <pc:sldMkLst>
          <pc:docMk/>
          <pc:sldMk cId="3816877010" sldId="256"/>
        </pc:sldMkLst>
        <pc:spChg chg="mod">
          <ac:chgData name="Knights, Mark" userId="737c7493-aa0a-4f00-a241-b230210f794f" providerId="ADAL" clId="{83D909E1-420B-494D-BE68-CC62883718A6}" dt="2024-04-22T15:39:29.609" v="1922" actId="1076"/>
          <ac:spMkLst>
            <pc:docMk/>
            <pc:sldMk cId="3816877010" sldId="256"/>
            <ac:spMk id="2" creationId="{EE1C601B-DFC8-84BA-056E-734E46DF82C5}"/>
          </ac:spMkLst>
        </pc:spChg>
        <pc:spChg chg="mod">
          <ac:chgData name="Knights, Mark" userId="737c7493-aa0a-4f00-a241-b230210f794f" providerId="ADAL" clId="{83D909E1-420B-494D-BE68-CC62883718A6}" dt="2024-04-22T15:39:17.878" v="1921" actId="26606"/>
          <ac:spMkLst>
            <pc:docMk/>
            <pc:sldMk cId="3816877010" sldId="256"/>
            <ac:spMk id="3" creationId="{4B6CC0B3-B820-5876-2F9A-A4500F340723}"/>
          </ac:spMkLst>
        </pc:spChg>
        <pc:spChg chg="add">
          <ac:chgData name="Knights, Mark" userId="737c7493-aa0a-4f00-a241-b230210f794f" providerId="ADAL" clId="{83D909E1-420B-494D-BE68-CC62883718A6}" dt="2024-04-22T15:39:17.878" v="1921" actId="26606"/>
          <ac:spMkLst>
            <pc:docMk/>
            <pc:sldMk cId="3816877010" sldId="256"/>
            <ac:spMk id="4103" creationId="{043017B7-DB56-477D-A4AE-8EC1B3C99C78}"/>
          </ac:spMkLst>
        </pc:spChg>
        <pc:spChg chg="add">
          <ac:chgData name="Knights, Mark" userId="737c7493-aa0a-4f00-a241-b230210f794f" providerId="ADAL" clId="{83D909E1-420B-494D-BE68-CC62883718A6}" dt="2024-04-22T15:39:17.878" v="1921" actId="26606"/>
          <ac:spMkLst>
            <pc:docMk/>
            <pc:sldMk cId="3816877010" sldId="256"/>
            <ac:spMk id="4109" creationId="{04357C93-F0CB-4A1C-8F77-4E9063789819}"/>
          </ac:spMkLst>
        </pc:spChg>
        <pc:grpChg chg="add">
          <ac:chgData name="Knights, Mark" userId="737c7493-aa0a-4f00-a241-b230210f794f" providerId="ADAL" clId="{83D909E1-420B-494D-BE68-CC62883718A6}" dt="2024-04-22T15:39:17.878" v="1921" actId="26606"/>
          <ac:grpSpMkLst>
            <pc:docMk/>
            <pc:sldMk cId="3816877010" sldId="256"/>
            <ac:grpSpMk id="4105" creationId="{3AF6A671-C637-4547-85F4-51B6D1881399}"/>
          </ac:grpSpMkLst>
        </pc:grpChg>
        <pc:picChg chg="add mod">
          <ac:chgData name="Knights, Mark" userId="737c7493-aa0a-4f00-a241-b230210f794f" providerId="ADAL" clId="{83D909E1-420B-494D-BE68-CC62883718A6}" dt="2024-04-22T15:39:17.878" v="1921" actId="26606"/>
          <ac:picMkLst>
            <pc:docMk/>
            <pc:sldMk cId="3816877010" sldId="256"/>
            <ac:picMk id="4098" creationId="{4DE4D010-B577-31B7-BA96-3BED4F84CEED}"/>
          </ac:picMkLst>
        </pc:picChg>
      </pc:sldChg>
      <pc:sldChg chg="addSp delSp modSp mod">
        <pc:chgData name="Knights, Mark" userId="737c7493-aa0a-4f00-a241-b230210f794f" providerId="ADAL" clId="{83D909E1-420B-494D-BE68-CC62883718A6}" dt="2024-04-22T15:11:29.018" v="1091" actId="1076"/>
        <pc:sldMkLst>
          <pc:docMk/>
          <pc:sldMk cId="892019737" sldId="257"/>
        </pc:sldMkLst>
        <pc:spChg chg="mod">
          <ac:chgData name="Knights, Mark" userId="737c7493-aa0a-4f00-a241-b230210f794f" providerId="ADAL" clId="{83D909E1-420B-494D-BE68-CC62883718A6}" dt="2024-04-22T15:11:24.182" v="1090" actId="1076"/>
          <ac:spMkLst>
            <pc:docMk/>
            <pc:sldMk cId="892019737" sldId="257"/>
            <ac:spMk id="2" creationId="{ED546727-BED6-0362-11E9-56F4A4D98FB7}"/>
          </ac:spMkLst>
        </pc:spChg>
        <pc:spChg chg="mod">
          <ac:chgData name="Knights, Mark" userId="737c7493-aa0a-4f00-a241-b230210f794f" providerId="ADAL" clId="{83D909E1-420B-494D-BE68-CC62883718A6}" dt="2024-04-22T15:11:29.018" v="1091" actId="1076"/>
          <ac:spMkLst>
            <pc:docMk/>
            <pc:sldMk cId="892019737" sldId="257"/>
            <ac:spMk id="3" creationId="{4DCB04AA-4230-700C-1C12-EAD29EC2B4EC}"/>
          </ac:spMkLst>
        </pc:spChg>
        <pc:spChg chg="add del">
          <ac:chgData name="Knights, Mark" userId="737c7493-aa0a-4f00-a241-b230210f794f" providerId="ADAL" clId="{83D909E1-420B-494D-BE68-CC62883718A6}" dt="2024-04-22T14:34:51.505" v="36" actId="26606"/>
          <ac:spMkLst>
            <pc:docMk/>
            <pc:sldMk cId="892019737" sldId="257"/>
            <ac:spMk id="10" creationId="{6B5E2835-4E47-45B3-9CFE-732FF7B05472}"/>
          </ac:spMkLst>
        </pc:spChg>
        <pc:spChg chg="add del">
          <ac:chgData name="Knights, Mark" userId="737c7493-aa0a-4f00-a241-b230210f794f" providerId="ADAL" clId="{83D909E1-420B-494D-BE68-CC62883718A6}" dt="2024-04-22T14:34:51.505" v="36" actId="26606"/>
          <ac:spMkLst>
            <pc:docMk/>
            <pc:sldMk cId="892019737" sldId="257"/>
            <ac:spMk id="12" creationId="{5B45AD5D-AA52-4F7B-9362-576A39AD9E09}"/>
          </ac:spMkLst>
        </pc:spChg>
        <pc:spChg chg="add del">
          <ac:chgData name="Knights, Mark" userId="737c7493-aa0a-4f00-a241-b230210f794f" providerId="ADAL" clId="{83D909E1-420B-494D-BE68-CC62883718A6}" dt="2024-04-22T14:34:51.505" v="36" actId="26606"/>
          <ac:spMkLst>
            <pc:docMk/>
            <pc:sldMk cId="892019737" sldId="257"/>
            <ac:spMk id="14" creationId="{AEDD7960-4866-4399-BEF6-DD1431AB4E34}"/>
          </ac:spMkLst>
        </pc:spChg>
        <pc:spChg chg="add del">
          <ac:chgData name="Knights, Mark" userId="737c7493-aa0a-4f00-a241-b230210f794f" providerId="ADAL" clId="{83D909E1-420B-494D-BE68-CC62883718A6}" dt="2024-04-22T14:34:51.505" v="36" actId="26606"/>
          <ac:spMkLst>
            <pc:docMk/>
            <pc:sldMk cId="892019737" sldId="257"/>
            <ac:spMk id="16" creationId="{55D4142C-5077-457F-A6AD-3FECFDB39685}"/>
          </ac:spMkLst>
        </pc:spChg>
        <pc:spChg chg="add del">
          <ac:chgData name="Knights, Mark" userId="737c7493-aa0a-4f00-a241-b230210f794f" providerId="ADAL" clId="{83D909E1-420B-494D-BE68-CC62883718A6}" dt="2024-04-22T14:34:51.505" v="36" actId="26606"/>
          <ac:spMkLst>
            <pc:docMk/>
            <pc:sldMk cId="892019737" sldId="257"/>
            <ac:spMk id="18" creationId="{7A5F0580-5EE9-419F-96EE-B6529EF6E7D0}"/>
          </ac:spMkLst>
        </pc:spChg>
        <pc:spChg chg="add del">
          <ac:chgData name="Knights, Mark" userId="737c7493-aa0a-4f00-a241-b230210f794f" providerId="ADAL" clId="{83D909E1-420B-494D-BE68-CC62883718A6}" dt="2024-04-22T14:34:51.505" v="36" actId="26606"/>
          <ac:spMkLst>
            <pc:docMk/>
            <pc:sldMk cId="892019737" sldId="257"/>
            <ac:spMk id="23" creationId="{0D7B6173-1D58-48E2-83CF-37350F315F75}"/>
          </ac:spMkLst>
        </pc:spChg>
        <pc:spChg chg="add del">
          <ac:chgData name="Knights, Mark" userId="737c7493-aa0a-4f00-a241-b230210f794f" providerId="ADAL" clId="{83D909E1-420B-494D-BE68-CC62883718A6}" dt="2024-04-22T14:34:51.505" v="36" actId="26606"/>
          <ac:spMkLst>
            <pc:docMk/>
            <pc:sldMk cId="892019737" sldId="257"/>
            <ac:spMk id="25" creationId="{BE149CDF-5DAC-4860-A285-9492CF2090AA}"/>
          </ac:spMkLst>
        </pc:spChg>
        <pc:spChg chg="add del">
          <ac:chgData name="Knights, Mark" userId="737c7493-aa0a-4f00-a241-b230210f794f" providerId="ADAL" clId="{83D909E1-420B-494D-BE68-CC62883718A6}" dt="2024-04-22T14:34:51.505" v="36" actId="26606"/>
          <ac:spMkLst>
            <pc:docMk/>
            <pc:sldMk cId="892019737" sldId="257"/>
            <ac:spMk id="29" creationId="{21BDEC81-16A7-4451-B893-C15000083B77}"/>
          </ac:spMkLst>
        </pc:spChg>
        <pc:spChg chg="add del">
          <ac:chgData name="Knights, Mark" userId="737c7493-aa0a-4f00-a241-b230210f794f" providerId="ADAL" clId="{83D909E1-420B-494D-BE68-CC62883718A6}" dt="2024-04-22T14:34:51.505" v="36" actId="26606"/>
          <ac:spMkLst>
            <pc:docMk/>
            <pc:sldMk cId="892019737" sldId="257"/>
            <ac:spMk id="31" creationId="{26A515A1-4D80-430E-BE0A-71A290516A82}"/>
          </ac:spMkLst>
        </pc:spChg>
        <pc:picChg chg="mod ord">
          <ac:chgData name="Knights, Mark" userId="737c7493-aa0a-4f00-a241-b230210f794f" providerId="ADAL" clId="{83D909E1-420B-494D-BE68-CC62883718A6}" dt="2024-04-22T14:34:51.505" v="36" actId="26606"/>
          <ac:picMkLst>
            <pc:docMk/>
            <pc:sldMk cId="892019737" sldId="257"/>
            <ac:picMk id="5" creationId="{3A20DFF6-77EF-4451-8898-4C588EF9214A}"/>
          </ac:picMkLst>
        </pc:picChg>
        <pc:picChg chg="add del">
          <ac:chgData name="Knights, Mark" userId="737c7493-aa0a-4f00-a241-b230210f794f" providerId="ADAL" clId="{83D909E1-420B-494D-BE68-CC62883718A6}" dt="2024-04-22T14:34:51.505" v="36" actId="26606"/>
          <ac:picMkLst>
            <pc:docMk/>
            <pc:sldMk cId="892019737" sldId="257"/>
            <ac:picMk id="27" creationId="{B0DAC8FB-A162-44E3-A606-C855A03A5B09}"/>
          </ac:picMkLst>
        </pc:picChg>
      </pc:sldChg>
      <pc:sldChg chg="modSp new mod">
        <pc:chgData name="Knights, Mark" userId="737c7493-aa0a-4f00-a241-b230210f794f" providerId="ADAL" clId="{83D909E1-420B-494D-BE68-CC62883718A6}" dt="2024-04-22T14:59:11.277" v="676" actId="20577"/>
        <pc:sldMkLst>
          <pc:docMk/>
          <pc:sldMk cId="3462452052" sldId="258"/>
        </pc:sldMkLst>
        <pc:spChg chg="mod">
          <ac:chgData name="Knights, Mark" userId="737c7493-aa0a-4f00-a241-b230210f794f" providerId="ADAL" clId="{83D909E1-420B-494D-BE68-CC62883718A6}" dt="2024-04-22T14:34:21.454" v="23" actId="20577"/>
          <ac:spMkLst>
            <pc:docMk/>
            <pc:sldMk cId="3462452052" sldId="258"/>
            <ac:spMk id="2" creationId="{91A5AD31-34DC-1D45-C6D5-0908139BD87A}"/>
          </ac:spMkLst>
        </pc:spChg>
        <pc:spChg chg="mod">
          <ac:chgData name="Knights, Mark" userId="737c7493-aa0a-4f00-a241-b230210f794f" providerId="ADAL" clId="{83D909E1-420B-494D-BE68-CC62883718A6}" dt="2024-04-22T14:59:11.277" v="676" actId="20577"/>
          <ac:spMkLst>
            <pc:docMk/>
            <pc:sldMk cId="3462452052" sldId="258"/>
            <ac:spMk id="3" creationId="{37EFDA06-1493-86FA-A30B-3E60EB62BE51}"/>
          </ac:spMkLst>
        </pc:spChg>
      </pc:sldChg>
      <pc:sldChg chg="addSp delSp modSp new mod setBg">
        <pc:chgData name="Knights, Mark" userId="737c7493-aa0a-4f00-a241-b230210f794f" providerId="ADAL" clId="{83D909E1-420B-494D-BE68-CC62883718A6}" dt="2024-04-22T15:41:28.014" v="1944" actId="20577"/>
        <pc:sldMkLst>
          <pc:docMk/>
          <pc:sldMk cId="2872749111" sldId="259"/>
        </pc:sldMkLst>
        <pc:spChg chg="mod">
          <ac:chgData name="Knights, Mark" userId="737c7493-aa0a-4f00-a241-b230210f794f" providerId="ADAL" clId="{83D909E1-420B-494D-BE68-CC62883718A6}" dt="2024-04-22T15:15:38.033" v="1245" actId="26606"/>
          <ac:spMkLst>
            <pc:docMk/>
            <pc:sldMk cId="2872749111" sldId="259"/>
            <ac:spMk id="2" creationId="{A392EB96-F206-DC57-8A1C-80CC20540448}"/>
          </ac:spMkLst>
        </pc:spChg>
        <pc:spChg chg="mod ord">
          <ac:chgData name="Knights, Mark" userId="737c7493-aa0a-4f00-a241-b230210f794f" providerId="ADAL" clId="{83D909E1-420B-494D-BE68-CC62883718A6}" dt="2024-04-22T15:41:28.014" v="1944" actId="20577"/>
          <ac:spMkLst>
            <pc:docMk/>
            <pc:sldMk cId="2872749111" sldId="259"/>
            <ac:spMk id="3" creationId="{3CBF9925-4D97-1702-F89F-B0EBBA3881D6}"/>
          </ac:spMkLst>
        </pc:spChg>
        <pc:spChg chg="add del">
          <ac:chgData name="Knights, Mark" userId="737c7493-aa0a-4f00-a241-b230210f794f" providerId="ADAL" clId="{83D909E1-420B-494D-BE68-CC62883718A6}" dt="2024-04-22T15:15:29.366" v="1244" actId="26606"/>
          <ac:spMkLst>
            <pc:docMk/>
            <pc:sldMk cId="2872749111" sldId="259"/>
            <ac:spMk id="1031" creationId="{7FF47CB7-972F-479F-A36D-9E72D26EC8DA}"/>
          </ac:spMkLst>
        </pc:spChg>
        <pc:spChg chg="add del">
          <ac:chgData name="Knights, Mark" userId="737c7493-aa0a-4f00-a241-b230210f794f" providerId="ADAL" clId="{83D909E1-420B-494D-BE68-CC62883718A6}" dt="2024-04-22T15:15:29.366" v="1244" actId="26606"/>
          <ac:spMkLst>
            <pc:docMk/>
            <pc:sldMk cId="2872749111" sldId="259"/>
            <ac:spMk id="1033" creationId="{0D153B68-5844-490D-8E67-F616D6D721CA}"/>
          </ac:spMkLst>
        </pc:spChg>
        <pc:spChg chg="add del">
          <ac:chgData name="Knights, Mark" userId="737c7493-aa0a-4f00-a241-b230210f794f" providerId="ADAL" clId="{83D909E1-420B-494D-BE68-CC62883718A6}" dt="2024-04-22T15:15:29.366" v="1244" actId="26606"/>
          <ac:spMkLst>
            <pc:docMk/>
            <pc:sldMk cId="2872749111" sldId="259"/>
            <ac:spMk id="1035" creationId="{9A0D773F-7A7D-4DBB-9DEA-86BB8B8F4BC8}"/>
          </ac:spMkLst>
        </pc:spChg>
        <pc:picChg chg="add mod">
          <ac:chgData name="Knights, Mark" userId="737c7493-aa0a-4f00-a241-b230210f794f" providerId="ADAL" clId="{83D909E1-420B-494D-BE68-CC62883718A6}" dt="2024-04-22T15:15:38.033" v="1245" actId="26606"/>
          <ac:picMkLst>
            <pc:docMk/>
            <pc:sldMk cId="2872749111" sldId="259"/>
            <ac:picMk id="1026" creationId="{0E64CD89-E03A-16DE-7CF0-D3C1D1CACF03}"/>
          </ac:picMkLst>
        </pc:picChg>
      </pc:sldChg>
      <pc:sldChg chg="modSp new mod">
        <pc:chgData name="Knights, Mark" userId="737c7493-aa0a-4f00-a241-b230210f794f" providerId="ADAL" clId="{83D909E1-420B-494D-BE68-CC62883718A6}" dt="2024-04-22T15:18:04.589" v="1268" actId="20577"/>
        <pc:sldMkLst>
          <pc:docMk/>
          <pc:sldMk cId="1065102247" sldId="260"/>
        </pc:sldMkLst>
        <pc:spChg chg="mod">
          <ac:chgData name="Knights, Mark" userId="737c7493-aa0a-4f00-a241-b230210f794f" providerId="ADAL" clId="{83D909E1-420B-494D-BE68-CC62883718A6}" dt="2024-04-22T14:46:47.378" v="244" actId="20577"/>
          <ac:spMkLst>
            <pc:docMk/>
            <pc:sldMk cId="1065102247" sldId="260"/>
            <ac:spMk id="2" creationId="{8B8EAD5F-C57A-F0C1-6A38-E4049BD337EC}"/>
          </ac:spMkLst>
        </pc:spChg>
        <pc:spChg chg="mod">
          <ac:chgData name="Knights, Mark" userId="737c7493-aa0a-4f00-a241-b230210f794f" providerId="ADAL" clId="{83D909E1-420B-494D-BE68-CC62883718A6}" dt="2024-04-22T15:18:04.589" v="1268" actId="20577"/>
          <ac:spMkLst>
            <pc:docMk/>
            <pc:sldMk cId="1065102247" sldId="260"/>
            <ac:spMk id="3" creationId="{D884A379-902B-64B2-DAD5-8B0AFD13D06D}"/>
          </ac:spMkLst>
        </pc:spChg>
      </pc:sldChg>
      <pc:sldChg chg="addSp modSp new mod">
        <pc:chgData name="Knights, Mark" userId="737c7493-aa0a-4f00-a241-b230210f794f" providerId="ADAL" clId="{83D909E1-420B-494D-BE68-CC62883718A6}" dt="2024-04-22T15:17:04.434" v="1262" actId="27636"/>
        <pc:sldMkLst>
          <pc:docMk/>
          <pc:sldMk cId="68045305" sldId="261"/>
        </pc:sldMkLst>
        <pc:spChg chg="mod">
          <ac:chgData name="Knights, Mark" userId="737c7493-aa0a-4f00-a241-b230210f794f" providerId="ADAL" clId="{83D909E1-420B-494D-BE68-CC62883718A6}" dt="2024-04-22T15:16:58.565" v="1259" actId="122"/>
          <ac:spMkLst>
            <pc:docMk/>
            <pc:sldMk cId="68045305" sldId="261"/>
            <ac:spMk id="2" creationId="{05445570-661F-FAE4-EA8A-B5A72CAD24BA}"/>
          </ac:spMkLst>
        </pc:spChg>
        <pc:spChg chg="mod">
          <ac:chgData name="Knights, Mark" userId="737c7493-aa0a-4f00-a241-b230210f794f" providerId="ADAL" clId="{83D909E1-420B-494D-BE68-CC62883718A6}" dt="2024-04-22T15:17:04.434" v="1262" actId="27636"/>
          <ac:spMkLst>
            <pc:docMk/>
            <pc:sldMk cId="68045305" sldId="261"/>
            <ac:spMk id="3" creationId="{3E9B70E7-B551-7DF3-87CE-0BD2170C1EF3}"/>
          </ac:spMkLst>
        </pc:spChg>
        <pc:picChg chg="add mod">
          <ac:chgData name="Knights, Mark" userId="737c7493-aa0a-4f00-a241-b230210f794f" providerId="ADAL" clId="{83D909E1-420B-494D-BE68-CC62883718A6}" dt="2024-04-22T15:16:53.787" v="1258" actId="1076"/>
          <ac:picMkLst>
            <pc:docMk/>
            <pc:sldMk cId="68045305" sldId="261"/>
            <ac:picMk id="2050" creationId="{03DDB4C2-EB5B-7068-CEEB-05C9E5535140}"/>
          </ac:picMkLst>
        </pc:picChg>
      </pc:sldChg>
      <pc:sldChg chg="del">
        <pc:chgData name="Knights, Mark" userId="737c7493-aa0a-4f00-a241-b230210f794f" providerId="ADAL" clId="{83D909E1-420B-494D-BE68-CC62883718A6}" dt="2024-04-22T14:34:07.864" v="0" actId="47"/>
        <pc:sldMkLst>
          <pc:docMk/>
          <pc:sldMk cId="2510188877" sldId="261"/>
        </pc:sldMkLst>
      </pc:sldChg>
      <pc:sldChg chg="modSp new mod">
        <pc:chgData name="Knights, Mark" userId="737c7493-aa0a-4f00-a241-b230210f794f" providerId="ADAL" clId="{83D909E1-420B-494D-BE68-CC62883718A6}" dt="2024-04-22T15:01:07.188" v="742" actId="20577"/>
        <pc:sldMkLst>
          <pc:docMk/>
          <pc:sldMk cId="1659248829" sldId="262"/>
        </pc:sldMkLst>
        <pc:spChg chg="mod">
          <ac:chgData name="Knights, Mark" userId="737c7493-aa0a-4f00-a241-b230210f794f" providerId="ADAL" clId="{83D909E1-420B-494D-BE68-CC62883718A6}" dt="2024-04-22T14:52:34.315" v="529" actId="20577"/>
          <ac:spMkLst>
            <pc:docMk/>
            <pc:sldMk cId="1659248829" sldId="262"/>
            <ac:spMk id="2" creationId="{B41EA79D-AEBD-BA10-6292-A7C13B7575C4}"/>
          </ac:spMkLst>
        </pc:spChg>
        <pc:spChg chg="mod">
          <ac:chgData name="Knights, Mark" userId="737c7493-aa0a-4f00-a241-b230210f794f" providerId="ADAL" clId="{83D909E1-420B-494D-BE68-CC62883718A6}" dt="2024-04-22T15:01:07.188" v="742" actId="20577"/>
          <ac:spMkLst>
            <pc:docMk/>
            <pc:sldMk cId="1659248829" sldId="262"/>
            <ac:spMk id="3" creationId="{E2183BBA-00D5-6CB7-FDB5-F642754866DE}"/>
          </ac:spMkLst>
        </pc:spChg>
      </pc:sldChg>
      <pc:sldChg chg="modSp new mod">
        <pc:chgData name="Knights, Mark" userId="737c7493-aa0a-4f00-a241-b230210f794f" providerId="ADAL" clId="{83D909E1-420B-494D-BE68-CC62883718A6}" dt="2024-04-22T15:10:24.064" v="943" actId="20577"/>
        <pc:sldMkLst>
          <pc:docMk/>
          <pc:sldMk cId="151952164" sldId="263"/>
        </pc:sldMkLst>
        <pc:spChg chg="mod">
          <ac:chgData name="Knights, Mark" userId="737c7493-aa0a-4f00-a241-b230210f794f" providerId="ADAL" clId="{83D909E1-420B-494D-BE68-CC62883718A6}" dt="2024-04-22T15:06:54.390" v="813" actId="27636"/>
          <ac:spMkLst>
            <pc:docMk/>
            <pc:sldMk cId="151952164" sldId="263"/>
            <ac:spMk id="2" creationId="{98BA883F-19C8-DF7D-B173-ED73D1357F8C}"/>
          </ac:spMkLst>
        </pc:spChg>
        <pc:spChg chg="mod">
          <ac:chgData name="Knights, Mark" userId="737c7493-aa0a-4f00-a241-b230210f794f" providerId="ADAL" clId="{83D909E1-420B-494D-BE68-CC62883718A6}" dt="2024-04-22T15:10:24.064" v="943" actId="20577"/>
          <ac:spMkLst>
            <pc:docMk/>
            <pc:sldMk cId="151952164" sldId="263"/>
            <ac:spMk id="3" creationId="{E3A8BC0C-240B-854E-5B83-7923BEE1887A}"/>
          </ac:spMkLst>
        </pc:spChg>
      </pc:sldChg>
      <pc:sldChg chg="modSp new mod">
        <pc:chgData name="Knights, Mark" userId="737c7493-aa0a-4f00-a241-b230210f794f" providerId="ADAL" clId="{83D909E1-420B-494D-BE68-CC62883718A6}" dt="2024-04-22T15:29:01.243" v="1790" actId="20577"/>
        <pc:sldMkLst>
          <pc:docMk/>
          <pc:sldMk cId="1314713450" sldId="264"/>
        </pc:sldMkLst>
        <pc:spChg chg="mod">
          <ac:chgData name="Knights, Mark" userId="737c7493-aa0a-4f00-a241-b230210f794f" providerId="ADAL" clId="{83D909E1-420B-494D-BE68-CC62883718A6}" dt="2024-04-22T15:10:36.055" v="971" actId="20577"/>
          <ac:spMkLst>
            <pc:docMk/>
            <pc:sldMk cId="1314713450" sldId="264"/>
            <ac:spMk id="2" creationId="{940AC8A1-68FC-8003-7AC3-F51E06B7DEB5}"/>
          </ac:spMkLst>
        </pc:spChg>
        <pc:spChg chg="mod">
          <ac:chgData name="Knights, Mark" userId="737c7493-aa0a-4f00-a241-b230210f794f" providerId="ADAL" clId="{83D909E1-420B-494D-BE68-CC62883718A6}" dt="2024-04-22T15:29:01.243" v="1790" actId="20577"/>
          <ac:spMkLst>
            <pc:docMk/>
            <pc:sldMk cId="1314713450" sldId="264"/>
            <ac:spMk id="3" creationId="{2DAF7742-20D9-BA50-0C02-65D05C00C2C7}"/>
          </ac:spMkLst>
        </pc:spChg>
      </pc:sldChg>
      <pc:sldChg chg="modSp new mod">
        <pc:chgData name="Knights, Mark" userId="737c7493-aa0a-4f00-a241-b230210f794f" providerId="ADAL" clId="{83D909E1-420B-494D-BE68-CC62883718A6}" dt="2024-04-22T15:31:04.268" v="1813" actId="6549"/>
        <pc:sldMkLst>
          <pc:docMk/>
          <pc:sldMk cId="3588571985" sldId="265"/>
        </pc:sldMkLst>
        <pc:spChg chg="mod">
          <ac:chgData name="Knights, Mark" userId="737c7493-aa0a-4f00-a241-b230210f794f" providerId="ADAL" clId="{83D909E1-420B-494D-BE68-CC62883718A6}" dt="2024-04-22T15:13:39.752" v="1228" actId="20577"/>
          <ac:spMkLst>
            <pc:docMk/>
            <pc:sldMk cId="3588571985" sldId="265"/>
            <ac:spMk id="2" creationId="{FA23FB56-EB0F-32A2-237C-369B96F88927}"/>
          </ac:spMkLst>
        </pc:spChg>
        <pc:spChg chg="mod">
          <ac:chgData name="Knights, Mark" userId="737c7493-aa0a-4f00-a241-b230210f794f" providerId="ADAL" clId="{83D909E1-420B-494D-BE68-CC62883718A6}" dt="2024-04-22T15:31:04.268" v="1813" actId="6549"/>
          <ac:spMkLst>
            <pc:docMk/>
            <pc:sldMk cId="3588571985" sldId="265"/>
            <ac:spMk id="3" creationId="{B2EE7195-E672-7504-0225-5638772D2106}"/>
          </ac:spMkLst>
        </pc:spChg>
      </pc:sldChg>
      <pc:sldChg chg="modSp new mod">
        <pc:chgData name="Knights, Mark" userId="737c7493-aa0a-4f00-a241-b230210f794f" providerId="ADAL" clId="{83D909E1-420B-494D-BE68-CC62883718A6}" dt="2024-04-22T15:33:11.141" v="1888" actId="20577"/>
        <pc:sldMkLst>
          <pc:docMk/>
          <pc:sldMk cId="571643315" sldId="266"/>
        </pc:sldMkLst>
        <pc:spChg chg="mod">
          <ac:chgData name="Knights, Mark" userId="737c7493-aa0a-4f00-a241-b230210f794f" providerId="ADAL" clId="{83D909E1-420B-494D-BE68-CC62883718A6}" dt="2024-04-22T15:21:20.466" v="1302" actId="20577"/>
          <ac:spMkLst>
            <pc:docMk/>
            <pc:sldMk cId="571643315" sldId="266"/>
            <ac:spMk id="2" creationId="{5083FDAF-624E-128B-3751-E17CDA4F4777}"/>
          </ac:spMkLst>
        </pc:spChg>
        <pc:spChg chg="mod">
          <ac:chgData name="Knights, Mark" userId="737c7493-aa0a-4f00-a241-b230210f794f" providerId="ADAL" clId="{83D909E1-420B-494D-BE68-CC62883718A6}" dt="2024-04-22T15:33:11.141" v="1888" actId="20577"/>
          <ac:spMkLst>
            <pc:docMk/>
            <pc:sldMk cId="571643315" sldId="266"/>
            <ac:spMk id="3" creationId="{BCC49117-87CB-5538-0279-88D6F3D1A121}"/>
          </ac:spMkLst>
        </pc:spChg>
      </pc:sldChg>
      <pc:sldChg chg="addSp delSp modSp new mod ord">
        <pc:chgData name="Knights, Mark" userId="737c7493-aa0a-4f00-a241-b230210f794f" providerId="ADAL" clId="{83D909E1-420B-494D-BE68-CC62883718A6}" dt="2024-04-22T15:36:19.639" v="1918"/>
        <pc:sldMkLst>
          <pc:docMk/>
          <pc:sldMk cId="1495278937" sldId="267"/>
        </pc:sldMkLst>
        <pc:spChg chg="del mod">
          <ac:chgData name="Knights, Mark" userId="737c7493-aa0a-4f00-a241-b230210f794f" providerId="ADAL" clId="{83D909E1-420B-494D-BE68-CC62883718A6}" dt="2024-04-22T15:35:57.756" v="1916" actId="478"/>
          <ac:spMkLst>
            <pc:docMk/>
            <pc:sldMk cId="1495278937" sldId="267"/>
            <ac:spMk id="2" creationId="{CBB739C5-F61B-D852-C367-23DB23323F55}"/>
          </ac:spMkLst>
        </pc:spChg>
        <pc:spChg chg="mod">
          <ac:chgData name="Knights, Mark" userId="737c7493-aa0a-4f00-a241-b230210f794f" providerId="ADAL" clId="{83D909E1-420B-494D-BE68-CC62883718A6}" dt="2024-04-22T15:35:43.727" v="1911" actId="1076"/>
          <ac:spMkLst>
            <pc:docMk/>
            <pc:sldMk cId="1495278937" sldId="267"/>
            <ac:spMk id="3" creationId="{5EA71772-E39D-F8A6-4B4F-DC89259CC05D}"/>
          </ac:spMkLst>
        </pc:spChg>
        <pc:spChg chg="add mod">
          <ac:chgData name="Knights, Mark" userId="737c7493-aa0a-4f00-a241-b230210f794f" providerId="ADAL" clId="{83D909E1-420B-494D-BE68-CC62883718A6}" dt="2024-04-22T15:35:57.756" v="1916" actId="478"/>
          <ac:spMkLst>
            <pc:docMk/>
            <pc:sldMk cId="1495278937" sldId="267"/>
            <ac:spMk id="5" creationId="{9B25A317-1CD2-9831-BCB5-1808688DD0B4}"/>
          </ac:spMkLst>
        </pc:spChg>
        <pc:picChg chg="add">
          <ac:chgData name="Knights, Mark" userId="737c7493-aa0a-4f00-a241-b230210f794f" providerId="ADAL" clId="{83D909E1-420B-494D-BE68-CC62883718A6}" dt="2024-04-22T15:35:32.847" v="1894"/>
          <ac:picMkLst>
            <pc:docMk/>
            <pc:sldMk cId="1495278937" sldId="267"/>
            <ac:picMk id="3074" creationId="{62EF0887-0049-CF5C-0464-F0624C732561}"/>
          </ac:picMkLst>
        </pc:pic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https://warwick.ac.uk/about/strategy/?location=more_link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arwick.ac.uk/about/strategy/?location=more_links"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761468-4CBC-4D0F-B958-01C9F24B125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57BC699-EEE0-49BF-B760-D008CBC7E693}">
      <dgm:prSet/>
      <dgm:spPr/>
      <dgm:t>
        <a:bodyPr/>
        <a:lstStyle/>
        <a:p>
          <a:r>
            <a:rPr lang="en-GB" dirty="0"/>
            <a:t>Transcend the ‘Anglophone Bubble’</a:t>
          </a:r>
          <a:endParaRPr lang="en-US" dirty="0"/>
        </a:p>
      </dgm:t>
    </dgm:pt>
    <dgm:pt modelId="{9FBC649A-AAAA-49FF-97DA-3C558470D187}" type="parTrans" cxnId="{09B21C8E-C45F-40A0-9769-31C53FBE5A9A}">
      <dgm:prSet/>
      <dgm:spPr/>
      <dgm:t>
        <a:bodyPr/>
        <a:lstStyle/>
        <a:p>
          <a:endParaRPr lang="en-US"/>
        </a:p>
      </dgm:t>
    </dgm:pt>
    <dgm:pt modelId="{F70BEEBA-81D6-4A69-B08D-F748FE5A5F5F}" type="sibTrans" cxnId="{09B21C8E-C45F-40A0-9769-31C53FBE5A9A}">
      <dgm:prSet/>
      <dgm:spPr/>
      <dgm:t>
        <a:bodyPr/>
        <a:lstStyle/>
        <a:p>
          <a:endParaRPr lang="en-US"/>
        </a:p>
      </dgm:t>
    </dgm:pt>
    <dgm:pt modelId="{E8EC32B0-857A-4628-B45F-6E5CA02F58E3}">
      <dgm:prSet/>
      <dgm:spPr/>
      <dgm:t>
        <a:bodyPr/>
        <a:lstStyle/>
        <a:p>
          <a:r>
            <a:rPr lang="en-GB" dirty="0"/>
            <a:t>Engage with other academic cultures</a:t>
          </a:r>
          <a:endParaRPr lang="en-US" dirty="0"/>
        </a:p>
      </dgm:t>
    </dgm:pt>
    <dgm:pt modelId="{5810BF3F-C9E9-45A0-BC29-7F8C29F28E87}" type="parTrans" cxnId="{43D1B054-B397-4C5E-9E51-D0776BE7CBCB}">
      <dgm:prSet/>
      <dgm:spPr/>
      <dgm:t>
        <a:bodyPr/>
        <a:lstStyle/>
        <a:p>
          <a:endParaRPr lang="en-US"/>
        </a:p>
      </dgm:t>
    </dgm:pt>
    <dgm:pt modelId="{C606B921-7B23-45B5-8CC8-25886527C13F}" type="sibTrans" cxnId="{43D1B054-B397-4C5E-9E51-D0776BE7CBCB}">
      <dgm:prSet/>
      <dgm:spPr/>
      <dgm:t>
        <a:bodyPr/>
        <a:lstStyle/>
        <a:p>
          <a:endParaRPr lang="en-US"/>
        </a:p>
      </dgm:t>
    </dgm:pt>
    <dgm:pt modelId="{1E60BA5B-3B0E-48B5-BE96-CC04F000784A}">
      <dgm:prSet/>
      <dgm:spPr/>
      <dgm:t>
        <a:bodyPr/>
        <a:lstStyle/>
        <a:p>
          <a:r>
            <a:rPr lang="en-GB" dirty="0"/>
            <a:t>Reap potential benefits</a:t>
          </a:r>
          <a:endParaRPr lang="en-US" dirty="0"/>
        </a:p>
      </dgm:t>
    </dgm:pt>
    <dgm:pt modelId="{54C627EA-3F13-4290-A411-FD5F4BCBA924}" type="parTrans" cxnId="{FA531B92-A052-4119-83A1-927E00BAC629}">
      <dgm:prSet/>
      <dgm:spPr/>
      <dgm:t>
        <a:bodyPr/>
        <a:lstStyle/>
        <a:p>
          <a:endParaRPr lang="en-US"/>
        </a:p>
      </dgm:t>
    </dgm:pt>
    <dgm:pt modelId="{21A9F31B-F3FD-4CC3-A35D-7051CB1CDF6A}" type="sibTrans" cxnId="{FA531B92-A052-4119-83A1-927E00BAC629}">
      <dgm:prSet/>
      <dgm:spPr/>
      <dgm:t>
        <a:bodyPr/>
        <a:lstStyle/>
        <a:p>
          <a:endParaRPr lang="en-US"/>
        </a:p>
      </dgm:t>
    </dgm:pt>
    <dgm:pt modelId="{9D56F486-E0F0-4FC9-95BA-AD08B8637961}">
      <dgm:prSet/>
      <dgm:spPr/>
      <dgm:t>
        <a:bodyPr/>
        <a:lstStyle/>
        <a:p>
          <a:r>
            <a:rPr lang="en-GB" dirty="0"/>
            <a:t>Accessing work in other countries / languages</a:t>
          </a:r>
          <a:endParaRPr lang="en-US" dirty="0"/>
        </a:p>
      </dgm:t>
    </dgm:pt>
    <dgm:pt modelId="{8F52D136-4E73-4851-A358-9E07C725937B}" type="parTrans" cxnId="{B4A06070-E1D1-439C-9F41-B3D071F15BEB}">
      <dgm:prSet/>
      <dgm:spPr/>
      <dgm:t>
        <a:bodyPr/>
        <a:lstStyle/>
        <a:p>
          <a:endParaRPr lang="en-US"/>
        </a:p>
      </dgm:t>
    </dgm:pt>
    <dgm:pt modelId="{F342C09F-5C67-423A-A589-2978122EC790}" type="sibTrans" cxnId="{B4A06070-E1D1-439C-9F41-B3D071F15BEB}">
      <dgm:prSet/>
      <dgm:spPr/>
      <dgm:t>
        <a:bodyPr/>
        <a:lstStyle/>
        <a:p>
          <a:endParaRPr lang="en-US"/>
        </a:p>
      </dgm:t>
    </dgm:pt>
    <dgm:pt modelId="{D50FAEEB-51D3-4B3C-9F36-3AA7A03F9C37}">
      <dgm:prSet/>
      <dgm:spPr/>
      <dgm:t>
        <a:bodyPr/>
        <a:lstStyle/>
        <a:p>
          <a:r>
            <a:rPr lang="en-GB" dirty="0"/>
            <a:t>Attending conferences and workshops abroad</a:t>
          </a:r>
          <a:endParaRPr lang="en-US" dirty="0"/>
        </a:p>
      </dgm:t>
    </dgm:pt>
    <dgm:pt modelId="{AE6FB768-DB10-420A-B059-51FB98B3CC8D}" type="parTrans" cxnId="{8A757ECC-7F66-4AD2-8BEA-F1F025E40045}">
      <dgm:prSet/>
      <dgm:spPr/>
      <dgm:t>
        <a:bodyPr/>
        <a:lstStyle/>
        <a:p>
          <a:endParaRPr lang="en-US"/>
        </a:p>
      </dgm:t>
    </dgm:pt>
    <dgm:pt modelId="{F48C06D1-61EE-4103-9C7D-104F39A3713B}" type="sibTrans" cxnId="{8A757ECC-7F66-4AD2-8BEA-F1F025E40045}">
      <dgm:prSet/>
      <dgm:spPr/>
      <dgm:t>
        <a:bodyPr/>
        <a:lstStyle/>
        <a:p>
          <a:endParaRPr lang="en-US"/>
        </a:p>
      </dgm:t>
    </dgm:pt>
    <dgm:pt modelId="{9EDF1A5F-F1CA-447E-83B9-B88B0B416FC0}">
      <dgm:prSet/>
      <dgm:spPr/>
      <dgm:t>
        <a:bodyPr/>
        <a:lstStyle/>
        <a:p>
          <a:r>
            <a:rPr lang="en-GB" dirty="0"/>
            <a:t>Opening further funding / fellowship sources  </a:t>
          </a:r>
          <a:endParaRPr lang="en-US" dirty="0"/>
        </a:p>
      </dgm:t>
    </dgm:pt>
    <dgm:pt modelId="{252A245E-3BBD-4D9E-B8CA-CC6BD51A43F2}" type="parTrans" cxnId="{4DF754D5-320E-42C8-88FB-8932B78793D2}">
      <dgm:prSet/>
      <dgm:spPr/>
      <dgm:t>
        <a:bodyPr/>
        <a:lstStyle/>
        <a:p>
          <a:endParaRPr lang="en-US"/>
        </a:p>
      </dgm:t>
    </dgm:pt>
    <dgm:pt modelId="{35D27F62-C241-41D3-B141-4EF5C424CDBF}" type="sibTrans" cxnId="{4DF754D5-320E-42C8-88FB-8932B78793D2}">
      <dgm:prSet/>
      <dgm:spPr/>
      <dgm:t>
        <a:bodyPr/>
        <a:lstStyle/>
        <a:p>
          <a:endParaRPr lang="en-US"/>
        </a:p>
      </dgm:t>
    </dgm:pt>
    <dgm:pt modelId="{51B0DBA7-7059-470A-A164-CA41EACBCF3D}">
      <dgm:prSet/>
      <dgm:spPr/>
      <dgm:t>
        <a:bodyPr/>
        <a:lstStyle/>
        <a:p>
          <a:r>
            <a:rPr lang="en-GB" dirty="0"/>
            <a:t>Career opportunities beyond the UK system</a:t>
          </a:r>
          <a:endParaRPr lang="en-US" dirty="0"/>
        </a:p>
      </dgm:t>
    </dgm:pt>
    <dgm:pt modelId="{46A6BB7B-0334-4841-A7F2-C13C62CA9610}" type="parTrans" cxnId="{B96BC4F8-101F-47C5-A43A-A7E1C4EF56EF}">
      <dgm:prSet/>
      <dgm:spPr/>
      <dgm:t>
        <a:bodyPr/>
        <a:lstStyle/>
        <a:p>
          <a:endParaRPr lang="en-US"/>
        </a:p>
      </dgm:t>
    </dgm:pt>
    <dgm:pt modelId="{87820028-37F6-471E-A5DB-AE452F13EAE1}" type="sibTrans" cxnId="{B96BC4F8-101F-47C5-A43A-A7E1C4EF56EF}">
      <dgm:prSet/>
      <dgm:spPr/>
      <dgm:t>
        <a:bodyPr/>
        <a:lstStyle/>
        <a:p>
          <a:endParaRPr lang="en-US"/>
        </a:p>
      </dgm:t>
    </dgm:pt>
    <dgm:pt modelId="{9A8C5FA9-5B3E-484F-90EF-E183CFCFCC56}">
      <dgm:prSet/>
      <dgm:spPr/>
      <dgm:t>
        <a:bodyPr/>
        <a:lstStyle/>
        <a:p>
          <a:r>
            <a:rPr lang="en-US" dirty="0"/>
            <a:t>...</a:t>
          </a:r>
        </a:p>
      </dgm:t>
    </dgm:pt>
    <dgm:pt modelId="{C3E80A40-A023-4C32-81EE-EABADC699A77}" type="parTrans" cxnId="{CA9D53FD-F8DB-4754-88F0-B82BB8F29A3F}">
      <dgm:prSet/>
      <dgm:spPr/>
      <dgm:t>
        <a:bodyPr/>
        <a:lstStyle/>
        <a:p>
          <a:endParaRPr lang="en-GB"/>
        </a:p>
      </dgm:t>
    </dgm:pt>
    <dgm:pt modelId="{D7A14BF7-6C4E-470B-9ABB-A5C9B0F124B8}" type="sibTrans" cxnId="{CA9D53FD-F8DB-4754-88F0-B82BB8F29A3F}">
      <dgm:prSet/>
      <dgm:spPr/>
      <dgm:t>
        <a:bodyPr/>
        <a:lstStyle/>
        <a:p>
          <a:endParaRPr lang="en-GB"/>
        </a:p>
      </dgm:t>
    </dgm:pt>
    <dgm:pt modelId="{0E31828A-A9A3-42F6-9104-1D8B7C1496E6}">
      <dgm:prSet/>
      <dgm:spPr/>
      <dgm:t>
        <a:bodyPr/>
        <a:lstStyle/>
        <a:p>
          <a:r>
            <a:rPr lang="en-US" dirty="0"/>
            <a:t>Enacting Warwick’s </a:t>
          </a:r>
          <a:r>
            <a:rPr lang="en-US" dirty="0">
              <a:hlinkClick xmlns:r="http://schemas.openxmlformats.org/officeDocument/2006/relationships" r:id="rId1"/>
            </a:rPr>
            <a:t>university strategy</a:t>
          </a:r>
          <a:endParaRPr lang="en-US" dirty="0"/>
        </a:p>
      </dgm:t>
    </dgm:pt>
    <dgm:pt modelId="{4230CD99-CFB2-4E51-9010-8FECA35D976D}" type="parTrans" cxnId="{3339EBEC-FB7D-4ABB-84DA-BD1C75C39AAE}">
      <dgm:prSet/>
      <dgm:spPr/>
      <dgm:t>
        <a:bodyPr/>
        <a:lstStyle/>
        <a:p>
          <a:endParaRPr lang="en-GB"/>
        </a:p>
      </dgm:t>
    </dgm:pt>
    <dgm:pt modelId="{4C526A15-E654-452C-AE10-D80FD2FF2526}" type="sibTrans" cxnId="{3339EBEC-FB7D-4ABB-84DA-BD1C75C39AAE}">
      <dgm:prSet/>
      <dgm:spPr/>
      <dgm:t>
        <a:bodyPr/>
        <a:lstStyle/>
        <a:p>
          <a:endParaRPr lang="en-GB"/>
        </a:p>
      </dgm:t>
    </dgm:pt>
    <dgm:pt modelId="{EE330216-7531-4E4C-9089-6E81E155FBE5}">
      <dgm:prSet/>
      <dgm:spPr/>
      <dgm:t>
        <a:bodyPr/>
        <a:lstStyle/>
        <a:p>
          <a:endParaRPr lang="en-US" dirty="0"/>
        </a:p>
      </dgm:t>
    </dgm:pt>
    <dgm:pt modelId="{3868451E-8FF1-4BA9-9CA1-39F5F7F85DE3}" type="parTrans" cxnId="{12EAC8B2-C903-49CA-92C5-98AD6FEF8E3A}">
      <dgm:prSet/>
      <dgm:spPr/>
      <dgm:t>
        <a:bodyPr/>
        <a:lstStyle/>
        <a:p>
          <a:endParaRPr lang="en-GB"/>
        </a:p>
      </dgm:t>
    </dgm:pt>
    <dgm:pt modelId="{CFCB98FE-B0A5-4A70-934B-FC1EB89FF98D}" type="sibTrans" cxnId="{12EAC8B2-C903-49CA-92C5-98AD6FEF8E3A}">
      <dgm:prSet/>
      <dgm:spPr/>
      <dgm:t>
        <a:bodyPr/>
        <a:lstStyle/>
        <a:p>
          <a:endParaRPr lang="en-GB"/>
        </a:p>
      </dgm:t>
    </dgm:pt>
    <dgm:pt modelId="{110A4271-635E-48A2-9850-D03973A616DD}">
      <dgm:prSet/>
      <dgm:spPr/>
      <dgm:t>
        <a:bodyPr/>
        <a:lstStyle/>
        <a:p>
          <a:r>
            <a:rPr lang="en-GB" dirty="0"/>
            <a:t>Researching in overseas libraries / archives</a:t>
          </a:r>
          <a:endParaRPr lang="en-US" dirty="0"/>
        </a:p>
      </dgm:t>
    </dgm:pt>
    <dgm:pt modelId="{BC025817-5005-489F-B31E-A4AB4075BDE4}" type="parTrans" cxnId="{E731448C-CAC4-4718-ADE9-C91E8FB7D02B}">
      <dgm:prSet/>
      <dgm:spPr/>
      <dgm:t>
        <a:bodyPr/>
        <a:lstStyle/>
        <a:p>
          <a:endParaRPr lang="en-GB"/>
        </a:p>
      </dgm:t>
    </dgm:pt>
    <dgm:pt modelId="{E7E101AE-4672-4DC7-9AC9-24AF0C2D8890}" type="sibTrans" cxnId="{E731448C-CAC4-4718-ADE9-C91E8FB7D02B}">
      <dgm:prSet/>
      <dgm:spPr/>
      <dgm:t>
        <a:bodyPr/>
        <a:lstStyle/>
        <a:p>
          <a:endParaRPr lang="en-GB"/>
        </a:p>
      </dgm:t>
    </dgm:pt>
    <dgm:pt modelId="{0E1F6470-F468-4166-A14D-10A7BE34597B}">
      <dgm:prSet/>
      <dgm:spPr/>
      <dgm:t>
        <a:bodyPr/>
        <a:lstStyle/>
        <a:p>
          <a:r>
            <a:rPr lang="en-US" dirty="0"/>
            <a:t>Exploring other perspectives / approaches</a:t>
          </a:r>
        </a:p>
      </dgm:t>
    </dgm:pt>
    <dgm:pt modelId="{92694D3B-0A46-4569-8C61-1EB911EE108E}" type="parTrans" cxnId="{07E3A545-7712-4B63-AAE5-7CE658BFD0B1}">
      <dgm:prSet/>
      <dgm:spPr/>
      <dgm:t>
        <a:bodyPr/>
        <a:lstStyle/>
        <a:p>
          <a:endParaRPr lang="en-GB"/>
        </a:p>
      </dgm:t>
    </dgm:pt>
    <dgm:pt modelId="{788440A6-1C8C-4719-98FB-1F5088409CD3}" type="sibTrans" cxnId="{07E3A545-7712-4B63-AAE5-7CE658BFD0B1}">
      <dgm:prSet/>
      <dgm:spPr/>
      <dgm:t>
        <a:bodyPr/>
        <a:lstStyle/>
        <a:p>
          <a:endParaRPr lang="en-GB"/>
        </a:p>
      </dgm:t>
    </dgm:pt>
    <dgm:pt modelId="{C260DE9B-615C-45F3-BC2E-CC15A93149A9}" type="pres">
      <dgm:prSet presAssocID="{3A761468-4CBC-4D0F-B958-01C9F24B125B}" presName="linear" presStyleCnt="0">
        <dgm:presLayoutVars>
          <dgm:animLvl val="lvl"/>
          <dgm:resizeHandles val="exact"/>
        </dgm:presLayoutVars>
      </dgm:prSet>
      <dgm:spPr/>
    </dgm:pt>
    <dgm:pt modelId="{3751B434-7EB2-4DA8-94B1-594FD26DF6F0}" type="pres">
      <dgm:prSet presAssocID="{F57BC699-EEE0-49BF-B760-D008CBC7E693}" presName="parentText" presStyleLbl="node1" presStyleIdx="0" presStyleCnt="3">
        <dgm:presLayoutVars>
          <dgm:chMax val="0"/>
          <dgm:bulletEnabled val="1"/>
        </dgm:presLayoutVars>
      </dgm:prSet>
      <dgm:spPr/>
    </dgm:pt>
    <dgm:pt modelId="{7BD99307-87A3-42E7-B107-53CC5A221192}" type="pres">
      <dgm:prSet presAssocID="{F70BEEBA-81D6-4A69-B08D-F748FE5A5F5F}" presName="spacer" presStyleCnt="0"/>
      <dgm:spPr/>
    </dgm:pt>
    <dgm:pt modelId="{9D4C6C69-897A-4533-AD68-33F73F39EC4D}" type="pres">
      <dgm:prSet presAssocID="{E8EC32B0-857A-4628-B45F-6E5CA02F58E3}" presName="parentText" presStyleLbl="node1" presStyleIdx="1" presStyleCnt="3">
        <dgm:presLayoutVars>
          <dgm:chMax val="0"/>
          <dgm:bulletEnabled val="1"/>
        </dgm:presLayoutVars>
      </dgm:prSet>
      <dgm:spPr/>
    </dgm:pt>
    <dgm:pt modelId="{C52DFBD6-FD63-4424-88F4-C1CFBE97059E}" type="pres">
      <dgm:prSet presAssocID="{C606B921-7B23-45B5-8CC8-25886527C13F}" presName="spacer" presStyleCnt="0"/>
      <dgm:spPr/>
    </dgm:pt>
    <dgm:pt modelId="{7E083237-7E0E-42EA-92FD-85318AC7A668}" type="pres">
      <dgm:prSet presAssocID="{1E60BA5B-3B0E-48B5-BE96-CC04F000784A}" presName="parentText" presStyleLbl="node1" presStyleIdx="2" presStyleCnt="3">
        <dgm:presLayoutVars>
          <dgm:chMax val="0"/>
          <dgm:bulletEnabled val="1"/>
        </dgm:presLayoutVars>
      </dgm:prSet>
      <dgm:spPr/>
    </dgm:pt>
    <dgm:pt modelId="{39C1DB83-DA95-4E38-B003-C59BDFBC2BA5}" type="pres">
      <dgm:prSet presAssocID="{1E60BA5B-3B0E-48B5-BE96-CC04F000784A}" presName="childText" presStyleLbl="revTx" presStyleIdx="0" presStyleCnt="1" custScaleY="130815">
        <dgm:presLayoutVars>
          <dgm:bulletEnabled val="1"/>
        </dgm:presLayoutVars>
      </dgm:prSet>
      <dgm:spPr/>
    </dgm:pt>
  </dgm:ptLst>
  <dgm:cxnLst>
    <dgm:cxn modelId="{F4E19514-197A-4A94-94B0-225FF48E2DA7}" type="presOf" srcId="{9A8C5FA9-5B3E-484F-90EF-E183CFCFCC56}" destId="{39C1DB83-DA95-4E38-B003-C59BDFBC2BA5}" srcOrd="0" destOrd="8" presId="urn:microsoft.com/office/officeart/2005/8/layout/vList2"/>
    <dgm:cxn modelId="{36EF5126-09F7-4153-B728-8D4FCB6500CE}" type="presOf" srcId="{3A761468-4CBC-4D0F-B958-01C9F24B125B}" destId="{C260DE9B-615C-45F3-BC2E-CC15A93149A9}" srcOrd="0" destOrd="0" presId="urn:microsoft.com/office/officeart/2005/8/layout/vList2"/>
    <dgm:cxn modelId="{4A4F8A32-175E-46AE-84D6-4AB82062BD22}" type="presOf" srcId="{9EDF1A5F-F1CA-447E-83B9-B88B0B416FC0}" destId="{39C1DB83-DA95-4E38-B003-C59BDFBC2BA5}" srcOrd="0" destOrd="6" presId="urn:microsoft.com/office/officeart/2005/8/layout/vList2"/>
    <dgm:cxn modelId="{B51C655D-D8C3-4159-88E0-F4BF9E400999}" type="presOf" srcId="{1E60BA5B-3B0E-48B5-BE96-CC04F000784A}" destId="{7E083237-7E0E-42EA-92FD-85318AC7A668}" srcOrd="0" destOrd="0" presId="urn:microsoft.com/office/officeart/2005/8/layout/vList2"/>
    <dgm:cxn modelId="{07E3A545-7712-4B63-AAE5-7CE658BFD0B1}" srcId="{1E60BA5B-3B0E-48B5-BE96-CC04F000784A}" destId="{0E1F6470-F468-4166-A14D-10A7BE34597B}" srcOrd="2" destOrd="0" parTransId="{92694D3B-0A46-4569-8C61-1EB911EE108E}" sibTransId="{788440A6-1C8C-4719-98FB-1F5088409CD3}"/>
    <dgm:cxn modelId="{07EEE765-C3CE-4A70-ADD0-D2CC3E6B3361}" type="presOf" srcId="{9D56F486-E0F0-4FC9-95BA-AD08B8637961}" destId="{39C1DB83-DA95-4E38-B003-C59BDFBC2BA5}" srcOrd="0" destOrd="3" presId="urn:microsoft.com/office/officeart/2005/8/layout/vList2"/>
    <dgm:cxn modelId="{DD23B06B-3CC4-4E03-B683-F6E8C4BF75CF}" type="presOf" srcId="{110A4271-635E-48A2-9850-D03973A616DD}" destId="{39C1DB83-DA95-4E38-B003-C59BDFBC2BA5}" srcOrd="0" destOrd="4" presId="urn:microsoft.com/office/officeart/2005/8/layout/vList2"/>
    <dgm:cxn modelId="{0E1A714D-9C40-4B0F-8EAC-439BFCDE3E3B}" type="presOf" srcId="{51B0DBA7-7059-470A-A164-CA41EACBCF3D}" destId="{39C1DB83-DA95-4E38-B003-C59BDFBC2BA5}" srcOrd="0" destOrd="7" presId="urn:microsoft.com/office/officeart/2005/8/layout/vList2"/>
    <dgm:cxn modelId="{937CAF4D-1CE7-44D8-8AA6-AFA2A354CC8D}" type="presOf" srcId="{E8EC32B0-857A-4628-B45F-6E5CA02F58E3}" destId="{9D4C6C69-897A-4533-AD68-33F73F39EC4D}" srcOrd="0" destOrd="0" presId="urn:microsoft.com/office/officeart/2005/8/layout/vList2"/>
    <dgm:cxn modelId="{B4A06070-E1D1-439C-9F41-B3D071F15BEB}" srcId="{1E60BA5B-3B0E-48B5-BE96-CC04F000784A}" destId="{9D56F486-E0F0-4FC9-95BA-AD08B8637961}" srcOrd="3" destOrd="0" parTransId="{8F52D136-4E73-4851-A358-9E07C725937B}" sibTransId="{F342C09F-5C67-423A-A589-2978122EC790}"/>
    <dgm:cxn modelId="{842DE272-EE4A-4692-AED6-4BD3D5210F47}" type="presOf" srcId="{EE330216-7531-4E4C-9089-6E81E155FBE5}" destId="{39C1DB83-DA95-4E38-B003-C59BDFBC2BA5}" srcOrd="0" destOrd="0" presId="urn:microsoft.com/office/officeart/2005/8/layout/vList2"/>
    <dgm:cxn modelId="{43D1B054-B397-4C5E-9E51-D0776BE7CBCB}" srcId="{3A761468-4CBC-4D0F-B958-01C9F24B125B}" destId="{E8EC32B0-857A-4628-B45F-6E5CA02F58E3}" srcOrd="1" destOrd="0" parTransId="{5810BF3F-C9E9-45A0-BC29-7F8C29F28E87}" sibTransId="{C606B921-7B23-45B5-8CC8-25886527C13F}"/>
    <dgm:cxn modelId="{0CFE1955-E729-4C9A-8139-2AFAB54E7EF4}" type="presOf" srcId="{F57BC699-EEE0-49BF-B760-D008CBC7E693}" destId="{3751B434-7EB2-4DA8-94B1-594FD26DF6F0}" srcOrd="0" destOrd="0" presId="urn:microsoft.com/office/officeart/2005/8/layout/vList2"/>
    <dgm:cxn modelId="{E731448C-CAC4-4718-ADE9-C91E8FB7D02B}" srcId="{1E60BA5B-3B0E-48B5-BE96-CC04F000784A}" destId="{110A4271-635E-48A2-9850-D03973A616DD}" srcOrd="4" destOrd="0" parTransId="{BC025817-5005-489F-B31E-A4AB4075BDE4}" sibTransId="{E7E101AE-4672-4DC7-9AC9-24AF0C2D8890}"/>
    <dgm:cxn modelId="{09B21C8E-C45F-40A0-9769-31C53FBE5A9A}" srcId="{3A761468-4CBC-4D0F-B958-01C9F24B125B}" destId="{F57BC699-EEE0-49BF-B760-D008CBC7E693}" srcOrd="0" destOrd="0" parTransId="{9FBC649A-AAAA-49FF-97DA-3C558470D187}" sibTransId="{F70BEEBA-81D6-4A69-B08D-F748FE5A5F5F}"/>
    <dgm:cxn modelId="{FA531B92-A052-4119-83A1-927E00BAC629}" srcId="{3A761468-4CBC-4D0F-B958-01C9F24B125B}" destId="{1E60BA5B-3B0E-48B5-BE96-CC04F000784A}" srcOrd="2" destOrd="0" parTransId="{54C627EA-3F13-4290-A411-FD5F4BCBA924}" sibTransId="{21A9F31B-F3FD-4CC3-A35D-7051CB1CDF6A}"/>
    <dgm:cxn modelId="{61A5E6A5-1B38-4B97-AFD5-44539A8295C2}" type="presOf" srcId="{0E31828A-A9A3-42F6-9104-1D8B7C1496E6}" destId="{39C1DB83-DA95-4E38-B003-C59BDFBC2BA5}" srcOrd="0" destOrd="1" presId="urn:microsoft.com/office/officeart/2005/8/layout/vList2"/>
    <dgm:cxn modelId="{E5814CAC-11CD-4C10-A2B9-C21D186E0EBC}" type="presOf" srcId="{0E1F6470-F468-4166-A14D-10A7BE34597B}" destId="{39C1DB83-DA95-4E38-B003-C59BDFBC2BA5}" srcOrd="0" destOrd="2" presId="urn:microsoft.com/office/officeart/2005/8/layout/vList2"/>
    <dgm:cxn modelId="{12EAC8B2-C903-49CA-92C5-98AD6FEF8E3A}" srcId="{1E60BA5B-3B0E-48B5-BE96-CC04F000784A}" destId="{EE330216-7531-4E4C-9089-6E81E155FBE5}" srcOrd="0" destOrd="0" parTransId="{3868451E-8FF1-4BA9-9CA1-39F5F7F85DE3}" sibTransId="{CFCB98FE-B0A5-4A70-934B-FC1EB89FF98D}"/>
    <dgm:cxn modelId="{CF72D2C8-BC6F-45C8-B010-67A427F738FE}" type="presOf" srcId="{D50FAEEB-51D3-4B3C-9F36-3AA7A03F9C37}" destId="{39C1DB83-DA95-4E38-B003-C59BDFBC2BA5}" srcOrd="0" destOrd="5" presId="urn:microsoft.com/office/officeart/2005/8/layout/vList2"/>
    <dgm:cxn modelId="{8A757ECC-7F66-4AD2-8BEA-F1F025E40045}" srcId="{1E60BA5B-3B0E-48B5-BE96-CC04F000784A}" destId="{D50FAEEB-51D3-4B3C-9F36-3AA7A03F9C37}" srcOrd="5" destOrd="0" parTransId="{AE6FB768-DB10-420A-B059-51FB98B3CC8D}" sibTransId="{F48C06D1-61EE-4103-9C7D-104F39A3713B}"/>
    <dgm:cxn modelId="{4DF754D5-320E-42C8-88FB-8932B78793D2}" srcId="{1E60BA5B-3B0E-48B5-BE96-CC04F000784A}" destId="{9EDF1A5F-F1CA-447E-83B9-B88B0B416FC0}" srcOrd="6" destOrd="0" parTransId="{252A245E-3BBD-4D9E-B8CA-CC6BD51A43F2}" sibTransId="{35D27F62-C241-41D3-B141-4EF5C424CDBF}"/>
    <dgm:cxn modelId="{3339EBEC-FB7D-4ABB-84DA-BD1C75C39AAE}" srcId="{1E60BA5B-3B0E-48B5-BE96-CC04F000784A}" destId="{0E31828A-A9A3-42F6-9104-1D8B7C1496E6}" srcOrd="1" destOrd="0" parTransId="{4230CD99-CFB2-4E51-9010-8FECA35D976D}" sibTransId="{4C526A15-E654-452C-AE10-D80FD2FF2526}"/>
    <dgm:cxn modelId="{B96BC4F8-101F-47C5-A43A-A7E1C4EF56EF}" srcId="{1E60BA5B-3B0E-48B5-BE96-CC04F000784A}" destId="{51B0DBA7-7059-470A-A164-CA41EACBCF3D}" srcOrd="7" destOrd="0" parTransId="{46A6BB7B-0334-4841-A7F2-C13C62CA9610}" sibTransId="{87820028-37F6-471E-A5DB-AE452F13EAE1}"/>
    <dgm:cxn modelId="{CA9D53FD-F8DB-4754-88F0-B82BB8F29A3F}" srcId="{1E60BA5B-3B0E-48B5-BE96-CC04F000784A}" destId="{9A8C5FA9-5B3E-484F-90EF-E183CFCFCC56}" srcOrd="8" destOrd="0" parTransId="{C3E80A40-A023-4C32-81EE-EABADC699A77}" sibTransId="{D7A14BF7-6C4E-470B-9ABB-A5C9B0F124B8}"/>
    <dgm:cxn modelId="{2D7B4C0A-FE37-4CBC-84DE-96BFEF49793E}" type="presParOf" srcId="{C260DE9B-615C-45F3-BC2E-CC15A93149A9}" destId="{3751B434-7EB2-4DA8-94B1-594FD26DF6F0}" srcOrd="0" destOrd="0" presId="urn:microsoft.com/office/officeart/2005/8/layout/vList2"/>
    <dgm:cxn modelId="{101A17D5-BEF7-4B21-8D58-D88654BA0E8B}" type="presParOf" srcId="{C260DE9B-615C-45F3-BC2E-CC15A93149A9}" destId="{7BD99307-87A3-42E7-B107-53CC5A221192}" srcOrd="1" destOrd="0" presId="urn:microsoft.com/office/officeart/2005/8/layout/vList2"/>
    <dgm:cxn modelId="{FF247A6C-6D20-4BA0-A36E-5BE56A663F44}" type="presParOf" srcId="{C260DE9B-615C-45F3-BC2E-CC15A93149A9}" destId="{9D4C6C69-897A-4533-AD68-33F73F39EC4D}" srcOrd="2" destOrd="0" presId="urn:microsoft.com/office/officeart/2005/8/layout/vList2"/>
    <dgm:cxn modelId="{1647CF61-CDB4-44B8-A188-6155B62C72A7}" type="presParOf" srcId="{C260DE9B-615C-45F3-BC2E-CC15A93149A9}" destId="{C52DFBD6-FD63-4424-88F4-C1CFBE97059E}" srcOrd="3" destOrd="0" presId="urn:microsoft.com/office/officeart/2005/8/layout/vList2"/>
    <dgm:cxn modelId="{ED87E70C-27EF-4F09-AD3E-C777740319EC}" type="presParOf" srcId="{C260DE9B-615C-45F3-BC2E-CC15A93149A9}" destId="{7E083237-7E0E-42EA-92FD-85318AC7A668}" srcOrd="4" destOrd="0" presId="urn:microsoft.com/office/officeart/2005/8/layout/vList2"/>
    <dgm:cxn modelId="{5BA314AF-4CD6-4826-BA06-65579F2F69DE}" type="presParOf" srcId="{C260DE9B-615C-45F3-BC2E-CC15A93149A9}" destId="{39C1DB83-DA95-4E38-B003-C59BDFBC2BA5}"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B434-7EB2-4DA8-94B1-594FD26DF6F0}">
      <dsp:nvSpPr>
        <dsp:cNvPr id="0" name=""/>
        <dsp:cNvSpPr/>
      </dsp:nvSpPr>
      <dsp:spPr>
        <a:xfrm>
          <a:off x="0" y="83221"/>
          <a:ext cx="5669628" cy="6388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dirty="0"/>
            <a:t>Transcend the ‘Anglophone Bubble’</a:t>
          </a:r>
          <a:endParaRPr lang="en-US" sz="2600" kern="1200" dirty="0"/>
        </a:p>
      </dsp:txBody>
      <dsp:txXfrm>
        <a:off x="31185" y="114406"/>
        <a:ext cx="5607258" cy="576450"/>
      </dsp:txXfrm>
    </dsp:sp>
    <dsp:sp modelId="{9D4C6C69-897A-4533-AD68-33F73F39EC4D}">
      <dsp:nvSpPr>
        <dsp:cNvPr id="0" name=""/>
        <dsp:cNvSpPr/>
      </dsp:nvSpPr>
      <dsp:spPr>
        <a:xfrm>
          <a:off x="0" y="796921"/>
          <a:ext cx="5669628" cy="638820"/>
        </a:xfrm>
        <a:prstGeom prst="round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dirty="0"/>
            <a:t>Engage with other academic cultures</a:t>
          </a:r>
          <a:endParaRPr lang="en-US" sz="2600" kern="1200" dirty="0"/>
        </a:p>
      </dsp:txBody>
      <dsp:txXfrm>
        <a:off x="31185" y="828106"/>
        <a:ext cx="5607258" cy="576450"/>
      </dsp:txXfrm>
    </dsp:sp>
    <dsp:sp modelId="{7E083237-7E0E-42EA-92FD-85318AC7A668}">
      <dsp:nvSpPr>
        <dsp:cNvPr id="0" name=""/>
        <dsp:cNvSpPr/>
      </dsp:nvSpPr>
      <dsp:spPr>
        <a:xfrm>
          <a:off x="0" y="1510621"/>
          <a:ext cx="5669628" cy="638820"/>
        </a:xfrm>
        <a:prstGeom prst="round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dirty="0"/>
            <a:t>Reap potential benefits</a:t>
          </a:r>
          <a:endParaRPr lang="en-US" sz="2600" kern="1200" dirty="0"/>
        </a:p>
      </dsp:txBody>
      <dsp:txXfrm>
        <a:off x="31185" y="1541806"/>
        <a:ext cx="5607258" cy="576450"/>
      </dsp:txXfrm>
    </dsp:sp>
    <dsp:sp modelId="{39C1DB83-DA95-4E38-B003-C59BDFBC2BA5}">
      <dsp:nvSpPr>
        <dsp:cNvPr id="0" name=""/>
        <dsp:cNvSpPr/>
      </dsp:nvSpPr>
      <dsp:spPr>
        <a:xfrm>
          <a:off x="0" y="2149441"/>
          <a:ext cx="5669628" cy="408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011" tIns="33020" rIns="184912" bIns="33020" numCol="1" spcCol="1270" anchor="t" anchorCtr="0">
          <a:noAutofit/>
        </a:bodyPr>
        <a:lstStyle/>
        <a:p>
          <a:pPr marL="228600" lvl="1" indent="-228600" algn="l" defTabSz="889000">
            <a:lnSpc>
              <a:spcPct val="90000"/>
            </a:lnSpc>
            <a:spcBef>
              <a:spcPct val="0"/>
            </a:spcBef>
            <a:spcAft>
              <a:spcPct val="20000"/>
            </a:spcAft>
            <a:buChar char="•"/>
          </a:pPr>
          <a:endParaRPr lang="en-US" sz="2000" kern="1200" dirty="0"/>
        </a:p>
        <a:p>
          <a:pPr marL="228600" lvl="1" indent="-228600" algn="l" defTabSz="889000">
            <a:lnSpc>
              <a:spcPct val="90000"/>
            </a:lnSpc>
            <a:spcBef>
              <a:spcPct val="0"/>
            </a:spcBef>
            <a:spcAft>
              <a:spcPct val="20000"/>
            </a:spcAft>
            <a:buChar char="•"/>
          </a:pPr>
          <a:r>
            <a:rPr lang="en-US" sz="2000" kern="1200" dirty="0"/>
            <a:t>Enacting Warwick’s </a:t>
          </a:r>
          <a:r>
            <a:rPr lang="en-US" sz="2000" kern="1200" dirty="0">
              <a:hlinkClick xmlns:r="http://schemas.openxmlformats.org/officeDocument/2006/relationships" r:id="rId1"/>
            </a:rPr>
            <a:t>university strategy</a:t>
          </a:r>
          <a:endParaRPr lang="en-US" sz="2000" kern="1200" dirty="0"/>
        </a:p>
        <a:p>
          <a:pPr marL="228600" lvl="1" indent="-228600" algn="l" defTabSz="889000">
            <a:lnSpc>
              <a:spcPct val="90000"/>
            </a:lnSpc>
            <a:spcBef>
              <a:spcPct val="0"/>
            </a:spcBef>
            <a:spcAft>
              <a:spcPct val="20000"/>
            </a:spcAft>
            <a:buChar char="•"/>
          </a:pPr>
          <a:r>
            <a:rPr lang="en-US" sz="2000" kern="1200" dirty="0"/>
            <a:t>Exploring other perspectives / approaches</a:t>
          </a:r>
        </a:p>
        <a:p>
          <a:pPr marL="228600" lvl="1" indent="-228600" algn="l" defTabSz="889000">
            <a:lnSpc>
              <a:spcPct val="90000"/>
            </a:lnSpc>
            <a:spcBef>
              <a:spcPct val="0"/>
            </a:spcBef>
            <a:spcAft>
              <a:spcPct val="20000"/>
            </a:spcAft>
            <a:buChar char="•"/>
          </a:pPr>
          <a:r>
            <a:rPr lang="en-GB" sz="2000" kern="1200" dirty="0"/>
            <a:t>Accessing work in other countries / languages</a:t>
          </a:r>
          <a:endParaRPr lang="en-US" sz="2000" kern="1200" dirty="0"/>
        </a:p>
        <a:p>
          <a:pPr marL="228600" lvl="1" indent="-228600" algn="l" defTabSz="889000">
            <a:lnSpc>
              <a:spcPct val="90000"/>
            </a:lnSpc>
            <a:spcBef>
              <a:spcPct val="0"/>
            </a:spcBef>
            <a:spcAft>
              <a:spcPct val="20000"/>
            </a:spcAft>
            <a:buChar char="•"/>
          </a:pPr>
          <a:r>
            <a:rPr lang="en-GB" sz="2000" kern="1200" dirty="0"/>
            <a:t>Researching in overseas libraries / archives</a:t>
          </a:r>
          <a:endParaRPr lang="en-US" sz="2000" kern="1200" dirty="0"/>
        </a:p>
        <a:p>
          <a:pPr marL="228600" lvl="1" indent="-228600" algn="l" defTabSz="889000">
            <a:lnSpc>
              <a:spcPct val="90000"/>
            </a:lnSpc>
            <a:spcBef>
              <a:spcPct val="0"/>
            </a:spcBef>
            <a:spcAft>
              <a:spcPct val="20000"/>
            </a:spcAft>
            <a:buChar char="•"/>
          </a:pPr>
          <a:r>
            <a:rPr lang="en-GB" sz="2000" kern="1200" dirty="0"/>
            <a:t>Attending conferences and workshops abroad</a:t>
          </a:r>
          <a:endParaRPr lang="en-US" sz="2000" kern="1200" dirty="0"/>
        </a:p>
        <a:p>
          <a:pPr marL="228600" lvl="1" indent="-228600" algn="l" defTabSz="889000">
            <a:lnSpc>
              <a:spcPct val="90000"/>
            </a:lnSpc>
            <a:spcBef>
              <a:spcPct val="0"/>
            </a:spcBef>
            <a:spcAft>
              <a:spcPct val="20000"/>
            </a:spcAft>
            <a:buChar char="•"/>
          </a:pPr>
          <a:r>
            <a:rPr lang="en-GB" sz="2000" kern="1200" dirty="0"/>
            <a:t>Opening further funding / fellowship sources  </a:t>
          </a:r>
          <a:endParaRPr lang="en-US" sz="2000" kern="1200" dirty="0"/>
        </a:p>
        <a:p>
          <a:pPr marL="228600" lvl="1" indent="-228600" algn="l" defTabSz="889000">
            <a:lnSpc>
              <a:spcPct val="90000"/>
            </a:lnSpc>
            <a:spcBef>
              <a:spcPct val="0"/>
            </a:spcBef>
            <a:spcAft>
              <a:spcPct val="20000"/>
            </a:spcAft>
            <a:buChar char="•"/>
          </a:pPr>
          <a:r>
            <a:rPr lang="en-GB" sz="2000" kern="1200" dirty="0"/>
            <a:t>Career opportunities beyond the UK system</a:t>
          </a:r>
          <a:endParaRPr lang="en-US" sz="2000" kern="1200" dirty="0"/>
        </a:p>
        <a:p>
          <a:pPr marL="228600" lvl="1" indent="-228600" algn="l" defTabSz="889000">
            <a:lnSpc>
              <a:spcPct val="90000"/>
            </a:lnSpc>
            <a:spcBef>
              <a:spcPct val="0"/>
            </a:spcBef>
            <a:spcAft>
              <a:spcPct val="20000"/>
            </a:spcAft>
            <a:buChar char="•"/>
          </a:pPr>
          <a:r>
            <a:rPr lang="en-US" sz="2000" kern="1200" dirty="0"/>
            <a:t>...</a:t>
          </a:r>
        </a:p>
      </dsp:txBody>
      <dsp:txXfrm>
        <a:off x="0" y="2149441"/>
        <a:ext cx="5669628" cy="408346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2FB0C-2F6D-42A1-9C77-9F0FEA57927B}" type="datetimeFigureOut">
              <a:rPr lang="en-GB" smtClean="0"/>
              <a:t>31/10/2024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0ADD8-BC08-4FBE-A584-D7530003A0F6}" type="slidenum">
              <a:rPr lang="en-GB" smtClean="0"/>
              <a:t>‹#›</a:t>
            </a:fld>
            <a:endParaRPr lang="en-GB"/>
          </a:p>
        </p:txBody>
      </p:sp>
    </p:spTree>
    <p:extLst>
      <p:ext uri="{BB962C8B-B14F-4D97-AF65-F5344CB8AC3E}">
        <p14:creationId xmlns:p14="http://schemas.microsoft.com/office/powerpoint/2010/main" val="103692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a:t>
            </a:fld>
            <a:endParaRPr lang="en-GB"/>
          </a:p>
        </p:txBody>
      </p:sp>
    </p:spTree>
    <p:extLst>
      <p:ext uri="{BB962C8B-B14F-4D97-AF65-F5344CB8AC3E}">
        <p14:creationId xmlns:p14="http://schemas.microsoft.com/office/powerpoint/2010/main" val="2915621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10</a:t>
            </a:fld>
            <a:endParaRPr lang="en-GB"/>
          </a:p>
        </p:txBody>
      </p:sp>
    </p:spTree>
    <p:extLst>
      <p:ext uri="{BB962C8B-B14F-4D97-AF65-F5344CB8AC3E}">
        <p14:creationId xmlns:p14="http://schemas.microsoft.com/office/powerpoint/2010/main" val="1070862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11</a:t>
            </a:fld>
            <a:endParaRPr lang="en-GB"/>
          </a:p>
        </p:txBody>
      </p:sp>
    </p:spTree>
    <p:extLst>
      <p:ext uri="{BB962C8B-B14F-4D97-AF65-F5344CB8AC3E}">
        <p14:creationId xmlns:p14="http://schemas.microsoft.com/office/powerpoint/2010/main" val="3290003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12</a:t>
            </a:fld>
            <a:endParaRPr lang="en-GB"/>
          </a:p>
        </p:txBody>
      </p:sp>
    </p:spTree>
    <p:extLst>
      <p:ext uri="{BB962C8B-B14F-4D97-AF65-F5344CB8AC3E}">
        <p14:creationId xmlns:p14="http://schemas.microsoft.com/office/powerpoint/2010/main" val="3611272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13</a:t>
            </a:fld>
            <a:endParaRPr lang="en-GB"/>
          </a:p>
        </p:txBody>
      </p:sp>
    </p:spTree>
    <p:extLst>
      <p:ext uri="{BB962C8B-B14F-4D97-AF65-F5344CB8AC3E}">
        <p14:creationId xmlns:p14="http://schemas.microsoft.com/office/powerpoint/2010/main" val="1021389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14</a:t>
            </a:fld>
            <a:endParaRPr lang="en-GB"/>
          </a:p>
        </p:txBody>
      </p:sp>
    </p:spTree>
    <p:extLst>
      <p:ext uri="{BB962C8B-B14F-4D97-AF65-F5344CB8AC3E}">
        <p14:creationId xmlns:p14="http://schemas.microsoft.com/office/powerpoint/2010/main" val="20910462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15</a:t>
            </a:fld>
            <a:endParaRPr lang="en-GB"/>
          </a:p>
        </p:txBody>
      </p:sp>
    </p:spTree>
    <p:extLst>
      <p:ext uri="{BB962C8B-B14F-4D97-AF65-F5344CB8AC3E}">
        <p14:creationId xmlns:p14="http://schemas.microsoft.com/office/powerpoint/2010/main" val="4618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2</a:t>
            </a:fld>
            <a:endParaRPr lang="en-GB"/>
          </a:p>
        </p:txBody>
      </p:sp>
    </p:spTree>
    <p:extLst>
      <p:ext uri="{BB962C8B-B14F-4D97-AF65-F5344CB8AC3E}">
        <p14:creationId xmlns:p14="http://schemas.microsoft.com/office/powerpoint/2010/main" val="1825232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3</a:t>
            </a:fld>
            <a:endParaRPr lang="en-GB"/>
          </a:p>
        </p:txBody>
      </p:sp>
    </p:spTree>
    <p:extLst>
      <p:ext uri="{BB962C8B-B14F-4D97-AF65-F5344CB8AC3E}">
        <p14:creationId xmlns:p14="http://schemas.microsoft.com/office/powerpoint/2010/main" val="3453005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4</a:t>
            </a:fld>
            <a:endParaRPr lang="en-GB"/>
          </a:p>
        </p:txBody>
      </p:sp>
    </p:spTree>
    <p:extLst>
      <p:ext uri="{BB962C8B-B14F-4D97-AF65-F5344CB8AC3E}">
        <p14:creationId xmlns:p14="http://schemas.microsoft.com/office/powerpoint/2010/main" val="3127604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5</a:t>
            </a:fld>
            <a:endParaRPr lang="en-GB"/>
          </a:p>
        </p:txBody>
      </p:sp>
    </p:spTree>
    <p:extLst>
      <p:ext uri="{BB962C8B-B14F-4D97-AF65-F5344CB8AC3E}">
        <p14:creationId xmlns:p14="http://schemas.microsoft.com/office/powerpoint/2010/main" val="688803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6</a:t>
            </a:fld>
            <a:endParaRPr lang="en-GB"/>
          </a:p>
        </p:txBody>
      </p:sp>
    </p:spTree>
    <p:extLst>
      <p:ext uri="{BB962C8B-B14F-4D97-AF65-F5344CB8AC3E}">
        <p14:creationId xmlns:p14="http://schemas.microsoft.com/office/powerpoint/2010/main" val="3942317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7</a:t>
            </a:fld>
            <a:endParaRPr lang="en-GB"/>
          </a:p>
        </p:txBody>
      </p:sp>
    </p:spTree>
    <p:extLst>
      <p:ext uri="{BB962C8B-B14F-4D97-AF65-F5344CB8AC3E}">
        <p14:creationId xmlns:p14="http://schemas.microsoft.com/office/powerpoint/2010/main" val="3393101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8</a:t>
            </a:fld>
            <a:endParaRPr lang="en-GB"/>
          </a:p>
        </p:txBody>
      </p:sp>
    </p:spTree>
    <p:extLst>
      <p:ext uri="{BB962C8B-B14F-4D97-AF65-F5344CB8AC3E}">
        <p14:creationId xmlns:p14="http://schemas.microsoft.com/office/powerpoint/2010/main" val="1138010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9</a:t>
            </a:fld>
            <a:endParaRPr lang="en-GB"/>
          </a:p>
        </p:txBody>
      </p:sp>
    </p:spTree>
    <p:extLst>
      <p:ext uri="{BB962C8B-B14F-4D97-AF65-F5344CB8AC3E}">
        <p14:creationId xmlns:p14="http://schemas.microsoft.com/office/powerpoint/2010/main" val="138541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180669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012028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8421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69478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FDC6F8-F4A2-4B1F-869F-F9AC1070F6D2}"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538325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DC6F8-F4A2-4B1F-869F-F9AC1070F6D2}"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532729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FDC6F8-F4A2-4B1F-869F-F9AC1070F6D2}" type="datetimeFigureOut">
              <a:rPr lang="en-GB" smtClean="0"/>
              <a:t>31/10/2024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5300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FDC6F8-F4A2-4B1F-869F-F9AC1070F6D2}" type="datetimeFigureOut">
              <a:rPr lang="en-GB" smtClean="0"/>
              <a:t>31/10/2024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990528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DC6F8-F4A2-4B1F-869F-F9AC1070F6D2}" type="datetimeFigureOut">
              <a:rPr lang="en-GB" smtClean="0"/>
              <a:t>31/10/2024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467642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FDC6F8-F4A2-4B1F-869F-F9AC1070F6D2}"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4218529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FDC6F8-F4A2-4B1F-869F-F9AC1070F6D2}"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220541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FDC6F8-F4A2-4B1F-869F-F9AC1070F6D2}" type="datetimeFigureOut">
              <a:rPr lang="en-GB" smtClean="0"/>
              <a:t>31/10/2024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6D6475A-3733-4611-A3CD-CC0C3C620C25}" type="slidenum">
              <a:rPr lang="en-GB" smtClean="0"/>
              <a:t>‹#›</a:t>
            </a:fld>
            <a:endParaRPr lang="en-GB"/>
          </a:p>
        </p:txBody>
      </p:sp>
    </p:spTree>
    <p:extLst>
      <p:ext uri="{BB962C8B-B14F-4D97-AF65-F5344CB8AC3E}">
        <p14:creationId xmlns:p14="http://schemas.microsoft.com/office/powerpoint/2010/main" val="960389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webcat.warwick.ac.uk/record=b3215667~S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research/spotlight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arwick.ac.uk/fac/cross_fac/" TargetMode="External"/><Relationship Id="rId4" Type="http://schemas.openxmlformats.org/officeDocument/2006/relationships/hyperlink" Target="https://warwick.ac.uk/fac/arts/schoolforcross-facultystudi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journals.ukzn.ac.za/index.php/joe/article/view/425"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600transformer.blogspot.com/2010/10/what-do-we-mean-by-interdisciplinarity.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arwick.ac.uk/fac/cross_fac/myparish/projects/towerbal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tandfonline.com/doi/abs/10.1080/0308514070176084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Diverse perspectives on interdisciplinarity from Members of the College ...">
            <a:extLst>
              <a:ext uri="{FF2B5EF4-FFF2-40B4-BE49-F238E27FC236}">
                <a16:creationId xmlns:a16="http://schemas.microsoft.com/office/drawing/2014/main" id="{4DE4D010-B577-31B7-BA96-3BED4F84CEE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7" r="6254" b="-8"/>
          <a:stretch/>
        </p:blipFill>
        <p:spPr bwMode="auto">
          <a:xfrm>
            <a:off x="5386014" y="2987032"/>
            <a:ext cx="2517271" cy="25280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lobe PNGs for Free Download">
            <a:extLst>
              <a:ext uri="{FF2B5EF4-FFF2-40B4-BE49-F238E27FC236}">
                <a16:creationId xmlns:a16="http://schemas.microsoft.com/office/drawing/2014/main" id="{6BF368F2-6361-784B-2E40-6BB42726AA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0715" y="2968387"/>
            <a:ext cx="2651831" cy="265183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E1C601B-DFC8-84BA-056E-734E46DF82C5}"/>
              </a:ext>
            </a:extLst>
          </p:cNvPr>
          <p:cNvSpPr>
            <a:spLocks noGrp="1"/>
          </p:cNvSpPr>
          <p:nvPr>
            <p:ph type="ctrTitle"/>
          </p:nvPr>
        </p:nvSpPr>
        <p:spPr>
          <a:xfrm>
            <a:off x="5234525" y="2067795"/>
            <a:ext cx="3128996" cy="524329"/>
          </a:xfrm>
        </p:spPr>
        <p:txBody>
          <a:bodyPr>
            <a:noAutofit/>
          </a:bodyPr>
          <a:lstStyle/>
          <a:p>
            <a:pPr algn="l"/>
            <a:r>
              <a:rPr lang="en-GB" sz="3300" dirty="0">
                <a:solidFill>
                  <a:srgbClr val="FFC000"/>
                </a:solidFill>
              </a:rPr>
              <a:t>‘-disciplinarity’</a:t>
            </a:r>
          </a:p>
        </p:txBody>
      </p:sp>
      <p:sp>
        <p:nvSpPr>
          <p:cNvPr id="3" name="Subtitle 2">
            <a:extLst>
              <a:ext uri="{FF2B5EF4-FFF2-40B4-BE49-F238E27FC236}">
                <a16:creationId xmlns:a16="http://schemas.microsoft.com/office/drawing/2014/main" id="{4B6CC0B3-B820-5876-2F9A-A4500F340723}"/>
              </a:ext>
            </a:extLst>
          </p:cNvPr>
          <p:cNvSpPr>
            <a:spLocks noGrp="1"/>
          </p:cNvSpPr>
          <p:nvPr>
            <p:ph type="subTitle" idx="1"/>
          </p:nvPr>
        </p:nvSpPr>
        <p:spPr>
          <a:xfrm>
            <a:off x="1046292" y="2068253"/>
            <a:ext cx="3040676" cy="523871"/>
          </a:xfrm>
        </p:spPr>
        <p:txBody>
          <a:bodyPr>
            <a:normAutofit fontScale="85000" lnSpcReduction="10000"/>
          </a:bodyPr>
          <a:lstStyle/>
          <a:p>
            <a:pPr algn="l"/>
            <a:r>
              <a:rPr lang="en-GB" sz="4050" dirty="0">
                <a:solidFill>
                  <a:srgbClr val="FFC000"/>
                </a:solidFill>
              </a:rPr>
              <a:t>‘-</a:t>
            </a:r>
            <a:r>
              <a:rPr lang="en-GB" sz="3825" dirty="0">
                <a:solidFill>
                  <a:srgbClr val="FFC000"/>
                </a:solidFill>
                <a:latin typeface="Aptos Display (Headings)"/>
              </a:rPr>
              <a:t>nationalization’</a:t>
            </a:r>
            <a:endParaRPr lang="en-GB" sz="3825" dirty="0">
              <a:latin typeface="Aptos Display (Headings)"/>
            </a:endParaRPr>
          </a:p>
        </p:txBody>
      </p:sp>
      <p:sp>
        <p:nvSpPr>
          <p:cNvPr id="4" name="TextBox 3">
            <a:extLst>
              <a:ext uri="{FF2B5EF4-FFF2-40B4-BE49-F238E27FC236}">
                <a16:creationId xmlns:a16="http://schemas.microsoft.com/office/drawing/2014/main" id="{02D5AC9E-388B-F5C7-C94E-1BBA5BB57F9D}"/>
              </a:ext>
            </a:extLst>
          </p:cNvPr>
          <p:cNvSpPr txBox="1"/>
          <p:nvPr/>
        </p:nvSpPr>
        <p:spPr>
          <a:xfrm>
            <a:off x="3993956" y="6374609"/>
            <a:ext cx="1156086" cy="300082"/>
          </a:xfrm>
          <a:prstGeom prst="rect">
            <a:avLst/>
          </a:prstGeom>
          <a:noFill/>
        </p:spPr>
        <p:txBody>
          <a:bodyPr wrap="none" rtlCol="0">
            <a:spAutoFit/>
          </a:bodyPr>
          <a:lstStyle/>
          <a:p>
            <a:r>
              <a:rPr lang="en-GB" sz="1350" dirty="0"/>
              <a:t>GRF 2024-25</a:t>
            </a:r>
          </a:p>
        </p:txBody>
      </p:sp>
      <p:pic>
        <p:nvPicPr>
          <p:cNvPr id="6" name="Picture 5" descr="A blue and white logo&#10;&#10;Description automatically generated">
            <a:extLst>
              <a:ext uri="{FF2B5EF4-FFF2-40B4-BE49-F238E27FC236}">
                <a16:creationId xmlns:a16="http://schemas.microsoft.com/office/drawing/2014/main" id="{AE100E3F-6503-549F-A30B-8607F20867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2832" y="5720709"/>
            <a:ext cx="598334" cy="598334"/>
          </a:xfrm>
          <a:prstGeom prst="rect">
            <a:avLst/>
          </a:prstGeom>
        </p:spPr>
      </p:pic>
      <p:sp>
        <p:nvSpPr>
          <p:cNvPr id="8" name="TextBox 7">
            <a:extLst>
              <a:ext uri="{FF2B5EF4-FFF2-40B4-BE49-F238E27FC236}">
                <a16:creationId xmlns:a16="http://schemas.microsoft.com/office/drawing/2014/main" id="{0ABE510D-6348-4058-CE89-86C2C2860ED6}"/>
              </a:ext>
            </a:extLst>
          </p:cNvPr>
          <p:cNvSpPr txBox="1"/>
          <p:nvPr/>
        </p:nvSpPr>
        <p:spPr>
          <a:xfrm>
            <a:off x="3350828" y="434070"/>
            <a:ext cx="3040675" cy="1323439"/>
          </a:xfrm>
          <a:prstGeom prst="rect">
            <a:avLst/>
          </a:prstGeom>
          <a:noFill/>
        </p:spPr>
        <p:txBody>
          <a:bodyPr wrap="square">
            <a:spAutoFit/>
          </a:bodyPr>
          <a:lstStyle/>
          <a:p>
            <a:r>
              <a:rPr lang="en-GB" sz="8000" b="1" dirty="0">
                <a:solidFill>
                  <a:srgbClr val="FFC000"/>
                </a:solidFill>
                <a:effectLst>
                  <a:outerShdw blurRad="38100" dist="38100" dir="2700000" algn="tl">
                    <a:srgbClr val="000000">
                      <a:alpha val="43137"/>
                    </a:srgbClr>
                  </a:outerShdw>
                </a:effectLst>
                <a:latin typeface="Aptos Display (Headings)"/>
              </a:rPr>
              <a:t>Inter-</a:t>
            </a:r>
            <a:endParaRPr lang="en-GB" sz="8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1687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B4746D6-BF47-D36B-8555-BE117433EC50}"/>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3B4953EB-F98F-51E3-AD99-A0D7A416AF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0DFBB31-E17C-1313-144A-77362BE56E8F}"/>
              </a:ext>
            </a:extLst>
          </p:cNvPr>
          <p:cNvSpPr>
            <a:spLocks noGrp="1"/>
          </p:cNvSpPr>
          <p:nvPr>
            <p:ph type="title"/>
          </p:nvPr>
        </p:nvSpPr>
        <p:spPr>
          <a:xfrm>
            <a:off x="429369" y="238539"/>
            <a:ext cx="8263890" cy="1434415"/>
          </a:xfrm>
        </p:spPr>
        <p:txBody>
          <a:bodyPr anchor="b">
            <a:normAutofit/>
          </a:bodyPr>
          <a:lstStyle/>
          <a:p>
            <a:r>
              <a:rPr lang="en-US" sz="2900" b="1" dirty="0" err="1"/>
              <a:t>Lury</a:t>
            </a:r>
            <a:r>
              <a:rPr lang="en-US" sz="2900" b="1" dirty="0"/>
              <a:t>, Celia (ed.), </a:t>
            </a:r>
            <a:r>
              <a:rPr lang="en-US" sz="2900" b="1" i="1" dirty="0">
                <a:hlinkClick r:id="rId3"/>
              </a:rPr>
              <a:t>Routledge Handbook of Interdisciplinary Research Methods</a:t>
            </a:r>
            <a:r>
              <a:rPr lang="en-US" sz="2900" b="1" dirty="0"/>
              <a:t> (2017)</a:t>
            </a:r>
            <a:br>
              <a:rPr lang="en-US" sz="2900" b="1" dirty="0"/>
            </a:br>
            <a:endParaRPr lang="en-GB" sz="2900" dirty="0"/>
          </a:p>
        </p:txBody>
      </p:sp>
      <p:sp>
        <p:nvSpPr>
          <p:cNvPr id="1033" name="sketchy line">
            <a:extLst>
              <a:ext uri="{FF2B5EF4-FFF2-40B4-BE49-F238E27FC236}">
                <a16:creationId xmlns:a16="http://schemas.microsoft.com/office/drawing/2014/main" id="{C61E4ACA-9066-9B00-63FD-32F7A90AF1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A4FCE8B6-A22B-77DD-EC60-276E2E072EB3}"/>
              </a:ext>
            </a:extLst>
          </p:cNvPr>
          <p:cNvSpPr>
            <a:spLocks noGrp="1"/>
          </p:cNvSpPr>
          <p:nvPr>
            <p:ph idx="1"/>
          </p:nvPr>
        </p:nvSpPr>
        <p:spPr>
          <a:xfrm>
            <a:off x="398977" y="2219330"/>
            <a:ext cx="5035164" cy="4119172"/>
          </a:xfrm>
        </p:spPr>
        <p:txBody>
          <a:bodyPr anchor="t">
            <a:normAutofit/>
          </a:bodyPr>
          <a:lstStyle/>
          <a:p>
            <a:r>
              <a:rPr lang="en-US" sz="1600" b="1" dirty="0"/>
              <a:t>Wedging</a:t>
            </a:r>
            <a:r>
              <a:rPr lang="en-US" sz="1600" dirty="0"/>
              <a:t> - </a:t>
            </a:r>
            <a:r>
              <a:rPr lang="en-GB" sz="1600" dirty="0"/>
              <a:t>something that connects scholars with different interests. (Ch. 16 by Jane Calvert)</a:t>
            </a:r>
            <a:endParaRPr lang="en-US" sz="1600" dirty="0"/>
          </a:p>
          <a:p>
            <a:r>
              <a:rPr lang="en-US" sz="1600" b="1" dirty="0"/>
              <a:t>Deriving</a:t>
            </a:r>
            <a:r>
              <a:rPr lang="en-US" sz="1600" dirty="0"/>
              <a:t> - to derive is not simply to come into possession of something, rather it is to acquire something by means of drawing it out from something else, and often in the endeavor of drawing it out, transforming it. We derive by extension. We derive by modification.  </a:t>
            </a:r>
            <a:r>
              <a:rPr lang="is-IS" sz="1600" dirty="0"/>
              <a:t>… </a:t>
            </a:r>
            <a:r>
              <a:rPr lang="en-US" sz="1600" dirty="0"/>
              <a:t>What we derive from design, as mode of making-as-inquiry, is not solutions, but rather productive glitches, difficulties, and complications. (Ch. 3 by Carl </a:t>
            </a:r>
            <a:r>
              <a:rPr lang="en-US" sz="1600" dirty="0" err="1"/>
              <a:t>Disalvo</a:t>
            </a:r>
            <a:r>
              <a:rPr lang="en-US" sz="1600" dirty="0"/>
              <a:t>)</a:t>
            </a:r>
          </a:p>
          <a:p>
            <a:r>
              <a:rPr lang="en-US" sz="1600" b="1" dirty="0"/>
              <a:t>Disrupting</a:t>
            </a:r>
            <a:r>
              <a:rPr lang="en-US" sz="1600" dirty="0"/>
              <a:t> - The idea of disrupting, as we develop it here, refers to an improvisatory process that ‘corrupts’ ethnographic and design principles when they are brought together. (Ch. 4 by Yoko </a:t>
            </a:r>
            <a:r>
              <a:rPr lang="en-US" sz="1600" dirty="0" err="1"/>
              <a:t>Akama</a:t>
            </a:r>
            <a:r>
              <a:rPr lang="en-US" sz="1600" dirty="0"/>
              <a:t> and Sarah Pink)</a:t>
            </a:r>
          </a:p>
        </p:txBody>
      </p:sp>
      <p:pic>
        <p:nvPicPr>
          <p:cNvPr id="1026" name="Picture 2" descr="Routledge Handbook of Interdisciplinary Research Methods book cover">
            <a:extLst>
              <a:ext uri="{FF2B5EF4-FFF2-40B4-BE49-F238E27FC236}">
                <a16:creationId xmlns:a16="http://schemas.microsoft.com/office/drawing/2014/main" id="{B75FD166-62F5-43BD-54C5-C0096ED38D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5" b="1950"/>
          <a:stretch/>
        </p:blipFill>
        <p:spPr bwMode="auto">
          <a:xfrm>
            <a:off x="5833117" y="2192452"/>
            <a:ext cx="2825852" cy="3916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047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5AD31-34DC-1D45-C6D5-0908139BD87A}"/>
              </a:ext>
            </a:extLst>
          </p:cNvPr>
          <p:cNvSpPr>
            <a:spLocks noGrp="1"/>
          </p:cNvSpPr>
          <p:nvPr>
            <p:ph type="title"/>
          </p:nvPr>
        </p:nvSpPr>
        <p:spPr/>
        <p:txBody>
          <a:bodyPr/>
          <a:lstStyle/>
          <a:p>
            <a:r>
              <a:rPr lang="en-GB" dirty="0"/>
              <a:t>Institutional support</a:t>
            </a:r>
          </a:p>
        </p:txBody>
      </p:sp>
      <p:sp>
        <p:nvSpPr>
          <p:cNvPr id="3" name="Content Placeholder 2">
            <a:extLst>
              <a:ext uri="{FF2B5EF4-FFF2-40B4-BE49-F238E27FC236}">
                <a16:creationId xmlns:a16="http://schemas.microsoft.com/office/drawing/2014/main" id="{37EFDA06-1493-86FA-A30B-3E60EB62BE51}"/>
              </a:ext>
            </a:extLst>
          </p:cNvPr>
          <p:cNvSpPr>
            <a:spLocks noGrp="1"/>
          </p:cNvSpPr>
          <p:nvPr>
            <p:ph idx="1"/>
          </p:nvPr>
        </p:nvSpPr>
        <p:spPr/>
        <p:txBody>
          <a:bodyPr>
            <a:normAutofit/>
          </a:bodyPr>
          <a:lstStyle/>
          <a:p>
            <a:r>
              <a:rPr lang="en-GB" dirty="0"/>
              <a:t>Humanities Research Centre</a:t>
            </a:r>
          </a:p>
          <a:p>
            <a:r>
              <a:rPr lang="en-GB" dirty="0"/>
              <a:t>Centre for Interdisciplinary Methodologies</a:t>
            </a:r>
          </a:p>
          <a:p>
            <a:r>
              <a:rPr lang="en-GB" dirty="0"/>
              <a:t>Institute for Advanced Studies</a:t>
            </a:r>
          </a:p>
          <a:p>
            <a:r>
              <a:rPr lang="en-GB" dirty="0">
                <a:hlinkClick r:id="rId3"/>
              </a:rPr>
              <a:t>Interdisciplinary Research Spotlights</a:t>
            </a:r>
            <a:r>
              <a:rPr lang="en-GB" dirty="0"/>
              <a:t> - Business and manufacturing; Health; Society and Culture; Sustainability plus two themes that run across all those ‘Behaviour’ and ‘Digital’.</a:t>
            </a:r>
          </a:p>
          <a:p>
            <a:r>
              <a:rPr lang="en-GB" dirty="0">
                <a:hlinkClick r:id="rId4"/>
              </a:rPr>
              <a:t>School for Cross-Faculty Studies</a:t>
            </a:r>
            <a:endParaRPr lang="en-GB" dirty="0"/>
          </a:p>
          <a:p>
            <a:r>
              <a:rPr lang="en-GB" dirty="0">
                <a:hlinkClick r:id="rId5"/>
              </a:rPr>
              <a:t>Cross-faculty centres, projects &amp; initiatives</a:t>
            </a:r>
            <a:endParaRPr lang="en-GB" dirty="0"/>
          </a:p>
        </p:txBody>
      </p:sp>
    </p:spTree>
    <p:extLst>
      <p:ext uri="{BB962C8B-B14F-4D97-AF65-F5344CB8AC3E}">
        <p14:creationId xmlns:p14="http://schemas.microsoft.com/office/powerpoint/2010/main" val="3462452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AC8A1-68FC-8003-7AC3-F51E06B7DEB5}"/>
              </a:ext>
            </a:extLst>
          </p:cNvPr>
          <p:cNvSpPr>
            <a:spLocks noGrp="1"/>
          </p:cNvSpPr>
          <p:nvPr>
            <p:ph type="title"/>
          </p:nvPr>
        </p:nvSpPr>
        <p:spPr/>
        <p:txBody>
          <a:bodyPr/>
          <a:lstStyle/>
          <a:p>
            <a:r>
              <a:rPr lang="en-GB" dirty="0"/>
              <a:t>Challenges / difficulties ?</a:t>
            </a:r>
          </a:p>
        </p:txBody>
      </p:sp>
      <p:sp>
        <p:nvSpPr>
          <p:cNvPr id="3" name="Content Placeholder 2">
            <a:extLst>
              <a:ext uri="{FF2B5EF4-FFF2-40B4-BE49-F238E27FC236}">
                <a16:creationId xmlns:a16="http://schemas.microsoft.com/office/drawing/2014/main" id="{2DAF7742-20D9-BA50-0C02-65D05C00C2C7}"/>
              </a:ext>
            </a:extLst>
          </p:cNvPr>
          <p:cNvSpPr>
            <a:spLocks noGrp="1"/>
          </p:cNvSpPr>
          <p:nvPr>
            <p:ph idx="1"/>
          </p:nvPr>
        </p:nvSpPr>
        <p:spPr/>
        <p:txBody>
          <a:bodyPr/>
          <a:lstStyle/>
          <a:p>
            <a:r>
              <a:rPr lang="en-GB" dirty="0"/>
              <a:t>Different disciplinary training, conventions, expectations and modes of explanation</a:t>
            </a:r>
          </a:p>
          <a:p>
            <a:r>
              <a:rPr lang="en-GB" dirty="0"/>
              <a:t>A sense of ‘loss’ (some art historians value ‘excellence’)</a:t>
            </a:r>
          </a:p>
          <a:p>
            <a:r>
              <a:rPr lang="en-GB" dirty="0"/>
              <a:t>How to write collaboratively?</a:t>
            </a:r>
          </a:p>
          <a:p>
            <a:r>
              <a:rPr lang="en-GB" dirty="0"/>
              <a:t>Mastering diverse literature</a:t>
            </a:r>
          </a:p>
          <a:p>
            <a:r>
              <a:rPr lang="en-GB" dirty="0"/>
              <a:t>Confidence – always struggling to understand, constantly trying to catch up</a:t>
            </a:r>
          </a:p>
          <a:p>
            <a:r>
              <a:rPr lang="en-GB" dirty="0"/>
              <a:t>Institutional barriers</a:t>
            </a:r>
          </a:p>
        </p:txBody>
      </p:sp>
      <p:pic>
        <p:nvPicPr>
          <p:cNvPr id="3078" name="Picture 6" descr="Sad Emoji&quot; Sticker for Sale by friedricksonmic | Redbubble">
            <a:extLst>
              <a:ext uri="{FF2B5EF4-FFF2-40B4-BE49-F238E27FC236}">
                <a16:creationId xmlns:a16="http://schemas.microsoft.com/office/drawing/2014/main" id="{E372AECE-F8BF-1715-0035-BCB387820A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522" y="7302"/>
            <a:ext cx="1391478" cy="1855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71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9E7AC5-1392-121C-5FA9-C35C8389C8C7}"/>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E520F049-27FA-9E1B-3A4A-A77F3E29AB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0EEF0EAF-AA66-2790-F5E5-B09735A66AB8}"/>
              </a:ext>
            </a:extLst>
          </p:cNvPr>
          <p:cNvSpPr>
            <a:spLocks noGrp="1"/>
          </p:cNvSpPr>
          <p:nvPr>
            <p:ph type="title"/>
          </p:nvPr>
        </p:nvSpPr>
        <p:spPr>
          <a:xfrm>
            <a:off x="641036" y="130563"/>
            <a:ext cx="8263890" cy="1213057"/>
          </a:xfrm>
        </p:spPr>
        <p:txBody>
          <a:bodyPr anchor="b">
            <a:normAutofit/>
          </a:bodyPr>
          <a:lstStyle/>
          <a:p>
            <a:r>
              <a:rPr lang="en-GB" sz="3600" b="1" dirty="0"/>
              <a:t>Critical voices</a:t>
            </a:r>
          </a:p>
        </p:txBody>
      </p:sp>
      <p:sp>
        <p:nvSpPr>
          <p:cNvPr id="1033" name="sketchy line">
            <a:extLst>
              <a:ext uri="{FF2B5EF4-FFF2-40B4-BE49-F238E27FC236}">
                <a16:creationId xmlns:a16="http://schemas.microsoft.com/office/drawing/2014/main" id="{1F1A7C45-4925-5A63-4348-3C0D8CAC1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13B1ADE6-97B0-6053-340D-3F34BCF33B7C}"/>
              </a:ext>
            </a:extLst>
          </p:cNvPr>
          <p:cNvSpPr>
            <a:spLocks noGrp="1"/>
          </p:cNvSpPr>
          <p:nvPr>
            <p:ph idx="1"/>
          </p:nvPr>
        </p:nvSpPr>
        <p:spPr>
          <a:xfrm>
            <a:off x="80431" y="1914640"/>
            <a:ext cx="8470901" cy="5440185"/>
          </a:xfrm>
        </p:spPr>
        <p:txBody>
          <a:bodyPr>
            <a:normAutofit fontScale="85000" lnSpcReduction="10000"/>
          </a:bodyPr>
          <a:lstStyle/>
          <a:p>
            <a:pPr lvl="1">
              <a:lnSpc>
                <a:spcPct val="120000"/>
              </a:lnSpc>
              <a:spcBef>
                <a:spcPts val="0"/>
              </a:spcBef>
            </a:pPr>
            <a:r>
              <a:rPr lang="en-US" sz="2600" dirty="0"/>
              <a:t>What is behind the recent rise of calls for interdisciplinarity</a:t>
            </a:r>
            <a:r>
              <a:rPr lang="en-GB" sz="2600" dirty="0"/>
              <a:t>?</a:t>
            </a:r>
          </a:p>
          <a:p>
            <a:pPr lvl="1">
              <a:lnSpc>
                <a:spcPct val="120000"/>
              </a:lnSpc>
              <a:spcBef>
                <a:spcPts val="0"/>
              </a:spcBef>
            </a:pPr>
            <a:r>
              <a:rPr lang="en-US" sz="2600" dirty="0"/>
              <a:t>Many funding bodies expect it: UKRI, </a:t>
            </a:r>
            <a:r>
              <a:rPr lang="en-US" sz="2600" dirty="0" err="1"/>
              <a:t>Wellcome</a:t>
            </a:r>
            <a:r>
              <a:rPr lang="en-US" sz="2600" dirty="0"/>
              <a:t> Trust</a:t>
            </a:r>
          </a:p>
          <a:p>
            <a:pPr lvl="1">
              <a:lnSpc>
                <a:spcPct val="120000"/>
              </a:lnSpc>
              <a:spcBef>
                <a:spcPts val="0"/>
              </a:spcBef>
            </a:pPr>
            <a:r>
              <a:rPr lang="en-US" sz="2600" dirty="0"/>
              <a:t>Some writers – such as Richard </a:t>
            </a:r>
            <a:r>
              <a:rPr lang="en-US" sz="2600" dirty="0" err="1"/>
              <a:t>Tabulawa</a:t>
            </a:r>
            <a:r>
              <a:rPr lang="en-US" sz="2600" dirty="0"/>
              <a:t>, ‘</a:t>
            </a:r>
            <a:r>
              <a:rPr lang="en-US" sz="2600" dirty="0">
                <a:hlinkClick r:id="rId3"/>
              </a:rPr>
              <a:t>Interdisciplinarity, Neoliberalism and Academic Identities</a:t>
            </a:r>
            <a:r>
              <a:rPr lang="en-US" sz="2600" dirty="0"/>
              <a:t>’ (2017) – see this in relation to a global context of a growing </a:t>
            </a:r>
            <a:r>
              <a:rPr lang="en-US" sz="2600" dirty="0" err="1"/>
              <a:t>instrumentalisation</a:t>
            </a:r>
            <a:r>
              <a:rPr lang="en-US" sz="2600" dirty="0"/>
              <a:t> of knowledge for utilitarian purposes. </a:t>
            </a:r>
          </a:p>
          <a:p>
            <a:pPr lvl="1">
              <a:lnSpc>
                <a:spcPct val="120000"/>
              </a:lnSpc>
              <a:spcBef>
                <a:spcPts val="0"/>
              </a:spcBef>
            </a:pPr>
            <a:r>
              <a:rPr lang="en-US" sz="2600" dirty="0" err="1"/>
              <a:t>Tabulawa’s</a:t>
            </a:r>
            <a:r>
              <a:rPr lang="en-US" sz="2600" dirty="0"/>
              <a:t> suggestion is that interdisciplinarity is not some neutral or technical re-arrangement of knowledge. Rather, it is a political tool seeking to wrest the power to control the processes and products of the university away from academics and forming new structures that support the needs of the market-based economy, i.e. serving a neoliberal agenda</a:t>
            </a:r>
          </a:p>
        </p:txBody>
      </p:sp>
    </p:spTree>
    <p:extLst>
      <p:ext uri="{BB962C8B-B14F-4D97-AF65-F5344CB8AC3E}">
        <p14:creationId xmlns:p14="http://schemas.microsoft.com/office/powerpoint/2010/main" val="1234618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BA883F-19C8-DF7D-B173-ED73D1357F8C}"/>
              </a:ext>
            </a:extLst>
          </p:cNvPr>
          <p:cNvSpPr>
            <a:spLocks noGrp="1"/>
          </p:cNvSpPr>
          <p:nvPr>
            <p:ph type="title"/>
          </p:nvPr>
        </p:nvSpPr>
        <p:spPr>
          <a:xfrm>
            <a:off x="641036" y="130563"/>
            <a:ext cx="8263890" cy="1213057"/>
          </a:xfrm>
        </p:spPr>
        <p:txBody>
          <a:bodyPr anchor="b">
            <a:normAutofit/>
          </a:bodyPr>
          <a:lstStyle/>
          <a:p>
            <a:r>
              <a:rPr lang="en-GB" sz="3600" b="1" dirty="0"/>
              <a:t>Is History inherently interdisciplinary?</a:t>
            </a: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B2EE7195-E672-7504-0225-5638772D2106}"/>
              </a:ext>
            </a:extLst>
          </p:cNvPr>
          <p:cNvSpPr>
            <a:spLocks noGrp="1"/>
          </p:cNvSpPr>
          <p:nvPr>
            <p:ph idx="1"/>
          </p:nvPr>
        </p:nvSpPr>
        <p:spPr>
          <a:xfrm>
            <a:off x="110067" y="1802786"/>
            <a:ext cx="8699186" cy="5317067"/>
          </a:xfrm>
        </p:spPr>
        <p:txBody>
          <a:bodyPr>
            <a:normAutofit/>
          </a:bodyPr>
          <a:lstStyle/>
          <a:p>
            <a:pPr marL="457200" lvl="1" indent="0">
              <a:lnSpc>
                <a:spcPct val="120000"/>
              </a:lnSpc>
              <a:buNone/>
            </a:pPr>
            <a:r>
              <a:rPr lang="en-GB" sz="2200" dirty="0"/>
              <a:t>The different branches of social, economic, religious, demographic etc history all have their specific canons, methods and debates, often in natural dialogue with e.g. sociology, economics, theology and statistics.</a:t>
            </a:r>
          </a:p>
          <a:p>
            <a:pPr marL="457200" lvl="1" indent="0">
              <a:lnSpc>
                <a:spcPct val="120000"/>
              </a:lnSpc>
              <a:buNone/>
            </a:pPr>
            <a:endParaRPr lang="en-GB" sz="1400" dirty="0"/>
          </a:p>
          <a:p>
            <a:pPr marL="457200" lvl="1" indent="0">
              <a:lnSpc>
                <a:spcPct val="120000"/>
              </a:lnSpc>
              <a:buNone/>
            </a:pPr>
            <a:r>
              <a:rPr lang="en-GB" sz="2200" dirty="0"/>
              <a:t>Historian on the Edge [Guy Halsall], </a:t>
            </a:r>
            <a:br>
              <a:rPr lang="en-GB" sz="2200" dirty="0"/>
            </a:br>
            <a:r>
              <a:rPr lang="en-GB" sz="2200" dirty="0"/>
              <a:t>‘</a:t>
            </a:r>
            <a:r>
              <a:rPr lang="en-GB" sz="2200" dirty="0">
                <a:hlinkClick r:id="rId3"/>
              </a:rPr>
              <a:t>What do we mean by ‘Interdisciplinarity’?</a:t>
            </a:r>
            <a:r>
              <a:rPr lang="en-GB" sz="2200" dirty="0"/>
              <a:t>:</a:t>
            </a:r>
          </a:p>
          <a:p>
            <a:pPr marL="457200" lvl="1" indent="0">
              <a:lnSpc>
                <a:spcPct val="120000"/>
              </a:lnSpc>
              <a:buNone/>
            </a:pPr>
            <a:br>
              <a:rPr lang="en-GB" sz="1400" dirty="0"/>
            </a:br>
            <a:r>
              <a:rPr lang="en-GB" sz="1900" dirty="0"/>
              <a:t>‘</a:t>
            </a:r>
            <a:r>
              <a:rPr lang="en-GB" sz="1900" b="0" i="0" dirty="0">
                <a:solidFill>
                  <a:srgbClr val="222222"/>
                </a:solidFill>
                <a:effectLst/>
                <a:highlight>
                  <a:srgbClr val="FFFFFF"/>
                </a:highlight>
              </a:rPr>
              <a:t>What is at stake here is how one draws and defines the dividing lines on the map of the academy, and what is involved in intellectual exchange. [What] I suggest, might be a more meaningful way of thinking about the fruitful confrontation of difference – a more interesting way of drawing the lines that sub-divide academia – is the confrontation of theoretical approaches.’</a:t>
            </a:r>
            <a:endParaRPr lang="en-GB" sz="1900" dirty="0"/>
          </a:p>
          <a:p>
            <a:endParaRPr lang="en-GB" dirty="0"/>
          </a:p>
        </p:txBody>
      </p:sp>
    </p:spTree>
    <p:extLst>
      <p:ext uri="{BB962C8B-B14F-4D97-AF65-F5344CB8AC3E}">
        <p14:creationId xmlns:p14="http://schemas.microsoft.com/office/powerpoint/2010/main" val="15195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1E47627-0954-D18C-0946-99FD5D0E6353}"/>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82FCA3E0-A894-97A5-941E-FABED2635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6D6B7BB7-B68D-5DED-423A-8BEB46EFCAE4}"/>
              </a:ext>
            </a:extLst>
          </p:cNvPr>
          <p:cNvSpPr>
            <a:spLocks noGrp="1"/>
          </p:cNvSpPr>
          <p:nvPr>
            <p:ph type="title"/>
          </p:nvPr>
        </p:nvSpPr>
        <p:spPr>
          <a:xfrm>
            <a:off x="641036" y="130563"/>
            <a:ext cx="8263890" cy="1213057"/>
          </a:xfrm>
        </p:spPr>
        <p:txBody>
          <a:bodyPr anchor="b">
            <a:normAutofit/>
          </a:bodyPr>
          <a:lstStyle/>
          <a:p>
            <a:r>
              <a:rPr lang="en-GB" sz="3600" b="1" dirty="0"/>
              <a:t>In my own research …</a:t>
            </a:r>
          </a:p>
        </p:txBody>
      </p:sp>
      <p:sp>
        <p:nvSpPr>
          <p:cNvPr id="1033" name="sketchy line">
            <a:extLst>
              <a:ext uri="{FF2B5EF4-FFF2-40B4-BE49-F238E27FC236}">
                <a16:creationId xmlns:a16="http://schemas.microsoft.com/office/drawing/2014/main" id="{3B0C8B1D-3488-43E9-E177-CC909C5A0A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0BFD65CD-9AD3-D326-81A7-BC8BBAF0828F}"/>
              </a:ext>
            </a:extLst>
          </p:cNvPr>
          <p:cNvSpPr>
            <a:spLocks noGrp="1"/>
          </p:cNvSpPr>
          <p:nvPr>
            <p:ph idx="1"/>
          </p:nvPr>
        </p:nvSpPr>
        <p:spPr>
          <a:xfrm>
            <a:off x="429369" y="2037756"/>
            <a:ext cx="7844368" cy="2588711"/>
          </a:xfrm>
        </p:spPr>
        <p:txBody>
          <a:bodyPr>
            <a:normAutofit/>
          </a:bodyPr>
          <a:lstStyle/>
          <a:p>
            <a:pPr marL="457200" lvl="1" indent="0">
              <a:lnSpc>
                <a:spcPct val="120000"/>
              </a:lnSpc>
              <a:spcBef>
                <a:spcPts val="0"/>
              </a:spcBef>
              <a:buNone/>
            </a:pPr>
            <a:endParaRPr lang="en-US" sz="2600" dirty="0"/>
          </a:p>
          <a:p>
            <a:pPr lvl="1">
              <a:lnSpc>
                <a:spcPct val="200000"/>
              </a:lnSpc>
              <a:spcBef>
                <a:spcPts val="0"/>
              </a:spcBef>
            </a:pPr>
            <a:r>
              <a:rPr lang="en-US" sz="2600" dirty="0"/>
              <a:t>… which country / culture could I engage with?</a:t>
            </a:r>
          </a:p>
          <a:p>
            <a:pPr lvl="1">
              <a:lnSpc>
                <a:spcPct val="200000"/>
              </a:lnSpc>
              <a:spcBef>
                <a:spcPts val="0"/>
              </a:spcBef>
            </a:pPr>
            <a:r>
              <a:rPr lang="en-US" sz="2600" dirty="0"/>
              <a:t>… what other discipline(s) might prove helpful? </a:t>
            </a:r>
          </a:p>
          <a:p>
            <a:endParaRPr lang="en-GB" dirty="0"/>
          </a:p>
        </p:txBody>
      </p:sp>
    </p:spTree>
    <p:extLst>
      <p:ext uri="{BB962C8B-B14F-4D97-AF65-F5344CB8AC3E}">
        <p14:creationId xmlns:p14="http://schemas.microsoft.com/office/powerpoint/2010/main" val="404178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46727-BED6-0362-11E9-56F4A4D98FB7}"/>
              </a:ext>
            </a:extLst>
          </p:cNvPr>
          <p:cNvSpPr>
            <a:spLocks noGrp="1"/>
          </p:cNvSpPr>
          <p:nvPr>
            <p:ph type="title"/>
          </p:nvPr>
        </p:nvSpPr>
        <p:spPr>
          <a:xfrm>
            <a:off x="1214077" y="3763626"/>
            <a:ext cx="1757723" cy="2378530"/>
          </a:xfrm>
        </p:spPr>
        <p:txBody>
          <a:bodyPr anchor="ctr">
            <a:normAutofit/>
          </a:bodyPr>
          <a:lstStyle/>
          <a:p>
            <a:r>
              <a:rPr lang="en-GB" sz="3100" dirty="0"/>
              <a:t>Beat’s research:</a:t>
            </a:r>
          </a:p>
        </p:txBody>
      </p:sp>
      <p:pic>
        <p:nvPicPr>
          <p:cNvPr id="4" name="Picture 3">
            <a:hlinkClick r:id="rId2"/>
            <a:extLst>
              <a:ext uri="{FF2B5EF4-FFF2-40B4-BE49-F238E27FC236}">
                <a16:creationId xmlns:a16="http://schemas.microsoft.com/office/drawing/2014/main" id="{D363E757-746A-59EC-EBAB-FD0E2603F0A5}"/>
              </a:ext>
            </a:extLst>
          </p:cNvPr>
          <p:cNvPicPr>
            <a:picLocks noChangeAspect="1"/>
          </p:cNvPicPr>
          <p:nvPr/>
        </p:nvPicPr>
        <p:blipFill>
          <a:blip r:embed="rId3"/>
          <a:srcRect t="19956" b="7903"/>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4DCB04AA-4230-700C-1C12-EAD29EC2B4EC}"/>
              </a:ext>
            </a:extLst>
          </p:cNvPr>
          <p:cNvSpPr>
            <a:spLocks noGrp="1"/>
          </p:cNvSpPr>
          <p:nvPr>
            <p:ph idx="1"/>
          </p:nvPr>
        </p:nvSpPr>
        <p:spPr>
          <a:xfrm>
            <a:off x="3280505" y="3871384"/>
            <a:ext cx="5614060" cy="2452687"/>
          </a:xfrm>
        </p:spPr>
        <p:txBody>
          <a:bodyPr anchor="ctr">
            <a:normAutofit/>
          </a:bodyPr>
          <a:lstStyle/>
          <a:p>
            <a:r>
              <a:rPr lang="en-GB" sz="1600" dirty="0"/>
              <a:t>Evidence / works from several Central European countries</a:t>
            </a:r>
          </a:p>
          <a:p>
            <a:r>
              <a:rPr lang="en-GB" sz="1600" dirty="0"/>
              <a:t>Local history in dialogue with memory studies, anthropology, architecture, material culture …</a:t>
            </a:r>
          </a:p>
          <a:p>
            <a:r>
              <a:rPr lang="en-GB" sz="1600" dirty="0"/>
              <a:t>Opportunities to link academia with heritage sector and building industry (intersectionality) …</a:t>
            </a:r>
          </a:p>
        </p:txBody>
      </p:sp>
    </p:spTree>
    <p:extLst>
      <p:ext uri="{BB962C8B-B14F-4D97-AF65-F5344CB8AC3E}">
        <p14:creationId xmlns:p14="http://schemas.microsoft.com/office/powerpoint/2010/main" val="89201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fill">
            <a:extLst>
              <a:ext uri="{FF2B5EF4-FFF2-40B4-BE49-F238E27FC236}">
                <a16:creationId xmlns:a16="http://schemas.microsoft.com/office/drawing/2014/main" id="{CB49665F-0298-4449-8D2D-209989CB9E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olor 2">
            <a:extLst>
              <a:ext uri="{FF2B5EF4-FFF2-40B4-BE49-F238E27FC236}">
                <a16:creationId xmlns:a16="http://schemas.microsoft.com/office/drawing/2014/main" id="{A71EEC14-174A-46FA-B046-4747504571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EEB6CB95-E653-4C6C-AE51-62FD848E8D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16" y="-2"/>
            <a:ext cx="2601176" cy="6858000"/>
            <a:chOff x="651279" y="598259"/>
            <a:chExt cx="10889442" cy="5680742"/>
          </a:xfrm>
        </p:grpSpPr>
        <p:sp>
          <p:nvSpPr>
            <p:cNvPr id="16" name="Color">
              <a:extLst>
                <a:ext uri="{FF2B5EF4-FFF2-40B4-BE49-F238E27FC236}">
                  <a16:creationId xmlns:a16="http://schemas.microsoft.com/office/drawing/2014/main" id="{BDD3CB8E-ABA7-4F37-BB2C-64FFD19813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lor">
              <a:extLst>
                <a:ext uri="{FF2B5EF4-FFF2-40B4-BE49-F238E27FC236}">
                  <a16:creationId xmlns:a16="http://schemas.microsoft.com/office/drawing/2014/main" id="{C2CA788A-B2FD-494C-BED0-83E31F6DF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20" name="Freeform: Shape 19">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24">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4" name="Title 3">
            <a:extLst>
              <a:ext uri="{FF2B5EF4-FFF2-40B4-BE49-F238E27FC236}">
                <a16:creationId xmlns:a16="http://schemas.microsoft.com/office/drawing/2014/main" id="{F2497BE5-6EFD-71E3-8F35-A34194DF95A2}"/>
              </a:ext>
            </a:extLst>
          </p:cNvPr>
          <p:cNvSpPr>
            <a:spLocks noGrp="1"/>
          </p:cNvSpPr>
          <p:nvPr>
            <p:ph type="title"/>
          </p:nvPr>
        </p:nvSpPr>
        <p:spPr>
          <a:xfrm rot="16200000">
            <a:off x="-994410" y="1947672"/>
            <a:ext cx="4471416" cy="2788920"/>
          </a:xfrm>
        </p:spPr>
        <p:txBody>
          <a:bodyPr anchor="ctr">
            <a:normAutofit/>
          </a:bodyPr>
          <a:lstStyle/>
          <a:p>
            <a:r>
              <a:rPr lang="en-GB" sz="4200">
                <a:solidFill>
                  <a:schemeClr val="bg1"/>
                </a:solidFill>
              </a:rPr>
              <a:t>Internationalization</a:t>
            </a:r>
          </a:p>
        </p:txBody>
      </p:sp>
      <p:graphicFrame>
        <p:nvGraphicFramePr>
          <p:cNvPr id="7" name="Content Placeholder 4">
            <a:extLst>
              <a:ext uri="{FF2B5EF4-FFF2-40B4-BE49-F238E27FC236}">
                <a16:creationId xmlns:a16="http://schemas.microsoft.com/office/drawing/2014/main" id="{A50389C9-C41F-C87B-5DF0-DCE74612D293}"/>
              </a:ext>
            </a:extLst>
          </p:cNvPr>
          <p:cNvGraphicFramePr>
            <a:graphicFrameLocks noGrp="1"/>
          </p:cNvGraphicFramePr>
          <p:nvPr>
            <p:ph idx="1"/>
            <p:extLst>
              <p:ext uri="{D42A27DB-BD31-4B8C-83A1-F6EECF244321}">
                <p14:modId xmlns:p14="http://schemas.microsoft.com/office/powerpoint/2010/main" val="906139331"/>
              </p:ext>
            </p:extLst>
          </p:nvPr>
        </p:nvGraphicFramePr>
        <p:xfrm>
          <a:off x="2844832" y="653939"/>
          <a:ext cx="5669628" cy="6316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108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057" name="Rectangle 2056">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DB1EA5-263E-30F9-D72D-4996A311545A}"/>
              </a:ext>
            </a:extLst>
          </p:cNvPr>
          <p:cNvSpPr>
            <a:spLocks noGrp="1"/>
          </p:cNvSpPr>
          <p:nvPr>
            <p:ph type="title"/>
          </p:nvPr>
        </p:nvSpPr>
        <p:spPr>
          <a:xfrm>
            <a:off x="571351" y="350196"/>
            <a:ext cx="3849573" cy="1624520"/>
          </a:xfrm>
        </p:spPr>
        <p:txBody>
          <a:bodyPr anchor="ctr">
            <a:normAutofit/>
          </a:bodyPr>
          <a:lstStyle/>
          <a:p>
            <a:r>
              <a:rPr lang="en-GB" sz="3500" dirty="0"/>
              <a:t>Example 1:</a:t>
            </a:r>
            <a:br>
              <a:rPr lang="en-GB" sz="3500" dirty="0"/>
            </a:br>
            <a:r>
              <a:rPr lang="en-GB" sz="3500" dirty="0"/>
              <a:t>The German Lands</a:t>
            </a:r>
          </a:p>
        </p:txBody>
      </p:sp>
      <p:sp>
        <p:nvSpPr>
          <p:cNvPr id="3" name="Content Placeholder 2">
            <a:extLst>
              <a:ext uri="{FF2B5EF4-FFF2-40B4-BE49-F238E27FC236}">
                <a16:creationId xmlns:a16="http://schemas.microsoft.com/office/drawing/2014/main" id="{B7A52D38-894C-894E-DEE1-A3109AEA94B5}"/>
              </a:ext>
            </a:extLst>
          </p:cNvPr>
          <p:cNvSpPr>
            <a:spLocks noGrp="1"/>
          </p:cNvSpPr>
          <p:nvPr>
            <p:ph idx="1"/>
          </p:nvPr>
        </p:nvSpPr>
        <p:spPr>
          <a:xfrm>
            <a:off x="571351" y="2446868"/>
            <a:ext cx="3849573" cy="4060936"/>
          </a:xfrm>
        </p:spPr>
        <p:txBody>
          <a:bodyPr anchor="ctr">
            <a:normAutofit/>
          </a:bodyPr>
          <a:lstStyle/>
          <a:p>
            <a:r>
              <a:rPr lang="en-GB" sz="1200" dirty="0"/>
              <a:t>Key role in early development of our discipline</a:t>
            </a:r>
          </a:p>
          <a:p>
            <a:r>
              <a:rPr lang="en-GB" sz="1200" dirty="0"/>
              <a:t>Fairly hierarchical / formal structures</a:t>
            </a:r>
          </a:p>
          <a:p>
            <a:r>
              <a:rPr lang="en-GB" sz="1200" dirty="0"/>
              <a:t>Mass universities, few courses selective</a:t>
            </a:r>
          </a:p>
          <a:p>
            <a:r>
              <a:rPr lang="en-GB" sz="1200" dirty="0"/>
              <a:t>Structured support for emerging scholars</a:t>
            </a:r>
          </a:p>
          <a:p>
            <a:pPr lvl="1"/>
            <a:r>
              <a:rPr lang="en-GB" sz="1200" i="1" dirty="0"/>
              <a:t>Graduate Colleges </a:t>
            </a:r>
            <a:r>
              <a:rPr lang="en-GB" sz="1200" dirty="0"/>
              <a:t>(interdisciplinary themes [e.g. 2011-20: Religious Knowledge at T</a:t>
            </a:r>
            <a:r>
              <a:rPr lang="en-GB" sz="1200" dirty="0">
                <a:latin typeface="Calibri" panose="020F0502020204030204" pitchFamily="34" charset="0"/>
                <a:cs typeface="Calibri" panose="020F0502020204030204" pitchFamily="34" charset="0"/>
              </a:rPr>
              <a:t>übingen]</a:t>
            </a:r>
            <a:r>
              <a:rPr lang="en-GB" sz="1200" dirty="0"/>
              <a:t>, bespoke training opportunities, international partners …) </a:t>
            </a:r>
          </a:p>
          <a:p>
            <a:pPr lvl="1"/>
            <a:r>
              <a:rPr lang="en-GB" sz="1200" dirty="0"/>
              <a:t>National Research Council (DFG) </a:t>
            </a:r>
            <a:r>
              <a:rPr lang="en-GB" sz="1200" i="1" dirty="0"/>
              <a:t>Special Research Areas </a:t>
            </a:r>
            <a:r>
              <a:rPr lang="en-GB" sz="1200" dirty="0"/>
              <a:t>(e.g. TG Dresden – </a:t>
            </a:r>
            <a:r>
              <a:rPr lang="en-GB" sz="1200" dirty="0" err="1"/>
              <a:t>Invectivity</a:t>
            </a:r>
            <a:r>
              <a:rPr lang="en-GB" sz="1200" dirty="0"/>
              <a:t>) with postdocs, conferences, publication projects</a:t>
            </a:r>
          </a:p>
          <a:p>
            <a:r>
              <a:rPr lang="en-GB" sz="1200" dirty="0"/>
              <a:t>Second / higher doctorate (</a:t>
            </a:r>
            <a:r>
              <a:rPr lang="en-GB" sz="1200" i="1" dirty="0" err="1"/>
              <a:t>Habilitation</a:t>
            </a:r>
            <a:r>
              <a:rPr lang="en-GB" sz="1200" dirty="0"/>
              <a:t>), less focus on one single area of expertise</a:t>
            </a:r>
          </a:p>
          <a:p>
            <a:r>
              <a:rPr lang="en-GB" sz="1200" dirty="0"/>
              <a:t>Relatively few permanent academic positions and long waiting times post-doctorate, with frequent dead ends</a:t>
            </a:r>
          </a:p>
          <a:p>
            <a:pPr lvl="1"/>
            <a:endParaRPr lang="en-GB" sz="1200" dirty="0"/>
          </a:p>
        </p:txBody>
      </p:sp>
      <p:pic>
        <p:nvPicPr>
          <p:cNvPr id="2050" name="Picture 2" descr="Editable DACH Map for PowerPoint">
            <a:extLst>
              <a:ext uri="{FF2B5EF4-FFF2-40B4-BE49-F238E27FC236}">
                <a16:creationId xmlns:a16="http://schemas.microsoft.com/office/drawing/2014/main" id="{72E1B154-094A-9731-5C87-D9117326D2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188" t="14048" r="37945"/>
          <a:stretch/>
        </p:blipFill>
        <p:spPr bwMode="auto">
          <a:xfrm>
            <a:off x="5142476" y="565820"/>
            <a:ext cx="3641420" cy="5894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04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7" name="Rectangle 1036">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5B16CF-2BA9-0575-3665-8BE774914612}"/>
              </a:ext>
            </a:extLst>
          </p:cNvPr>
          <p:cNvSpPr>
            <a:spLocks noGrp="1"/>
          </p:cNvSpPr>
          <p:nvPr>
            <p:ph type="ctrTitle"/>
          </p:nvPr>
        </p:nvSpPr>
        <p:spPr>
          <a:xfrm>
            <a:off x="436428" y="1736695"/>
            <a:ext cx="5019620" cy="2280510"/>
          </a:xfrm>
        </p:spPr>
        <p:txBody>
          <a:bodyPr>
            <a:normAutofit/>
          </a:bodyPr>
          <a:lstStyle/>
          <a:p>
            <a:pPr algn="l"/>
            <a:r>
              <a:rPr lang="en-GB" sz="2800" dirty="0"/>
              <a:t>Example 2:</a:t>
            </a:r>
            <a:br>
              <a:rPr lang="en-GB" sz="5700" dirty="0"/>
            </a:br>
            <a:r>
              <a:rPr lang="en-GB" sz="5700" dirty="0"/>
              <a:t>The Netherlands</a:t>
            </a:r>
          </a:p>
        </p:txBody>
      </p:sp>
      <p:sp>
        <p:nvSpPr>
          <p:cNvPr id="1038"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5921"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nne Gerritsen">
            <a:extLst>
              <a:ext uri="{FF2B5EF4-FFF2-40B4-BE49-F238E27FC236}">
                <a16:creationId xmlns:a16="http://schemas.microsoft.com/office/drawing/2014/main" id="{E02D3F82-BE66-DE0B-8227-434907C57CF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892477" y="854038"/>
            <a:ext cx="2041191" cy="30565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eiden location on the Netherlands map - Ontheworldmap.com">
            <a:extLst>
              <a:ext uri="{FF2B5EF4-FFF2-40B4-BE49-F238E27FC236}">
                <a16:creationId xmlns:a16="http://schemas.microsoft.com/office/drawing/2014/main" id="{8372C6FD-EAD3-1041-9496-713D7C203E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476" y="4017205"/>
            <a:ext cx="2041191" cy="219789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etherlands - Leiden University | Study Here | The University of Aberdeen">
            <a:extLst>
              <a:ext uri="{FF2B5EF4-FFF2-40B4-BE49-F238E27FC236}">
                <a16:creationId xmlns:a16="http://schemas.microsoft.com/office/drawing/2014/main" id="{0ED35200-6FEA-1660-A38C-079A2590A91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8690" b="25003"/>
          <a:stretch/>
        </p:blipFill>
        <p:spPr bwMode="auto">
          <a:xfrm>
            <a:off x="565418" y="4748896"/>
            <a:ext cx="2826751" cy="1309004"/>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4">
            <a:extLst>
              <a:ext uri="{FF2B5EF4-FFF2-40B4-BE49-F238E27FC236}">
                <a16:creationId xmlns:a16="http://schemas.microsoft.com/office/drawing/2014/main" id="{CEC410D0-A7DE-5B19-AC0A-9C0498E77A9B}"/>
              </a:ext>
            </a:extLst>
          </p:cNvPr>
          <p:cNvSpPr>
            <a:spLocks noGrp="1"/>
          </p:cNvSpPr>
          <p:nvPr>
            <p:ph type="subTitle" idx="1"/>
          </p:nvPr>
        </p:nvSpPr>
        <p:spPr>
          <a:xfrm>
            <a:off x="3321846" y="4575517"/>
            <a:ext cx="2500308" cy="1655762"/>
          </a:xfrm>
        </p:spPr>
        <p:txBody>
          <a:bodyPr/>
          <a:lstStyle/>
          <a:p>
            <a:pPr marL="342900" indent="-342900" algn="l">
              <a:lnSpc>
                <a:spcPct val="100000"/>
              </a:lnSpc>
              <a:spcBef>
                <a:spcPts val="0"/>
              </a:spcBef>
              <a:buFont typeface="Arial" panose="020B0604020202020204" pitchFamily="34" charset="0"/>
              <a:buChar char="•"/>
            </a:pPr>
            <a:r>
              <a:rPr lang="en-GB" dirty="0"/>
              <a:t>Pathway</a:t>
            </a:r>
          </a:p>
          <a:p>
            <a:pPr marL="342900" indent="-342900" algn="l">
              <a:lnSpc>
                <a:spcPct val="100000"/>
              </a:lnSpc>
              <a:spcBef>
                <a:spcPts val="0"/>
              </a:spcBef>
              <a:buFont typeface="Arial" panose="020B0604020202020204" pitchFamily="34" charset="0"/>
              <a:buChar char="•"/>
            </a:pPr>
            <a:r>
              <a:rPr lang="en-GB" dirty="0"/>
              <a:t>Dutch System</a:t>
            </a:r>
          </a:p>
          <a:p>
            <a:pPr marL="342900" indent="-342900" algn="l">
              <a:lnSpc>
                <a:spcPct val="100000"/>
              </a:lnSpc>
              <a:spcBef>
                <a:spcPts val="0"/>
              </a:spcBef>
              <a:buFont typeface="Arial" panose="020B0604020202020204" pitchFamily="34" charset="0"/>
              <a:buChar char="•"/>
            </a:pPr>
            <a:r>
              <a:rPr lang="en-GB" dirty="0"/>
              <a:t>Differences</a:t>
            </a:r>
          </a:p>
          <a:p>
            <a:pPr marL="342900" indent="-342900" algn="l">
              <a:lnSpc>
                <a:spcPct val="100000"/>
              </a:lnSpc>
              <a:spcBef>
                <a:spcPts val="0"/>
              </a:spcBef>
              <a:buFont typeface="Arial" panose="020B0604020202020204" pitchFamily="34" charset="0"/>
              <a:buChar char="•"/>
            </a:pPr>
            <a:r>
              <a:rPr lang="en-GB" dirty="0"/>
              <a:t>Challenges</a:t>
            </a:r>
          </a:p>
        </p:txBody>
      </p:sp>
    </p:spTree>
    <p:extLst>
      <p:ext uri="{BB962C8B-B14F-4D97-AF65-F5344CB8AC3E}">
        <p14:creationId xmlns:p14="http://schemas.microsoft.com/office/powerpoint/2010/main" val="2289319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D0088E-8C05-39FB-CF45-13295AB29694}"/>
              </a:ext>
            </a:extLst>
          </p:cNvPr>
          <p:cNvSpPr>
            <a:spLocks noGrp="1"/>
          </p:cNvSpPr>
          <p:nvPr>
            <p:ph type="title"/>
          </p:nvPr>
        </p:nvSpPr>
        <p:spPr>
          <a:xfrm>
            <a:off x="480060" y="320040"/>
            <a:ext cx="5019620" cy="3707723"/>
          </a:xfrm>
        </p:spPr>
        <p:txBody>
          <a:bodyPr vert="horz" lIns="91440" tIns="45720" rIns="91440" bIns="45720" rtlCol="0" anchor="b">
            <a:normAutofit/>
          </a:bodyPr>
          <a:lstStyle/>
          <a:p>
            <a:r>
              <a:rPr lang="en-US" sz="4000" kern="1200" dirty="0">
                <a:solidFill>
                  <a:schemeClr val="tx1"/>
                </a:solidFill>
                <a:latin typeface="+mj-lt"/>
                <a:ea typeface="+mj-ea"/>
                <a:cs typeface="+mj-cs"/>
              </a:rPr>
              <a:t>The wider world … </a:t>
            </a:r>
            <a:br>
              <a:rPr lang="en-US" sz="4000" kern="1200" dirty="0">
                <a:solidFill>
                  <a:schemeClr val="tx1"/>
                </a:solidFill>
                <a:latin typeface="+mj-lt"/>
                <a:ea typeface="+mj-ea"/>
                <a:cs typeface="+mj-cs"/>
              </a:rPr>
            </a:br>
            <a:r>
              <a:rPr lang="en-US" sz="4000" kern="1200" dirty="0">
                <a:solidFill>
                  <a:schemeClr val="tx1"/>
                </a:solidFill>
                <a:latin typeface="+mj-lt"/>
                <a:ea typeface="+mj-ea"/>
                <a:cs typeface="+mj-cs"/>
              </a:rPr>
              <a:t>your experiences ?</a:t>
            </a:r>
          </a:p>
        </p:txBody>
      </p:sp>
      <p:sp>
        <p:nvSpPr>
          <p:cNvPr id="10"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5921"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lobe PNGs for Free Download">
            <a:extLst>
              <a:ext uri="{FF2B5EF4-FFF2-40B4-BE49-F238E27FC236}">
                <a16:creationId xmlns:a16="http://schemas.microsoft.com/office/drawing/2014/main" id="{8A9E25E5-D935-57B5-FB60-0AC25F97804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49540" y="3262098"/>
            <a:ext cx="2330914" cy="2330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80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75FD032-BBE1-E9CE-6103-FF4EDD20ECBA}"/>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2C62294F-49C1-395A-8B0F-87A0623CB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38AFE1-7F60-E1FE-BF2E-FF7980E80EFE}"/>
              </a:ext>
            </a:extLst>
          </p:cNvPr>
          <p:cNvSpPr>
            <a:spLocks noGrp="1"/>
          </p:cNvSpPr>
          <p:nvPr>
            <p:ph type="title"/>
          </p:nvPr>
        </p:nvSpPr>
        <p:spPr>
          <a:xfrm>
            <a:off x="641036" y="130563"/>
            <a:ext cx="8263890" cy="1213057"/>
          </a:xfrm>
        </p:spPr>
        <p:txBody>
          <a:bodyPr anchor="b">
            <a:normAutofit/>
          </a:bodyPr>
          <a:lstStyle/>
          <a:p>
            <a:r>
              <a:rPr lang="en-GB" sz="3600" b="1" dirty="0"/>
              <a:t>What is a discipline?</a:t>
            </a:r>
          </a:p>
        </p:txBody>
      </p:sp>
      <p:sp>
        <p:nvSpPr>
          <p:cNvPr id="1033" name="sketchy line">
            <a:extLst>
              <a:ext uri="{FF2B5EF4-FFF2-40B4-BE49-F238E27FC236}">
                <a16:creationId xmlns:a16="http://schemas.microsoft.com/office/drawing/2014/main" id="{4D3EBD9B-9709-1EA5-DE39-5610880387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BCC49117-87CB-5538-0279-88D6F3D1A121}"/>
              </a:ext>
            </a:extLst>
          </p:cNvPr>
          <p:cNvSpPr>
            <a:spLocks noGrp="1"/>
          </p:cNvSpPr>
          <p:nvPr>
            <p:ph idx="1"/>
          </p:nvPr>
        </p:nvSpPr>
        <p:spPr>
          <a:xfrm>
            <a:off x="704850" y="2103247"/>
            <a:ext cx="7886700" cy="4351338"/>
          </a:xfrm>
        </p:spPr>
        <p:txBody>
          <a:bodyPr/>
          <a:lstStyle/>
          <a:p>
            <a:pPr>
              <a:lnSpc>
                <a:spcPct val="100000"/>
              </a:lnSpc>
            </a:pPr>
            <a:r>
              <a:rPr lang="en-GB" dirty="0"/>
              <a:t>Communities of scholars who share a field of inquiry or discourse or objects of study</a:t>
            </a:r>
          </a:p>
          <a:p>
            <a:pPr>
              <a:lnSpc>
                <a:spcPct val="100000"/>
              </a:lnSpc>
            </a:pPr>
            <a:r>
              <a:rPr lang="en-GB" dirty="0"/>
              <a:t>All have a distinct heritage / structure</a:t>
            </a:r>
          </a:p>
          <a:p>
            <a:pPr>
              <a:lnSpc>
                <a:spcPct val="100000"/>
              </a:lnSpc>
            </a:pPr>
            <a:r>
              <a:rPr lang="en-GB" dirty="0"/>
              <a:t>They may use </a:t>
            </a:r>
            <a:r>
              <a:rPr lang="en-GB" i="1" dirty="0"/>
              <a:t>specialised</a:t>
            </a:r>
            <a:r>
              <a:rPr lang="en-GB" dirty="0"/>
              <a:t> terminologies or concepts / methods or customs / practices or scholarly traditions / bodies of work – and these can create borders or boundaries with others</a:t>
            </a:r>
          </a:p>
          <a:p>
            <a:pPr>
              <a:lnSpc>
                <a:spcPct val="100000"/>
              </a:lnSpc>
            </a:pPr>
            <a:r>
              <a:rPr lang="en-GB" dirty="0"/>
              <a:t>They have a system of communication through journals, conferences, centres, events etc</a:t>
            </a:r>
          </a:p>
        </p:txBody>
      </p:sp>
    </p:spTree>
    <p:extLst>
      <p:ext uri="{BB962C8B-B14F-4D97-AF65-F5344CB8AC3E}">
        <p14:creationId xmlns:p14="http://schemas.microsoft.com/office/powerpoint/2010/main" val="2383869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EB96-F206-DC57-8A1C-80CC20540448}"/>
              </a:ext>
            </a:extLst>
          </p:cNvPr>
          <p:cNvSpPr>
            <a:spLocks noGrp="1"/>
          </p:cNvSpPr>
          <p:nvPr>
            <p:ph type="title"/>
          </p:nvPr>
        </p:nvSpPr>
        <p:spPr>
          <a:xfrm>
            <a:off x="567494" y="4159740"/>
            <a:ext cx="2468165" cy="1839515"/>
          </a:xfrm>
        </p:spPr>
        <p:txBody>
          <a:bodyPr anchor="ctr">
            <a:normAutofit/>
          </a:bodyPr>
          <a:lstStyle/>
          <a:p>
            <a:r>
              <a:rPr lang="en-US" sz="2700" cap="small" dirty="0">
                <a:effectLst>
                  <a:glow rad="38100">
                    <a:schemeClr val="bg1">
                      <a:lumMod val="50000"/>
                      <a:lumOff val="50000"/>
                      <a:alpha val="20000"/>
                    </a:schemeClr>
                  </a:glow>
                  <a:outerShdw blurRad="44450" dist="12700" dir="13860000" algn="tl" rotWithShape="0">
                    <a:srgbClr val="000000">
                      <a:alpha val="20000"/>
                    </a:srgbClr>
                  </a:outerShdw>
                </a:effectLst>
              </a:rPr>
              <a:t>Some Definitions &amp; Distinctions</a:t>
            </a:r>
            <a:br>
              <a:rPr lang="en-US" sz="2700" cap="small" dirty="0">
                <a:effectLst>
                  <a:glow rad="38100">
                    <a:schemeClr val="bg1">
                      <a:lumMod val="50000"/>
                      <a:lumOff val="50000"/>
                      <a:alpha val="20000"/>
                    </a:schemeClr>
                  </a:glow>
                  <a:outerShdw blurRad="44450" dist="12700" dir="13860000" algn="tl" rotWithShape="0">
                    <a:srgbClr val="000000">
                      <a:alpha val="20000"/>
                    </a:srgbClr>
                  </a:outerShdw>
                </a:effectLst>
              </a:rPr>
            </a:br>
            <a:endParaRPr lang="en-GB" sz="2700" dirty="0"/>
          </a:p>
        </p:txBody>
      </p:sp>
      <p:sp>
        <p:nvSpPr>
          <p:cNvPr id="3" name="Content Placeholder 2">
            <a:extLst>
              <a:ext uri="{FF2B5EF4-FFF2-40B4-BE49-F238E27FC236}">
                <a16:creationId xmlns:a16="http://schemas.microsoft.com/office/drawing/2014/main" id="{3CBF9925-4D97-1702-F89F-B0EBBA3881D6}"/>
              </a:ext>
            </a:extLst>
          </p:cNvPr>
          <p:cNvSpPr>
            <a:spLocks noGrp="1"/>
          </p:cNvSpPr>
          <p:nvPr>
            <p:ph idx="1"/>
          </p:nvPr>
        </p:nvSpPr>
        <p:spPr>
          <a:xfrm>
            <a:off x="3169180" y="3960620"/>
            <a:ext cx="5614060" cy="2782952"/>
          </a:xfrm>
        </p:spPr>
        <p:txBody>
          <a:bodyPr anchor="ctr">
            <a:normAutofit/>
          </a:bodyPr>
          <a:lstStyle/>
          <a:p>
            <a:pPr marL="257175" indent="-257175">
              <a:lnSpc>
                <a:spcPct val="110000"/>
              </a:lnSpc>
              <a:spcAft>
                <a:spcPts val="600"/>
              </a:spcAft>
              <a:tabLst>
                <a:tab pos="342900" algn="l"/>
              </a:tabLst>
            </a:pPr>
            <a:r>
              <a:rPr lang="en-US" sz="1350" b="1" kern="100" dirty="0" err="1">
                <a:latin typeface="Aptos" panose="020B0004020202020204" pitchFamily="34" charset="0"/>
                <a:ea typeface="Aptos" panose="020B0004020202020204" pitchFamily="34" charset="0"/>
                <a:cs typeface="Times New Roman" panose="02020603050405020304" pitchFamily="18" charset="0"/>
              </a:rPr>
              <a:t>Multidisciplinarity</a:t>
            </a:r>
            <a:r>
              <a:rPr lang="en-US" sz="1350" kern="100" dirty="0">
                <a:latin typeface="Aptos" panose="020B0004020202020204" pitchFamily="34" charset="0"/>
                <a:ea typeface="Aptos" panose="020B0004020202020204" pitchFamily="34" charset="0"/>
                <a:cs typeface="Times New Roman" panose="02020603050405020304" pitchFamily="18" charset="0"/>
              </a:rPr>
              <a:t> is understood to be an additive approach – using knowledge from more than one discipline which are not themselves transformed by being used in conjunction with one another. </a:t>
            </a:r>
            <a:endParaRPr lang="en-GB" sz="1350" kern="100" dirty="0">
              <a:latin typeface="Aptos" panose="020B0004020202020204" pitchFamily="34" charset="0"/>
              <a:ea typeface="Aptos" panose="020B0004020202020204" pitchFamily="34" charset="0"/>
              <a:cs typeface="Times New Roman" panose="02020603050405020304" pitchFamily="18" charset="0"/>
            </a:endParaRPr>
          </a:p>
          <a:p>
            <a:pPr marL="257175" indent="-257175">
              <a:lnSpc>
                <a:spcPct val="110000"/>
              </a:lnSpc>
              <a:spcAft>
                <a:spcPts val="600"/>
              </a:spcAft>
              <a:tabLst>
                <a:tab pos="342900" algn="l"/>
              </a:tabLst>
            </a:pPr>
            <a:r>
              <a:rPr lang="en-US" sz="1350" b="1" kern="100" dirty="0">
                <a:latin typeface="Aptos" panose="020B0004020202020204" pitchFamily="34" charset="0"/>
                <a:ea typeface="Aptos" panose="020B0004020202020204" pitchFamily="34" charset="0"/>
                <a:cs typeface="Times New Roman" panose="02020603050405020304" pitchFamily="18" charset="0"/>
              </a:rPr>
              <a:t>Interdisciplinarity </a:t>
            </a:r>
            <a:r>
              <a:rPr lang="en-US" sz="1350" kern="100" dirty="0">
                <a:latin typeface="Aptos" panose="020B0004020202020204" pitchFamily="34" charset="0"/>
                <a:ea typeface="Aptos" panose="020B0004020202020204" pitchFamily="34" charset="0"/>
                <a:cs typeface="Times New Roman" panose="02020603050405020304" pitchFamily="18" charset="0"/>
              </a:rPr>
              <a:t>is characterized as interaction </a:t>
            </a:r>
            <a:r>
              <a:rPr lang="en-US" sz="1350" i="1" kern="100" dirty="0">
                <a:latin typeface="Aptos" panose="020B0004020202020204" pitchFamily="34" charset="0"/>
                <a:ea typeface="Aptos" panose="020B0004020202020204" pitchFamily="34" charset="0"/>
                <a:cs typeface="Times New Roman" panose="02020603050405020304" pitchFamily="18" charset="0"/>
              </a:rPr>
              <a:t>across</a:t>
            </a:r>
            <a:r>
              <a:rPr lang="en-US" sz="1350" kern="100" dirty="0">
                <a:latin typeface="Aptos" panose="020B0004020202020204" pitchFamily="34" charset="0"/>
                <a:ea typeface="Aptos" panose="020B0004020202020204" pitchFamily="34" charset="0"/>
                <a:cs typeface="Times New Roman" panose="02020603050405020304" pitchFamily="18" charset="0"/>
              </a:rPr>
              <a:t> and </a:t>
            </a:r>
            <a:r>
              <a:rPr lang="en-US" sz="1350" i="1" kern="100" dirty="0">
                <a:latin typeface="Aptos" panose="020B0004020202020204" pitchFamily="34" charset="0"/>
                <a:ea typeface="Aptos" panose="020B0004020202020204" pitchFamily="34" charset="0"/>
                <a:cs typeface="Times New Roman" panose="02020603050405020304" pitchFamily="18" charset="0"/>
              </a:rPr>
              <a:t>between</a:t>
            </a:r>
            <a:r>
              <a:rPr lang="en-US" sz="1350" kern="100" dirty="0">
                <a:latin typeface="Aptos" panose="020B0004020202020204" pitchFamily="34" charset="0"/>
                <a:ea typeface="Aptos" panose="020B0004020202020204" pitchFamily="34" charset="0"/>
                <a:cs typeface="Times New Roman" panose="02020603050405020304" pitchFamily="18" charset="0"/>
              </a:rPr>
              <a:t> disciplines. Becomes one activity. </a:t>
            </a:r>
          </a:p>
          <a:p>
            <a:pPr marL="257175" indent="-257175">
              <a:lnSpc>
                <a:spcPct val="110000"/>
              </a:lnSpc>
              <a:spcAft>
                <a:spcPts val="600"/>
              </a:spcAft>
              <a:tabLst>
                <a:tab pos="342900" algn="l"/>
              </a:tabLst>
            </a:pPr>
            <a:r>
              <a:rPr lang="en-US" sz="1350" b="1" kern="100" dirty="0" err="1">
                <a:latin typeface="Aptos" panose="020B0004020202020204" pitchFamily="34" charset="0"/>
                <a:ea typeface="Aptos" panose="020B0004020202020204" pitchFamily="34" charset="0"/>
                <a:cs typeface="Times New Roman" panose="02020603050405020304" pitchFamily="18" charset="0"/>
              </a:rPr>
              <a:t>Transdisciplinarity</a:t>
            </a:r>
            <a:r>
              <a:rPr lang="en-US" sz="1350" kern="100" dirty="0">
                <a:latin typeface="Aptos" panose="020B0004020202020204" pitchFamily="34" charset="0"/>
                <a:ea typeface="Aptos" panose="020B0004020202020204" pitchFamily="34" charset="0"/>
                <a:cs typeface="Times New Roman" panose="02020603050405020304" pitchFamily="18" charset="0"/>
              </a:rPr>
              <a:t> aspires to be a more holistic approach, aiming to displace or supersede disciplinary formations.</a:t>
            </a:r>
            <a:endParaRPr lang="en-GB" sz="1350" kern="100" dirty="0">
              <a:latin typeface="Aptos" panose="020B0004020202020204" pitchFamily="34" charset="0"/>
              <a:ea typeface="Aptos" panose="020B0004020202020204" pitchFamily="34" charset="0"/>
              <a:cs typeface="Times New Roman" panose="02020603050405020304" pitchFamily="18" charset="0"/>
            </a:endParaRPr>
          </a:p>
          <a:p>
            <a:pPr marL="257175" indent="-257175">
              <a:spcAft>
                <a:spcPts val="600"/>
              </a:spcAft>
              <a:tabLst>
                <a:tab pos="342900" algn="l"/>
              </a:tabLst>
            </a:pPr>
            <a:endParaRPr lang="en-GB" sz="1350" dirty="0"/>
          </a:p>
        </p:txBody>
      </p:sp>
      <p:pic>
        <p:nvPicPr>
          <p:cNvPr id="1026" name="Picture 2" descr="Frontiers | Driving Medical Innovation Through Interdisciplinarity ...">
            <a:extLst>
              <a:ext uri="{FF2B5EF4-FFF2-40B4-BE49-F238E27FC236}">
                <a16:creationId xmlns:a16="http://schemas.microsoft.com/office/drawing/2014/main" id="{0E64CD89-E03A-16DE-7CF0-D3C1D1CACF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846" b="25979"/>
          <a:stretch/>
        </p:blipFill>
        <p:spPr bwMode="auto">
          <a:xfrm>
            <a:off x="15" y="857258"/>
            <a:ext cx="9143985" cy="2782952"/>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74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E162C2-104F-81EE-26CC-2F1C52762171}"/>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0A838EB1-9B30-FB44-097A-E4EA91C16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4EAC6EA-F1DA-5D2F-83A9-57FBD51AC4A2}"/>
              </a:ext>
            </a:extLst>
          </p:cNvPr>
          <p:cNvSpPr>
            <a:spLocks noGrp="1"/>
          </p:cNvSpPr>
          <p:nvPr>
            <p:ph type="title"/>
          </p:nvPr>
        </p:nvSpPr>
        <p:spPr>
          <a:xfrm>
            <a:off x="641036" y="130563"/>
            <a:ext cx="8263890" cy="1213057"/>
          </a:xfrm>
        </p:spPr>
        <p:txBody>
          <a:bodyPr anchor="b">
            <a:normAutofit/>
          </a:bodyPr>
          <a:lstStyle/>
          <a:p>
            <a:r>
              <a:rPr lang="en-GB" sz="3600" b="1" dirty="0"/>
              <a:t>Types of interdisciplinarity</a:t>
            </a:r>
          </a:p>
        </p:txBody>
      </p:sp>
      <p:sp>
        <p:nvSpPr>
          <p:cNvPr id="1033" name="sketchy line">
            <a:extLst>
              <a:ext uri="{FF2B5EF4-FFF2-40B4-BE49-F238E27FC236}">
                <a16:creationId xmlns:a16="http://schemas.microsoft.com/office/drawing/2014/main" id="{DC5390B6-BB5F-29C3-37ED-8CBABEC86A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D884A379-902B-64B2-DAD5-8B0AFD13D06D}"/>
              </a:ext>
            </a:extLst>
          </p:cNvPr>
          <p:cNvSpPr>
            <a:spLocks noGrp="1"/>
          </p:cNvSpPr>
          <p:nvPr>
            <p:ph idx="1"/>
          </p:nvPr>
        </p:nvSpPr>
        <p:spPr>
          <a:xfrm>
            <a:off x="781612" y="2166613"/>
            <a:ext cx="7259044" cy="4587578"/>
          </a:xfrm>
        </p:spPr>
        <p:txBody>
          <a:bodyPr/>
          <a:lstStyle/>
          <a:p>
            <a:pPr marL="0" indent="0">
              <a:lnSpc>
                <a:spcPct val="107000"/>
              </a:lnSpc>
              <a:spcAft>
                <a:spcPts val="600"/>
              </a:spcAft>
              <a:buNone/>
              <a:tabLst>
                <a:tab pos="3429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Three different logics or rationales of interdisciplinarity:</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Integrative</a:t>
            </a:r>
            <a:r>
              <a:rPr lang="en-US" sz="1800" kern="100" dirty="0">
                <a:latin typeface="Aptos" panose="020B0004020202020204" pitchFamily="34" charset="0"/>
                <a:ea typeface="Aptos" panose="020B0004020202020204" pitchFamily="34" charset="0"/>
                <a:cs typeface="Times New Roman" panose="02020603050405020304" pitchFamily="18" charset="0"/>
              </a:rPr>
              <a:t>,  working towards synthesis; </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Subordinate</a:t>
            </a:r>
            <a:r>
              <a:rPr lang="en-US" sz="1800" kern="100" dirty="0">
                <a:latin typeface="Aptos" panose="020B0004020202020204" pitchFamily="34" charset="0"/>
                <a:ea typeface="Aptos" panose="020B0004020202020204" pitchFamily="34" charset="0"/>
                <a:cs typeface="Times New Roman" panose="02020603050405020304" pitchFamily="18" charset="0"/>
              </a:rPr>
              <a:t>, belonging under larger umbrella (e.g. social sciences being affiliated to science more generally);</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Agonistic</a:t>
            </a:r>
            <a:r>
              <a:rPr lang="en-US" sz="1800" kern="100" dirty="0">
                <a:latin typeface="Aptos" panose="020B0004020202020204" pitchFamily="34" charset="0"/>
                <a:ea typeface="Aptos" panose="020B0004020202020204" pitchFamily="34" charset="0"/>
                <a:cs typeface="Times New Roman" panose="02020603050405020304" pitchFamily="18" charset="0"/>
              </a:rPr>
              <a:t> / antagonistic, demarcating from specific other approaches </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342900" lvl="1" indent="0">
              <a:lnSpc>
                <a:spcPct val="107000"/>
              </a:lnSpc>
              <a:spcAft>
                <a:spcPts val="600"/>
              </a:spcAft>
              <a:buNone/>
              <a:tabLst>
                <a:tab pos="6858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       Barry, Born and </a:t>
            </a:r>
            <a:r>
              <a:rPr lang="en-US" sz="1800" kern="100" dirty="0" err="1">
                <a:latin typeface="Aptos" panose="020B0004020202020204" pitchFamily="34" charset="0"/>
                <a:ea typeface="Aptos" panose="020B0004020202020204" pitchFamily="34" charset="0"/>
                <a:cs typeface="Times New Roman" panose="02020603050405020304" pitchFamily="18" charset="0"/>
              </a:rPr>
              <a:t>Weszkalyns</a:t>
            </a:r>
            <a:r>
              <a:rPr lang="en-US" sz="1800" kern="100" dirty="0">
                <a:latin typeface="Aptos" panose="020B0004020202020204" pitchFamily="34" charset="0"/>
                <a:ea typeface="Aptos" panose="020B0004020202020204" pitchFamily="34" charset="0"/>
                <a:cs typeface="Times New Roman" panose="02020603050405020304" pitchFamily="18" charset="0"/>
              </a:rPr>
              <a:t>, ‘</a:t>
            </a:r>
            <a:r>
              <a:rPr lang="en-US" sz="1800" kern="100" dirty="0">
                <a:latin typeface="Aptos" panose="020B0004020202020204" pitchFamily="34" charset="0"/>
                <a:ea typeface="Aptos" panose="020B0004020202020204" pitchFamily="34" charset="0"/>
                <a:cs typeface="Times New Roman" panose="02020603050405020304" pitchFamily="18" charset="0"/>
                <a:hlinkClick r:id="rId3"/>
              </a:rPr>
              <a:t>Logics of Interdisciplinarity</a:t>
            </a:r>
            <a:r>
              <a:rPr lang="en-US" sz="1800" kern="100" dirty="0">
                <a:latin typeface="Aptos" panose="020B0004020202020204" pitchFamily="34" charset="0"/>
                <a:ea typeface="Aptos" panose="020B0004020202020204" pitchFamily="34" charset="0"/>
                <a:cs typeface="Times New Roman" panose="02020603050405020304" pitchFamily="18" charset="0"/>
              </a:rPr>
              <a:t>’ (2008)</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600"/>
              </a:spcAft>
              <a:buNone/>
              <a:tabLst>
                <a:tab pos="3429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In the third form interdisciplinarity emerges through </a:t>
            </a:r>
            <a:r>
              <a:rPr lang="en-US" sz="1800" i="1" kern="100" dirty="0">
                <a:latin typeface="Aptos" panose="020B0004020202020204" pitchFamily="34" charset="0"/>
                <a:ea typeface="Aptos" panose="020B0004020202020204" pitchFamily="34" charset="0"/>
                <a:cs typeface="Times New Roman" panose="02020603050405020304" pitchFamily="18" charset="0"/>
              </a:rPr>
              <a:t>interferences</a:t>
            </a:r>
            <a:r>
              <a:rPr lang="en-US" sz="1800" kern="100" dirty="0">
                <a:latin typeface="Aptos" panose="020B0004020202020204" pitchFamily="34" charset="0"/>
                <a:ea typeface="Aptos" panose="020B0004020202020204" pitchFamily="34" charset="0"/>
                <a:cs typeface="Times New Roman" panose="02020603050405020304" pitchFamily="18" charset="0"/>
              </a:rPr>
              <a:t> or </a:t>
            </a:r>
            <a:r>
              <a:rPr lang="en-US" sz="1800" i="1" kern="100" dirty="0">
                <a:latin typeface="Aptos" panose="020B0004020202020204" pitchFamily="34" charset="0"/>
                <a:ea typeface="Aptos" panose="020B0004020202020204" pitchFamily="34" charset="0"/>
                <a:cs typeface="Times New Roman" panose="02020603050405020304" pitchFamily="18" charset="0"/>
              </a:rPr>
              <a:t>frictions</a:t>
            </a:r>
            <a:r>
              <a:rPr lang="en-US" sz="1800" kern="100" dirty="0">
                <a:latin typeface="Aptos" panose="020B0004020202020204" pitchFamily="34" charset="0"/>
                <a:ea typeface="Aptos" panose="020B0004020202020204" pitchFamily="34" charset="0"/>
                <a:cs typeface="Times New Roman" panose="02020603050405020304" pitchFamily="18" charset="0"/>
              </a:rPr>
              <a:t> between disciplines and between disciplines and other forms of knowledge. Disciplines may be transformed in the process.</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72950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A71772-E39D-F8A6-4B4F-DC89259CC05D}"/>
              </a:ext>
            </a:extLst>
          </p:cNvPr>
          <p:cNvSpPr>
            <a:spLocks noGrp="1"/>
          </p:cNvSpPr>
          <p:nvPr>
            <p:ph idx="1"/>
          </p:nvPr>
        </p:nvSpPr>
        <p:spPr>
          <a:xfrm>
            <a:off x="1989668" y="423869"/>
            <a:ext cx="6019800" cy="642931"/>
          </a:xfrm>
        </p:spPr>
        <p:txBody>
          <a:bodyPr>
            <a:normAutofit/>
          </a:bodyPr>
          <a:lstStyle/>
          <a:p>
            <a:pPr marL="0" indent="0">
              <a:buNone/>
            </a:pPr>
            <a:r>
              <a:rPr lang="en-GB" sz="3200" b="1" dirty="0"/>
              <a:t>Benefits of interdisciplinarity?</a:t>
            </a:r>
          </a:p>
        </p:txBody>
      </p:sp>
      <p:pic>
        <p:nvPicPr>
          <p:cNvPr id="3074" name="Picture 2" descr="benefits-of-interdisciplinary-learning">
            <a:extLst>
              <a:ext uri="{FF2B5EF4-FFF2-40B4-BE49-F238E27FC236}">
                <a16:creationId xmlns:a16="http://schemas.microsoft.com/office/drawing/2014/main" id="{62EF0887-0049-CF5C-0464-F0624C7325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3867" y="1350293"/>
            <a:ext cx="685800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mile: happy faces are top emoji choice | UK news | The Guardian">
            <a:extLst>
              <a:ext uri="{FF2B5EF4-FFF2-40B4-BE49-F238E27FC236}">
                <a16:creationId xmlns:a16="http://schemas.microsoft.com/office/drawing/2014/main" id="{5086C775-4ACC-E8BD-F066-81625BC0EE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36" y="153861"/>
            <a:ext cx="1796498" cy="1077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278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500</TotalTime>
  <Words>1030</Words>
  <Application>Microsoft Office PowerPoint</Application>
  <PresentationFormat>On-screen Show (4:3)</PresentationFormat>
  <Paragraphs>99</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Aptos Display (Headings)</vt:lpstr>
      <vt:lpstr>Arial</vt:lpstr>
      <vt:lpstr>Calibri</vt:lpstr>
      <vt:lpstr>Office Theme</vt:lpstr>
      <vt:lpstr>‘-disciplinarity’</vt:lpstr>
      <vt:lpstr>Internationalization</vt:lpstr>
      <vt:lpstr>Example 1: The German Lands</vt:lpstr>
      <vt:lpstr>Example 2: The Netherlands</vt:lpstr>
      <vt:lpstr>The wider world …  your experiences ?</vt:lpstr>
      <vt:lpstr>What is a discipline?</vt:lpstr>
      <vt:lpstr>Some Definitions &amp; Distinctions </vt:lpstr>
      <vt:lpstr>Types of interdisciplinarity</vt:lpstr>
      <vt:lpstr>PowerPoint Presentation</vt:lpstr>
      <vt:lpstr>Lury, Celia (ed.), Routledge Handbook of Interdisciplinary Research Methods (2017) </vt:lpstr>
      <vt:lpstr>Institutional support</vt:lpstr>
      <vt:lpstr>Challenges / difficulties ?</vt:lpstr>
      <vt:lpstr>Critical voices</vt:lpstr>
      <vt:lpstr>Is History inherently interdisciplinary?</vt:lpstr>
      <vt:lpstr>In my own research …</vt:lpstr>
      <vt:lpstr>Beat’s research:</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‘Interdisciplinarity’</dc:title>
  <dc:creator>Knights, Mark</dc:creator>
  <cp:lastModifiedBy>Kümin, Beat</cp:lastModifiedBy>
  <cp:revision>1</cp:revision>
  <dcterms:created xsi:type="dcterms:W3CDTF">2024-04-22T14:27:04Z</dcterms:created>
  <dcterms:modified xsi:type="dcterms:W3CDTF">2024-10-31T09:16:02Z</dcterms:modified>
</cp:coreProperties>
</file>