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761A8B-CBD8-400C-9C14-5291286A73EC}" v="27" dt="2025-12-10T17:35:09.3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s, Penny" userId="ae04f916-d83e-4603-b28a-186fc90f4048" providerId="ADAL" clId="{AE0EF371-6D26-4022-B023-DDEA7729EF1D}"/>
    <pc:docChg chg="undo custSel addSld modSld sldOrd">
      <pc:chgData name="Roberts, Penny" userId="ae04f916-d83e-4603-b28a-186fc90f4048" providerId="ADAL" clId="{AE0EF371-6D26-4022-B023-DDEA7729EF1D}" dt="2025-12-10T17:35:09.387" v="723" actId="1076"/>
      <pc:docMkLst>
        <pc:docMk/>
      </pc:docMkLst>
      <pc:sldChg chg="addSp delSp modSp mod setBg">
        <pc:chgData name="Roberts, Penny" userId="ae04f916-d83e-4603-b28a-186fc90f4048" providerId="ADAL" clId="{AE0EF371-6D26-4022-B023-DDEA7729EF1D}" dt="2025-12-10T17:34:07.724" v="719" actId="26606"/>
        <pc:sldMkLst>
          <pc:docMk/>
          <pc:sldMk cId="3140805401" sldId="256"/>
        </pc:sldMkLst>
        <pc:spChg chg="mod">
          <ac:chgData name="Roberts, Penny" userId="ae04f916-d83e-4603-b28a-186fc90f4048" providerId="ADAL" clId="{AE0EF371-6D26-4022-B023-DDEA7729EF1D}" dt="2025-12-10T17:34:07.724" v="719" actId="26606"/>
          <ac:spMkLst>
            <pc:docMk/>
            <pc:sldMk cId="3140805401" sldId="256"/>
            <ac:spMk id="2" creationId="{C465AC59-D500-5BB4-D043-61AE2769624C}"/>
          </ac:spMkLst>
        </pc:spChg>
        <pc:spChg chg="add del mod">
          <ac:chgData name="Roberts, Penny" userId="ae04f916-d83e-4603-b28a-186fc90f4048" providerId="ADAL" clId="{AE0EF371-6D26-4022-B023-DDEA7729EF1D}" dt="2025-12-10T17:34:07.724" v="719" actId="26606"/>
          <ac:spMkLst>
            <pc:docMk/>
            <pc:sldMk cId="3140805401" sldId="256"/>
            <ac:spMk id="5" creationId="{466D3E82-E8C8-F1EC-5AA1-1D7C090061CA}"/>
          </ac:spMkLst>
        </pc:spChg>
        <pc:spChg chg="add">
          <ac:chgData name="Roberts, Penny" userId="ae04f916-d83e-4603-b28a-186fc90f4048" providerId="ADAL" clId="{AE0EF371-6D26-4022-B023-DDEA7729EF1D}" dt="2025-12-10T13:22:40.605" v="398"/>
          <ac:spMkLst>
            <pc:docMk/>
            <pc:sldMk cId="3140805401" sldId="256"/>
            <ac:spMk id="6" creationId="{DEAB89D7-D116-0863-1C87-797DCD8A1E88}"/>
          </ac:spMkLst>
        </pc:spChg>
        <pc:spChg chg="add del">
          <ac:chgData name="Roberts, Penny" userId="ae04f916-d83e-4603-b28a-186fc90f4048" providerId="ADAL" clId="{AE0EF371-6D26-4022-B023-DDEA7729EF1D}" dt="2025-12-10T17:34:07.724" v="719" actId="26606"/>
          <ac:spMkLst>
            <pc:docMk/>
            <pc:sldMk cId="3140805401" sldId="256"/>
            <ac:spMk id="10" creationId="{09588DA8-065E-4F6F-8EFD-43104AB2E0CF}"/>
          </ac:spMkLst>
        </pc:spChg>
        <pc:spChg chg="add del">
          <ac:chgData name="Roberts, Penny" userId="ae04f916-d83e-4603-b28a-186fc90f4048" providerId="ADAL" clId="{AE0EF371-6D26-4022-B023-DDEA7729EF1D}" dt="2025-12-10T17:34:04.157" v="717" actId="26606"/>
          <ac:spMkLst>
            <pc:docMk/>
            <pc:sldMk cId="3140805401" sldId="256"/>
            <ac:spMk id="11" creationId="{1D63C574-BFD2-41A1-A567-B0C3CC7FDD4F}"/>
          </ac:spMkLst>
        </pc:spChg>
        <pc:spChg chg="add del">
          <ac:chgData name="Roberts, Penny" userId="ae04f916-d83e-4603-b28a-186fc90f4048" providerId="ADAL" clId="{AE0EF371-6D26-4022-B023-DDEA7729EF1D}" dt="2025-12-10T17:34:07.724" v="719" actId="26606"/>
          <ac:spMkLst>
            <pc:docMk/>
            <pc:sldMk cId="3140805401" sldId="256"/>
            <ac:spMk id="12" creationId="{C4285719-470E-454C-AF62-8323075F1F5B}"/>
          </ac:spMkLst>
        </pc:spChg>
        <pc:spChg chg="add del">
          <ac:chgData name="Roberts, Penny" userId="ae04f916-d83e-4603-b28a-186fc90f4048" providerId="ADAL" clId="{AE0EF371-6D26-4022-B023-DDEA7729EF1D}" dt="2025-12-10T17:34:04.157" v="717" actId="26606"/>
          <ac:spMkLst>
            <pc:docMk/>
            <pc:sldMk cId="3140805401" sldId="256"/>
            <ac:spMk id="13" creationId="{E2A46BAB-8C31-42B2-90E8-B26DD3E81D37}"/>
          </ac:spMkLst>
        </pc:spChg>
        <pc:spChg chg="add del">
          <ac:chgData name="Roberts, Penny" userId="ae04f916-d83e-4603-b28a-186fc90f4048" providerId="ADAL" clId="{AE0EF371-6D26-4022-B023-DDEA7729EF1D}" dt="2025-12-10T17:34:07.724" v="719" actId="26606"/>
          <ac:spMkLst>
            <pc:docMk/>
            <pc:sldMk cId="3140805401" sldId="256"/>
            <ac:spMk id="14" creationId="{CD9FE4EF-C4D8-49A0-B2FF-81D8DB7D8A24}"/>
          </ac:spMkLst>
        </pc:spChg>
        <pc:spChg chg="add del">
          <ac:chgData name="Roberts, Penny" userId="ae04f916-d83e-4603-b28a-186fc90f4048" providerId="ADAL" clId="{AE0EF371-6D26-4022-B023-DDEA7729EF1D}" dt="2025-12-10T17:34:07.724" v="719" actId="26606"/>
          <ac:spMkLst>
            <pc:docMk/>
            <pc:sldMk cId="3140805401" sldId="256"/>
            <ac:spMk id="18" creationId="{D2B78728-A580-49A7-84F9-6EF6F583ADE0}"/>
          </ac:spMkLst>
        </pc:spChg>
        <pc:spChg chg="add del">
          <ac:chgData name="Roberts, Penny" userId="ae04f916-d83e-4603-b28a-186fc90f4048" providerId="ADAL" clId="{AE0EF371-6D26-4022-B023-DDEA7729EF1D}" dt="2025-12-10T17:34:07.724" v="719" actId="26606"/>
          <ac:spMkLst>
            <pc:docMk/>
            <pc:sldMk cId="3140805401" sldId="256"/>
            <ac:spMk id="28" creationId="{4300840D-0A0B-4512-BACA-B439D5B9C57C}"/>
          </ac:spMkLst>
        </pc:spChg>
        <pc:spChg chg="add del">
          <ac:chgData name="Roberts, Penny" userId="ae04f916-d83e-4603-b28a-186fc90f4048" providerId="ADAL" clId="{AE0EF371-6D26-4022-B023-DDEA7729EF1D}" dt="2025-12-10T17:34:07.724" v="719" actId="26606"/>
          <ac:spMkLst>
            <pc:docMk/>
            <pc:sldMk cId="3140805401" sldId="256"/>
            <ac:spMk id="29" creationId="{38FAA1A1-D861-433F-88FA-1E9D6FD31D11}"/>
          </ac:spMkLst>
        </pc:spChg>
        <pc:spChg chg="add del">
          <ac:chgData name="Roberts, Penny" userId="ae04f916-d83e-4603-b28a-186fc90f4048" providerId="ADAL" clId="{AE0EF371-6D26-4022-B023-DDEA7729EF1D}" dt="2025-12-10T17:34:07.724" v="719" actId="26606"/>
          <ac:spMkLst>
            <pc:docMk/>
            <pc:sldMk cId="3140805401" sldId="256"/>
            <ac:spMk id="30" creationId="{8D71EDA1-87BF-4D5D-AB79-F346FD19278A}"/>
          </ac:spMkLst>
        </pc:spChg>
        <pc:spChg chg="add del">
          <ac:chgData name="Roberts, Penny" userId="ae04f916-d83e-4603-b28a-186fc90f4048" providerId="ADAL" clId="{AE0EF371-6D26-4022-B023-DDEA7729EF1D}" dt="2025-12-10T17:34:07.724" v="719" actId="26606"/>
          <ac:spMkLst>
            <pc:docMk/>
            <pc:sldMk cId="3140805401" sldId="256"/>
            <ac:spMk id="31" creationId="{466D3E82-E8C8-F1EC-5AA1-1D7C090061CA}"/>
          </ac:spMkLst>
        </pc:spChg>
        <pc:grpChg chg="add del">
          <ac:chgData name="Roberts, Penny" userId="ae04f916-d83e-4603-b28a-186fc90f4048" providerId="ADAL" clId="{AE0EF371-6D26-4022-B023-DDEA7729EF1D}" dt="2025-12-10T17:34:04.157" v="717" actId="26606"/>
          <ac:grpSpMkLst>
            <pc:docMk/>
            <pc:sldMk cId="3140805401" sldId="256"/>
            <ac:grpSpMk id="15" creationId="{B3F7A3C7-0737-4E57-B30E-8EEFE638B401}"/>
          </ac:grpSpMkLst>
        </pc:grpChg>
        <pc:grpChg chg="add del">
          <ac:chgData name="Roberts, Penny" userId="ae04f916-d83e-4603-b28a-186fc90f4048" providerId="ADAL" clId="{AE0EF371-6D26-4022-B023-DDEA7729EF1D}" dt="2025-12-10T17:34:04.157" v="717" actId="26606"/>
          <ac:grpSpMkLst>
            <pc:docMk/>
            <pc:sldMk cId="3140805401" sldId="256"/>
            <ac:grpSpMk id="19" creationId="{43F5E015-E085-4624-B431-B42414448684}"/>
          </ac:grpSpMkLst>
        </pc:grpChg>
        <pc:graphicFrameChg chg="add del">
          <ac:chgData name="Roberts, Penny" userId="ae04f916-d83e-4603-b28a-186fc90f4048" providerId="ADAL" clId="{AE0EF371-6D26-4022-B023-DDEA7729EF1D}" dt="2025-12-10T17:34:04.157" v="717" actId="26606"/>
          <ac:graphicFrameMkLst>
            <pc:docMk/>
            <pc:sldMk cId="3140805401" sldId="256"/>
            <ac:graphicFrameMk id="7" creationId="{CA4F9617-B2CE-C18A-4CF0-3F5D04610FC7}"/>
          </ac:graphicFrameMkLst>
        </pc:graphicFrameChg>
      </pc:sldChg>
      <pc:sldChg chg="addSp delSp modSp new mod ord setBg">
        <pc:chgData name="Roberts, Penny" userId="ae04f916-d83e-4603-b28a-186fc90f4048" providerId="ADAL" clId="{AE0EF371-6D26-4022-B023-DDEA7729EF1D}" dt="2025-12-10T17:35:09.387" v="723" actId="1076"/>
        <pc:sldMkLst>
          <pc:docMk/>
          <pc:sldMk cId="2321071455" sldId="257"/>
        </pc:sldMkLst>
        <pc:spChg chg="mod">
          <ac:chgData name="Roberts, Penny" userId="ae04f916-d83e-4603-b28a-186fc90f4048" providerId="ADAL" clId="{AE0EF371-6D26-4022-B023-DDEA7729EF1D}" dt="2025-12-10T17:35:00.765" v="721" actId="1076"/>
          <ac:spMkLst>
            <pc:docMk/>
            <pc:sldMk cId="2321071455" sldId="257"/>
            <ac:spMk id="2" creationId="{0B315F1A-D6FD-DD49-7822-BD8DCEDD7F52}"/>
          </ac:spMkLst>
        </pc:spChg>
        <pc:spChg chg="add del">
          <ac:chgData name="Roberts, Penny" userId="ae04f916-d83e-4603-b28a-186fc90f4048" providerId="ADAL" clId="{AE0EF371-6D26-4022-B023-DDEA7729EF1D}" dt="2025-12-10T11:23:54.170" v="251" actId="22"/>
          <ac:spMkLst>
            <pc:docMk/>
            <pc:sldMk cId="2321071455" sldId="257"/>
            <ac:spMk id="4" creationId="{DB6188CB-1FF4-BBA5-96F5-2C5A68645708}"/>
          </ac:spMkLst>
        </pc:spChg>
        <pc:spChg chg="add mod">
          <ac:chgData name="Roberts, Penny" userId="ae04f916-d83e-4603-b28a-186fc90f4048" providerId="ADAL" clId="{AE0EF371-6D26-4022-B023-DDEA7729EF1D}" dt="2025-12-10T17:35:07.219" v="722" actId="1076"/>
          <ac:spMkLst>
            <pc:docMk/>
            <pc:sldMk cId="2321071455" sldId="257"/>
            <ac:spMk id="6" creationId="{74203FF1-5137-2B3A-9EC8-14BE9D1719F0}"/>
          </ac:spMkLst>
        </pc:spChg>
        <pc:spChg chg="add del mod">
          <ac:chgData name="Roberts, Penny" userId="ae04f916-d83e-4603-b28a-186fc90f4048" providerId="ADAL" clId="{AE0EF371-6D26-4022-B023-DDEA7729EF1D}" dt="2025-12-10T13:17:50.755" v="386" actId="22"/>
          <ac:spMkLst>
            <pc:docMk/>
            <pc:sldMk cId="2321071455" sldId="257"/>
            <ac:spMk id="8" creationId="{84D03222-BC00-6D2B-EBD9-20FA2A07E9F2}"/>
          </ac:spMkLst>
        </pc:spChg>
        <pc:spChg chg="add del">
          <ac:chgData name="Roberts, Penny" userId="ae04f916-d83e-4603-b28a-186fc90f4048" providerId="ADAL" clId="{AE0EF371-6D26-4022-B023-DDEA7729EF1D}" dt="2025-12-10T13:18:25.939" v="388" actId="22"/>
          <ac:spMkLst>
            <pc:docMk/>
            <pc:sldMk cId="2321071455" sldId="257"/>
            <ac:spMk id="10" creationId="{64292F1F-6611-E6DE-BEFA-E124DA4480FA}"/>
          </ac:spMkLst>
        </pc:spChg>
        <pc:spChg chg="add del">
          <ac:chgData name="Roberts, Penny" userId="ae04f916-d83e-4603-b28a-186fc90f4048" providerId="ADAL" clId="{AE0EF371-6D26-4022-B023-DDEA7729EF1D}" dt="2025-12-10T13:19:19.367" v="390" actId="22"/>
          <ac:spMkLst>
            <pc:docMk/>
            <pc:sldMk cId="2321071455" sldId="257"/>
            <ac:spMk id="12" creationId="{BB980896-C80A-81A7-B116-9E60F91F9FEE}"/>
          </ac:spMkLst>
        </pc:spChg>
        <pc:spChg chg="add del">
          <ac:chgData name="Roberts, Penny" userId="ae04f916-d83e-4603-b28a-186fc90f4048" providerId="ADAL" clId="{AE0EF371-6D26-4022-B023-DDEA7729EF1D}" dt="2025-12-10T13:19:46.805" v="392" actId="22"/>
          <ac:spMkLst>
            <pc:docMk/>
            <pc:sldMk cId="2321071455" sldId="257"/>
            <ac:spMk id="14" creationId="{E7EAFCFA-8960-7E38-B300-307FDDF079D0}"/>
          </ac:spMkLst>
        </pc:spChg>
        <pc:spChg chg="add del">
          <ac:chgData name="Roberts, Penny" userId="ae04f916-d83e-4603-b28a-186fc90f4048" providerId="ADAL" clId="{AE0EF371-6D26-4022-B023-DDEA7729EF1D}" dt="2025-12-10T13:20:32.197" v="394" actId="22"/>
          <ac:spMkLst>
            <pc:docMk/>
            <pc:sldMk cId="2321071455" sldId="257"/>
            <ac:spMk id="16" creationId="{4053C03D-11A7-7497-C602-539AC0DE52B2}"/>
          </ac:spMkLst>
        </pc:spChg>
        <pc:spChg chg="add">
          <ac:chgData name="Roberts, Penny" userId="ae04f916-d83e-4603-b28a-186fc90f4048" providerId="ADAL" clId="{AE0EF371-6D26-4022-B023-DDEA7729EF1D}" dt="2025-12-10T13:21:19.792" v="395"/>
          <ac:spMkLst>
            <pc:docMk/>
            <pc:sldMk cId="2321071455" sldId="257"/>
            <ac:spMk id="17" creationId="{09D17D51-172D-77AD-5C7A-B67744600C52}"/>
          </ac:spMkLst>
        </pc:spChg>
        <pc:spChg chg="add">
          <ac:chgData name="Roberts, Penny" userId="ae04f916-d83e-4603-b28a-186fc90f4048" providerId="ADAL" clId="{AE0EF371-6D26-4022-B023-DDEA7729EF1D}" dt="2025-12-10T13:22:03.472" v="396"/>
          <ac:spMkLst>
            <pc:docMk/>
            <pc:sldMk cId="2321071455" sldId="257"/>
            <ac:spMk id="18" creationId="{B73C3806-95B7-4E47-068A-649F0160F48C}"/>
          </ac:spMkLst>
        </pc:spChg>
        <pc:spChg chg="add">
          <ac:chgData name="Roberts, Penny" userId="ae04f916-d83e-4603-b28a-186fc90f4048" providerId="ADAL" clId="{AE0EF371-6D26-4022-B023-DDEA7729EF1D}" dt="2025-12-10T13:22:30.059" v="397"/>
          <ac:spMkLst>
            <pc:docMk/>
            <pc:sldMk cId="2321071455" sldId="257"/>
            <ac:spMk id="19" creationId="{9AD7E0BD-0A69-35B8-3DD4-220E7246B352}"/>
          </ac:spMkLst>
        </pc:spChg>
        <pc:spChg chg="add mod">
          <ac:chgData name="Roberts, Penny" userId="ae04f916-d83e-4603-b28a-186fc90f4048" providerId="ADAL" clId="{AE0EF371-6D26-4022-B023-DDEA7729EF1D}" dt="2025-12-10T13:23:15.138" v="400"/>
          <ac:spMkLst>
            <pc:docMk/>
            <pc:sldMk cId="2321071455" sldId="257"/>
            <ac:spMk id="20" creationId="{386FEC47-0A0A-E034-FCA3-1CEDD0DCBE8C}"/>
          </ac:spMkLst>
        </pc:spChg>
        <pc:picChg chg="add del mod">
          <ac:chgData name="Roberts, Penny" userId="ae04f916-d83e-4603-b28a-186fc90f4048" providerId="ADAL" clId="{AE0EF371-6D26-4022-B023-DDEA7729EF1D}" dt="2025-12-10T13:32:35.156" v="685" actId="478"/>
          <ac:picMkLst>
            <pc:docMk/>
            <pc:sldMk cId="2321071455" sldId="257"/>
            <ac:picMk id="1034" creationId="{8B744737-A00D-9152-962E-19F6704F08B8}"/>
          </ac:picMkLst>
        </pc:picChg>
        <pc:picChg chg="add mod">
          <ac:chgData name="Roberts, Penny" userId="ae04f916-d83e-4603-b28a-186fc90f4048" providerId="ADAL" clId="{AE0EF371-6D26-4022-B023-DDEA7729EF1D}" dt="2025-12-10T17:35:09.387" v="723" actId="1076"/>
          <ac:picMkLst>
            <pc:docMk/>
            <pc:sldMk cId="2321071455" sldId="257"/>
            <ac:picMk id="1036" creationId="{C94CD2F3-5F19-DF89-0B80-4BD711461DD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FDFEF-0C4B-0076-0AA8-5E1DAFE431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E90ABD-A951-61B5-8C9E-6D0744F2E0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715FDE-C347-2DE7-D4BE-AD0E9F08E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5877-1187-4AA1-BC9E-DF1E16DB696C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B8FABF-F547-E861-94B5-3ED01914C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4148F-EEFD-BFFE-6486-1AA43DD0F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34686-CE80-4ACE-8345-05634CDD57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084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00895-7DC4-A6AE-728F-29868E1AE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260BA1-26FB-3399-D209-5E08C75101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D9AD6F-4037-7A62-3B88-F7A9CB3F9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5877-1187-4AA1-BC9E-DF1E16DB696C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7D7808-2E58-1293-7581-D3F245613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27BC8-0A38-0FD4-2B8E-87591CB76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34686-CE80-4ACE-8345-05634CDD57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8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03B825-801C-F44A-EDF6-0AF30A05F6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5957C5-8494-8FB6-16B1-1815F3B7E4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254284-85A0-6D08-2969-3620C1E29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5877-1187-4AA1-BC9E-DF1E16DB696C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8283F-4EED-968F-0CF3-7A1BEA94E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9C80E5-EBE1-11AA-3126-226DE77FF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34686-CE80-4ACE-8345-05634CDD57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171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3F2E8-7597-5CF5-D021-00BC73C71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2CFAD4-CE80-9286-972E-36B78FFB1A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BD3D9A-7DF2-E445-409C-4A61532CB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5877-1187-4AA1-BC9E-DF1E16DB696C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E00F8-5BA9-0E2E-9E47-CBF74F2F0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CF703B-D79C-D3AF-FB83-7FD9BFE86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34686-CE80-4ACE-8345-05634CDD57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733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5B786-3EFA-0AFA-916A-3EE6DF133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75D104-C480-0F29-1653-F121E92129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FC367B-B6E3-2284-6BC0-246BB7CC6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5877-1187-4AA1-BC9E-DF1E16DB696C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28A7D-5312-5B0A-DA0C-D641ED3EC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2E9EC8-C073-5723-82FA-9E5692552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34686-CE80-4ACE-8345-05634CDD57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443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C5B7F-BC2B-EC4A-74EF-C70F79DA3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63414-FB9C-FCB7-9257-4B1E7FC785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E9AA53-C721-97D4-1CCB-70FD78E32F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7851D0-78FB-36AE-190C-19E9ABC37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5877-1187-4AA1-BC9E-DF1E16DB696C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8F5C7B-994B-8954-8773-F31EEF877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DBC1E7-CBA4-FC4B-6971-BD6A7D8DB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34686-CE80-4ACE-8345-05634CDD57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461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D5D70-27EE-3B8B-78E9-DD2E3E926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F79A13-0929-D221-08CE-63938FA1D8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D3147C-1106-6F20-F928-AA5076EA8A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24D9EC-BAE3-47A8-1C3F-2D84EFB8D6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A0535F-1F34-B741-D340-577085D13B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95F73D-D497-4066-ABAE-22884D72F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5877-1187-4AA1-BC9E-DF1E16DB696C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FD9DBC-DCF8-9C2D-C90E-08B537CA0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CF0CB7-4DB8-35DD-6F95-87ECF9F6A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34686-CE80-4ACE-8345-05634CDD57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148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62AED-C757-2796-740A-8EE3E56E2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44A83C-9F0C-86B0-A3A7-D00EB5F6C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5877-1187-4AA1-BC9E-DF1E16DB696C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2D661D-4F82-43A8-C070-19184D458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BC51CF-6AE5-5647-9378-0CA6DB8C4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34686-CE80-4ACE-8345-05634CDD57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92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4B6CDF-78CB-D6AC-196E-3FBFA3A15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5877-1187-4AA1-BC9E-DF1E16DB696C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834EBE-6188-CE60-F352-B30B059E8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5838D8-7D77-BAA6-6162-63D6209E7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34686-CE80-4ACE-8345-05634CDD57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250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7575A-7D06-E744-3720-737884D68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5C6E2-F4F2-1728-3C8C-F350F45BD1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53CB03-31DC-3C0F-7736-63AB8F7B32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560335-CC1F-4BE5-46FF-FB6776B0B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5877-1187-4AA1-BC9E-DF1E16DB696C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88A7B4-D25B-2CBA-F59D-03C3F6D4B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3A68E9-DAE9-150D-238D-441274F81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34686-CE80-4ACE-8345-05634CDD57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123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26643-A52C-441B-647A-4716AE596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38E292-F628-EA62-A0EE-16AE2F3E99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34D63D-632C-C34D-6D70-C8524132A7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B3739F-DDBB-E12B-8FED-C536E1C2A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5877-1187-4AA1-BC9E-DF1E16DB696C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5474C4-0DD3-BFE2-764D-255D0B580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26F42F-D2EB-89D8-839B-5A6A6C8D5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34686-CE80-4ACE-8345-05634CDD57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001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CB7388-6335-9B3D-D031-84438AA2D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A915EE-2094-7969-92DA-BF1BFA7A61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5E987-9956-FCC8-B452-A931B746DD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3435877-1187-4AA1-BC9E-DF1E16DB696C}" type="datetimeFigureOut">
              <a:rPr lang="en-GB" smtClean="0"/>
              <a:t>09/12/2025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55C5CF-85F9-7613-7C3B-4A0160CC1D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B34DB9-88FF-F801-07FD-64925EC26F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0434686-CE80-4ACE-8345-05634CDD57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529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arwick.ac.uk/services/careers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britishacademy.ac.uk/funding/schemes/postdoctoral-fellowships/" TargetMode="External"/><Relationship Id="rId2" Type="http://schemas.openxmlformats.org/officeDocument/2006/relationships/hyperlink" Target="https://warwick.ac.uk/fac/cross_fac/ias/fellowships/ecf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marie-sklodowska-curie-actions.ec.europa.eu/actions/postdoctoral-fellowships" TargetMode="External"/><Relationship Id="rId5" Type="http://schemas.openxmlformats.org/officeDocument/2006/relationships/hyperlink" Target="https://www.ukri.org/councils/ahrc/funding-assessment-and-award-management/" TargetMode="External"/><Relationship Id="rId4" Type="http://schemas.openxmlformats.org/officeDocument/2006/relationships/hyperlink" Target="https://www.leverhulme.ac.uk/early-career-fellowship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15F1A-D6FD-DD49-7822-BD8DCEDD7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3643" y="114754"/>
            <a:ext cx="10504714" cy="745218"/>
          </a:xfrm>
        </p:spPr>
        <p:txBody>
          <a:bodyPr/>
          <a:lstStyle/>
          <a:p>
            <a:r>
              <a:rPr lang="en-GB" dirty="0">
                <a:solidFill>
                  <a:schemeClr val="accent1"/>
                </a:solidFill>
              </a:rPr>
              <a:t>Planning for after the PhD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203FF1-5137-2B3A-9EC8-14BE9D1719F0}"/>
              </a:ext>
            </a:extLst>
          </p:cNvPr>
          <p:cNvSpPr txBox="1"/>
          <p:nvPr/>
        </p:nvSpPr>
        <p:spPr>
          <a:xfrm>
            <a:off x="413656" y="986203"/>
            <a:ext cx="638991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Academic or non-academic?</a:t>
            </a:r>
          </a:p>
          <a:p>
            <a:r>
              <a:rPr lang="en-GB" sz="2400" dirty="0">
                <a:hlinkClick r:id="rId2"/>
              </a:rPr>
              <a:t>Student Careers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University administration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Media/Journalism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Museum and Heritage 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Teaching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Creative industries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Archives &amp; libraries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Charity work/NGOs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Civil Service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Law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Many careers where the critical skills you have developed are invaluable (especially in the Age of AI)</a:t>
            </a:r>
          </a:p>
          <a:p>
            <a:endParaRPr lang="en-GB" sz="2400" dirty="0"/>
          </a:p>
        </p:txBody>
      </p:sp>
      <p:sp>
        <p:nvSpPr>
          <p:cNvPr id="19" name="AutoShape 6" descr="How to pick a right career path in present scenario?">
            <a:extLst>
              <a:ext uri="{FF2B5EF4-FFF2-40B4-BE49-F238E27FC236}">
                <a16:creationId xmlns:a16="http://schemas.microsoft.com/office/drawing/2014/main" id="{9AD7E0BD-0A69-35B8-3DD4-220E7246B3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6" name="Picture 12" descr="careers images">
            <a:extLst>
              <a:ext uri="{FF2B5EF4-FFF2-40B4-BE49-F238E27FC236}">
                <a16:creationId xmlns:a16="http://schemas.microsoft.com/office/drawing/2014/main" id="{C94CD2F3-5F19-DF89-0B80-4BD711461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630" y="986203"/>
            <a:ext cx="5932714" cy="396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071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5AC59-D500-5BB4-D043-61AE27696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66" y="0"/>
            <a:ext cx="10282570" cy="829340"/>
          </a:xfrm>
        </p:spPr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Academic Postdoctoral Opportunities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6D3E82-E8C8-F1EC-5AA1-1D7C090061CA}"/>
              </a:ext>
            </a:extLst>
          </p:cNvPr>
          <p:cNvSpPr txBox="1"/>
          <p:nvPr/>
        </p:nvSpPr>
        <p:spPr>
          <a:xfrm>
            <a:off x="74428" y="946299"/>
            <a:ext cx="11982893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/>
              <a:t>Institute for Advanced Study: </a:t>
            </a:r>
            <a:r>
              <a:rPr lang="en-GB" sz="2000" dirty="0">
                <a:hlinkClick r:id="rId2"/>
              </a:rPr>
              <a:t>Early Career Fellowship</a:t>
            </a:r>
            <a:endParaRPr lang="en-GB" sz="2000" b="1" dirty="0"/>
          </a:p>
          <a:p>
            <a:endParaRPr lang="en-GB" sz="2000" b="1" dirty="0"/>
          </a:p>
          <a:p>
            <a:r>
              <a:rPr lang="en-GB" sz="2000" b="1" dirty="0"/>
              <a:t>British Academy Studentships: </a:t>
            </a:r>
            <a:r>
              <a:rPr lang="en-GB" sz="2000" dirty="0">
                <a:hlinkClick r:id="rId3"/>
              </a:rPr>
              <a:t>Postdoctoral Fellowships | The British Academy</a:t>
            </a:r>
            <a:r>
              <a:rPr lang="en-GB" sz="2000" b="1" dirty="0"/>
              <a:t> </a:t>
            </a:r>
          </a:p>
          <a:p>
            <a:endParaRPr lang="en-GB" sz="2000" b="1" dirty="0"/>
          </a:p>
          <a:p>
            <a:r>
              <a:rPr lang="en-GB" sz="2000" b="1" dirty="0"/>
              <a:t>Leverhulme Trust Early Career Fellowships: </a:t>
            </a:r>
            <a:r>
              <a:rPr lang="en-GB" sz="2000" dirty="0">
                <a:hlinkClick r:id="rId4"/>
              </a:rPr>
              <a:t>Early Career Fellowships | The Leverhulme Trust</a:t>
            </a:r>
            <a:endParaRPr lang="en-GB" sz="2000" b="1" dirty="0"/>
          </a:p>
          <a:p>
            <a:endParaRPr lang="en-GB" sz="2000" b="1" dirty="0"/>
          </a:p>
          <a:p>
            <a:r>
              <a:rPr lang="en-GB" sz="2000" b="1" dirty="0"/>
              <a:t>UKRI (AHRC &amp; ESRC): </a:t>
            </a:r>
            <a:r>
              <a:rPr lang="en-GB" sz="2000" dirty="0">
                <a:hlinkClick r:id="rId5"/>
              </a:rPr>
              <a:t>AHRC funding, assessment and award management – UKRI</a:t>
            </a:r>
            <a:endParaRPr lang="en-GB" sz="2000" b="1" dirty="0"/>
          </a:p>
          <a:p>
            <a:endParaRPr lang="en-GB" sz="2000" b="1" dirty="0"/>
          </a:p>
          <a:p>
            <a:r>
              <a:rPr lang="en-GB" sz="2000" b="1" dirty="0"/>
              <a:t>Non-UK, e.g. ERC, Marie </a:t>
            </a:r>
            <a:r>
              <a:rPr lang="en-GB" sz="2000" b="1" dirty="0" err="1"/>
              <a:t>Skłodowska</a:t>
            </a:r>
            <a:r>
              <a:rPr lang="en-GB" sz="2000" b="1" dirty="0"/>
              <a:t>-Curie: </a:t>
            </a:r>
            <a:r>
              <a:rPr lang="en-GB" sz="2000" dirty="0">
                <a:hlinkClick r:id="rId6"/>
              </a:rPr>
              <a:t>Postdoctoral Fellowships - Marie </a:t>
            </a:r>
            <a:r>
              <a:rPr lang="en-GB" sz="2000" dirty="0" err="1">
                <a:hlinkClick r:id="rId6"/>
              </a:rPr>
              <a:t>Skłodowska</a:t>
            </a:r>
            <a:r>
              <a:rPr lang="en-GB" sz="2000" dirty="0">
                <a:hlinkClick r:id="rId6"/>
              </a:rPr>
              <a:t>-Curie Actions</a:t>
            </a:r>
            <a:endParaRPr lang="en-GB" sz="2000" b="1" dirty="0"/>
          </a:p>
          <a:p>
            <a:endParaRPr lang="en-GB" sz="2000" dirty="0"/>
          </a:p>
          <a:p>
            <a:r>
              <a:rPr lang="en-GB" sz="2000" b="1" dirty="0"/>
              <a:t>Jobs.ac.uk (inc. JRFs &amp; teaching posts) </a:t>
            </a:r>
            <a:r>
              <a:rPr lang="en-GB" sz="2000" dirty="0"/>
              <a:t>&amp; other outlets for opportunities e.g. connected to funded projects or teaching</a:t>
            </a:r>
          </a:p>
          <a:p>
            <a:endParaRPr lang="en-GB" sz="2000" dirty="0"/>
          </a:p>
          <a:p>
            <a:r>
              <a:rPr lang="en-GB" sz="2000" b="1" dirty="0"/>
              <a:t>Specialist opportunities </a:t>
            </a:r>
            <a:r>
              <a:rPr lang="en-GB" sz="2000" dirty="0"/>
              <a:t>in your networks e.g. grants &amp; support for finishing projects, books etc</a:t>
            </a:r>
          </a:p>
          <a:p>
            <a:endParaRPr lang="en-GB" sz="2000" dirty="0"/>
          </a:p>
          <a:p>
            <a:r>
              <a:rPr lang="en-GB" sz="2000" b="1" dirty="0"/>
              <a:t>Eligibility! </a:t>
            </a:r>
            <a:r>
              <a:rPr lang="en-GB" sz="2000" dirty="0"/>
              <a:t>requirements, conditions, duration, fit etc. </a:t>
            </a:r>
            <a:r>
              <a:rPr lang="en-GB" sz="2000" b="1" dirty="0"/>
              <a:t>Publications</a:t>
            </a:r>
            <a:endParaRPr lang="en-GB" sz="2000" dirty="0"/>
          </a:p>
          <a:p>
            <a:endParaRPr lang="en-GB" sz="2000" b="1" dirty="0"/>
          </a:p>
          <a:p>
            <a:r>
              <a:rPr lang="en-GB" sz="2000" b="1" dirty="0"/>
              <a:t>Consultation/advice </a:t>
            </a:r>
            <a:r>
              <a:rPr lang="en-GB" sz="2000" dirty="0"/>
              <a:t>from supervisor, Directors of PGR &amp; Research &amp; </a:t>
            </a:r>
            <a:r>
              <a:rPr lang="en-GB" sz="2000" b="1" dirty="0"/>
              <a:t>RIS </a:t>
            </a:r>
            <a:r>
              <a:rPr lang="en-GB" sz="2000" dirty="0"/>
              <a:t>(Arts Faculty team)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140805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1665</TotalTime>
  <Words>194</Words>
  <Application>Microsoft Office PowerPoint</Application>
  <PresentationFormat>Widescreen</PresentationFormat>
  <Paragraphs>31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Planning for after the PhD</vt:lpstr>
      <vt:lpstr>Academic Postdoctoral Opportunities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Roberts, Penny</dc:creator>
  <cp:lastModifiedBy>Roberts, Penny</cp:lastModifiedBy>
  <cp:revision>1</cp:revision>
  <dcterms:created xsi:type="dcterms:W3CDTF">2025-12-09T13:49:33Z</dcterms:created>
  <dcterms:modified xsi:type="dcterms:W3CDTF">2025-12-10T17:35:09Z</dcterms:modified>
</cp:coreProperties>
</file>