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60275-1A95-481D-9704-298A66522C35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9FDFE-A8BF-4BA4-8A81-80B0107BE0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312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>
              <a:buFont typeface="Arial" panose="020B0604020202020204" pitchFamily="34" charset="0"/>
              <a:buChar char="•"/>
            </a:pPr>
            <a:endParaRPr lang="en-GB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29FDFE-A8BF-4BA4-8A81-80B0107BE03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330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4038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853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52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1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593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18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54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048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853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415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92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11838B4-0CE9-4CFD-99F9-9BFF29D01A77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7341C5A-9624-40F4-9373-AAB8D6578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56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6CBE9-30CE-9BC2-6EAB-357838A5F6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Postdoctoral projects and applications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C1C19D-CB19-7EBA-3B11-573A510EF8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Dr Thomas Pert</a:t>
            </a:r>
          </a:p>
        </p:txBody>
      </p:sp>
    </p:spTree>
    <p:extLst>
      <p:ext uri="{BB962C8B-B14F-4D97-AF65-F5344CB8AC3E}">
        <p14:creationId xmlns:p14="http://schemas.microsoft.com/office/powerpoint/2010/main" val="4053386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24E38-86DC-605A-6FCC-FC19AD40E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23613"/>
            <a:ext cx="7729728" cy="1188720"/>
          </a:xfrm>
        </p:spPr>
        <p:txBody>
          <a:bodyPr/>
          <a:lstStyle/>
          <a:p>
            <a:r>
              <a:rPr lang="en-GB" dirty="0"/>
              <a:t>Academic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B7111-466F-9001-87B3-2D33F9749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053" y="2326105"/>
            <a:ext cx="11389894" cy="4235116"/>
          </a:xfrm>
        </p:spPr>
        <p:txBody>
          <a:bodyPr>
            <a:normAutofit/>
          </a:bodyPr>
          <a:lstStyle/>
          <a:p>
            <a:r>
              <a:rPr lang="en-GB" sz="2600" dirty="0"/>
              <a:t>Undergraduate – BA History (2010-13)</a:t>
            </a:r>
          </a:p>
          <a:p>
            <a:endParaRPr lang="en-GB" sz="2600" dirty="0"/>
          </a:p>
          <a:p>
            <a:r>
              <a:rPr lang="en-GB" sz="2600" dirty="0"/>
              <a:t>Masters – MA Renaissance, Reformation and Early Modern Studies (2013-14)</a:t>
            </a:r>
          </a:p>
          <a:p>
            <a:endParaRPr lang="en-GB" sz="2600" dirty="0"/>
          </a:p>
          <a:p>
            <a:r>
              <a:rPr lang="en-GB" sz="2600" dirty="0"/>
              <a:t>Doctorate – DPhil in History (2015-19)</a:t>
            </a:r>
          </a:p>
        </p:txBody>
      </p:sp>
    </p:spTree>
    <p:extLst>
      <p:ext uri="{BB962C8B-B14F-4D97-AF65-F5344CB8AC3E}">
        <p14:creationId xmlns:p14="http://schemas.microsoft.com/office/powerpoint/2010/main" val="409053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3CF9D-4D81-AD2A-E668-F41E1101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89657"/>
            <a:ext cx="7729728" cy="1188720"/>
          </a:xfrm>
        </p:spPr>
        <p:txBody>
          <a:bodyPr/>
          <a:lstStyle/>
          <a:p>
            <a:r>
              <a:rPr lang="en-GB" dirty="0"/>
              <a:t>Postdoctoral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6C477-FCD6-07A1-B01A-783AE0FCD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078" y="1764368"/>
            <a:ext cx="11693247" cy="5093632"/>
          </a:xfrm>
        </p:spPr>
        <p:txBody>
          <a:bodyPr>
            <a:normAutofit/>
          </a:bodyPr>
          <a:lstStyle/>
          <a:p>
            <a:r>
              <a:rPr lang="en-GB" sz="2800" dirty="0"/>
              <a:t>Teaching Experience</a:t>
            </a:r>
          </a:p>
          <a:p>
            <a:pPr lvl="1"/>
            <a:r>
              <a:rPr lang="en-GB" sz="2600" dirty="0"/>
              <a:t>Bishop Grosseteste University (2020-21)</a:t>
            </a:r>
          </a:p>
          <a:p>
            <a:pPr lvl="1"/>
            <a:r>
              <a:rPr lang="en-GB" sz="2600" dirty="0"/>
              <a:t>University of Buckingham (2021-23)</a:t>
            </a:r>
          </a:p>
          <a:p>
            <a:r>
              <a:rPr lang="en-GB" sz="2800" dirty="0"/>
              <a:t>Research Projects</a:t>
            </a:r>
          </a:p>
          <a:p>
            <a:pPr lvl="1"/>
            <a:r>
              <a:rPr lang="en-GB" sz="2600" dirty="0"/>
              <a:t>Changing Character of Conflict (Oxford) (2019-20)</a:t>
            </a:r>
          </a:p>
          <a:p>
            <a:pPr lvl="1"/>
            <a:r>
              <a:rPr lang="en-GB" sz="2600" dirty="0"/>
              <a:t>Mapping the Thirty Years’ War (Oxford) (2021-22)</a:t>
            </a:r>
          </a:p>
          <a:p>
            <a:pPr lvl="1"/>
            <a:r>
              <a:rPr lang="en-GB" sz="2600" dirty="0"/>
              <a:t>Atrocity and the Law (Liverpool) (2025-26)</a:t>
            </a:r>
          </a:p>
          <a:p>
            <a:r>
              <a:rPr lang="en-GB" sz="2800" dirty="0"/>
              <a:t>Postdoctoral Funding/Fellowships</a:t>
            </a:r>
          </a:p>
          <a:p>
            <a:pPr lvl="1"/>
            <a:r>
              <a:rPr lang="en-GB" sz="2600" dirty="0"/>
              <a:t>Leverhulme Trust Early Career Fellowship (Warwick) (2022-25)</a:t>
            </a:r>
          </a:p>
        </p:txBody>
      </p:sp>
    </p:spTree>
    <p:extLst>
      <p:ext uri="{BB962C8B-B14F-4D97-AF65-F5344CB8AC3E}">
        <p14:creationId xmlns:p14="http://schemas.microsoft.com/office/powerpoint/2010/main" val="3859298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E3EA5-50EB-C912-661F-8ACEA8D0D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23613"/>
            <a:ext cx="7729728" cy="1188720"/>
          </a:xfrm>
        </p:spPr>
        <p:txBody>
          <a:bodyPr/>
          <a:lstStyle/>
          <a:p>
            <a:r>
              <a:rPr lang="en-GB" dirty="0"/>
              <a:t>Applying for postdoctoral 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89ADC-EAC6-641B-EF84-395F9138EF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589" y="1878008"/>
            <a:ext cx="11678653" cy="4779466"/>
          </a:xfrm>
        </p:spPr>
        <p:txBody>
          <a:bodyPr>
            <a:normAutofit/>
          </a:bodyPr>
          <a:lstStyle/>
          <a:p>
            <a:r>
              <a:rPr lang="en-GB" sz="2800" dirty="0"/>
              <a:t>Familiarise yourself with application deadlines and stages</a:t>
            </a:r>
          </a:p>
          <a:p>
            <a:pPr lvl="1"/>
            <a:r>
              <a:rPr lang="en-GB" sz="2600" dirty="0"/>
              <a:t>Institutional/Department deadlines </a:t>
            </a:r>
            <a:r>
              <a:rPr lang="en-GB" sz="2600" dirty="0">
                <a:sym typeface="Wingdings" panose="05000000000000000000" pitchFamily="2" charset="2"/>
              </a:rPr>
              <a:t> Application Deadlines</a:t>
            </a:r>
            <a:endParaRPr lang="en-GB" sz="2600" dirty="0"/>
          </a:p>
          <a:p>
            <a:r>
              <a:rPr lang="en-GB" sz="2800" dirty="0"/>
              <a:t>Plan your project carefully</a:t>
            </a:r>
          </a:p>
          <a:p>
            <a:pPr lvl="1"/>
            <a:r>
              <a:rPr lang="en-GB" sz="2600" dirty="0"/>
              <a:t>“So what?” Question; similarities/differences with your previous work</a:t>
            </a:r>
          </a:p>
          <a:p>
            <a:r>
              <a:rPr lang="en-GB" sz="2800" dirty="0"/>
              <a:t>Research potential supervisors</a:t>
            </a:r>
          </a:p>
          <a:p>
            <a:pPr lvl="1"/>
            <a:r>
              <a:rPr lang="en-GB" sz="2600" dirty="0"/>
              <a:t>Consider different institutions </a:t>
            </a:r>
            <a:r>
              <a:rPr lang="en-GB" sz="2600" dirty="0">
                <a:sym typeface="Wingdings" panose="05000000000000000000" pitchFamily="2" charset="2"/>
              </a:rPr>
              <a:t> shows adaptability/versatility</a:t>
            </a:r>
            <a:endParaRPr lang="en-GB" sz="2600" dirty="0"/>
          </a:p>
          <a:p>
            <a:r>
              <a:rPr lang="en-GB" sz="2800" dirty="0"/>
              <a:t>Make your CV as attractive as possible</a:t>
            </a:r>
          </a:p>
          <a:p>
            <a:pPr lvl="1"/>
            <a:r>
              <a:rPr lang="en-GB" sz="2600" dirty="0"/>
              <a:t>Publications; Conferences; Event Organisation/Public Engagement; Membership of Professional Bodies/Professional Accreditation (RHS, HEA etc.)</a:t>
            </a:r>
          </a:p>
        </p:txBody>
      </p:sp>
    </p:spTree>
    <p:extLst>
      <p:ext uri="{BB962C8B-B14F-4D97-AF65-F5344CB8AC3E}">
        <p14:creationId xmlns:p14="http://schemas.microsoft.com/office/powerpoint/2010/main" val="1170998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D01E6-43D9-67FD-520A-89A77534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websites/resources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03D381-8B59-4486-4D77-E258A5E8A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7305" y="2630905"/>
            <a:ext cx="11454062" cy="3930316"/>
          </a:xfrm>
        </p:spPr>
        <p:txBody>
          <a:bodyPr>
            <a:normAutofit/>
          </a:bodyPr>
          <a:lstStyle/>
          <a:p>
            <a:pPr lvl="1"/>
            <a:r>
              <a:rPr lang="en-GB" sz="2800" dirty="0"/>
              <a:t>Jobs.ac.uk</a:t>
            </a:r>
          </a:p>
          <a:p>
            <a:pPr lvl="1"/>
            <a:r>
              <a:rPr lang="en-GB" sz="2800" dirty="0"/>
              <a:t>Times Higher Education Jobs</a:t>
            </a:r>
          </a:p>
          <a:p>
            <a:pPr lvl="1"/>
            <a:r>
              <a:rPr lang="en-GB" sz="2800" dirty="0"/>
              <a:t>H-net.org</a:t>
            </a:r>
          </a:p>
          <a:p>
            <a:pPr lvl="1"/>
            <a:r>
              <a:rPr lang="en-GB" sz="2800" dirty="0"/>
              <a:t>UKRI Funding Finder</a:t>
            </a:r>
          </a:p>
          <a:p>
            <a:pPr lvl="1"/>
            <a:r>
              <a:rPr lang="en-GB" sz="2800" dirty="0"/>
              <a:t>Facebook (Calls for Papers pages, Graduate Forums etc.)</a:t>
            </a:r>
          </a:p>
        </p:txBody>
      </p:sp>
    </p:spTree>
    <p:extLst>
      <p:ext uri="{BB962C8B-B14F-4D97-AF65-F5344CB8AC3E}">
        <p14:creationId xmlns:p14="http://schemas.microsoft.com/office/powerpoint/2010/main" val="1633880755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2741</TotalTime>
  <Words>209</Words>
  <Application>Microsoft Office PowerPoint</Application>
  <PresentationFormat>Widescreen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Gill Sans MT</vt:lpstr>
      <vt:lpstr>Wingdings</vt:lpstr>
      <vt:lpstr>Parcel</vt:lpstr>
      <vt:lpstr>Postdoctoral projects and applications</vt:lpstr>
      <vt:lpstr>Academic background</vt:lpstr>
      <vt:lpstr>Postdoctoral experience</vt:lpstr>
      <vt:lpstr>Applying for postdoctoral funding</vt:lpstr>
      <vt:lpstr>Useful websites/resources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 Pert</dc:creator>
  <cp:lastModifiedBy>Tom Pert</cp:lastModifiedBy>
  <cp:revision>1</cp:revision>
  <dcterms:created xsi:type="dcterms:W3CDTF">2024-12-02T12:52:41Z</dcterms:created>
  <dcterms:modified xsi:type="dcterms:W3CDTF">2024-12-04T10:33:47Z</dcterms:modified>
</cp:coreProperties>
</file>