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7" r:id="rId8"/>
    <p:sldId id="263" r:id="rId9"/>
    <p:sldId id="264" r:id="rId10"/>
    <p:sldId id="265" r:id="rId11"/>
    <p:sldId id="266" r:id="rId12"/>
    <p:sldId id="269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718"/>
  </p:normalViewPr>
  <p:slideViewPr>
    <p:cSldViewPr snapToGrid="0">
      <p:cViewPr varScale="1">
        <p:scale>
          <a:sx n="113" d="100"/>
          <a:sy n="113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7944-630B-CC09-02E2-0BD4B3E29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1443FB-E105-9691-277D-66F12BFD9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5A30B-2909-0E8D-4CF5-DC6D59E0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FD23E-00E6-6D4F-E755-F837C2C2A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A2AC3-3315-28D6-B85E-764B18A72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3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8C662-413E-607B-550E-03D8BBB4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80E09-3E98-04B7-A1AC-7EAD713FE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6F45B-B119-C310-F63C-A926183F2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E576A-C0C6-5753-4638-1EEC8225E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B8CAA-CC20-74EC-6CCB-E01215924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6CBF8B-5B12-2721-0CB8-C99B7D260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949E0B-0A1F-C1A5-985B-96A78E1B4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12108-F88B-3E78-33E2-8E98DBE2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E488-9054-B8AE-157F-7C17F3909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E417D-D9C6-FB07-8F8B-D76472EE4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4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86FC3-A296-B3F5-26FA-41C8DB6A6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26807-E170-6846-A6A0-984EDF98E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C45C2-DB3E-B4EA-AAD2-CF2336C8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FA85C-00F1-7194-3EAA-9639E0674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7AD97-93C1-A540-30D8-40EFE273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1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49E75-7A79-D072-2AAB-69CC1F16F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02E08-B320-A37A-B263-BF7B8A20C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113C7-BE1B-9848-17F7-78662FD4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84ACC-7F67-9038-752F-AD847DE8A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54CFD-0E12-001F-AB11-D66DA09A5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1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F0718-713F-B726-92B4-74A492F38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6B105-DEA2-B108-933F-D460E91E9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5F674-355A-A401-6D19-859503DD0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478DF-7FF9-EBA3-3E1F-4A9B6EBE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0B016-ACB1-53AA-A65A-7D1FE9EA2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508FA-66A2-EB2C-9152-D26EDC31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7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6DDD9-9C2E-DE9B-17BA-28E29D18E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00D43-6808-FF63-857F-7FF3933B3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FDA92-32A4-5634-6574-74C4CA8D7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C4D91D-68AA-59BB-DB79-F89C197A1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EA08DB-0BCD-AA95-AA84-8F0AF5030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853BB6-1E7F-D04E-6DAC-52B9B6F5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30BFEA-92C5-0F62-78B5-7452EEBD8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2777DE-9EB6-F885-F41B-309A570F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3A34-5AD5-BFF2-3373-6906E8EE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972E0-5F02-52E3-B49C-CFDA5608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40F9E-5BD9-AFEF-32EC-98FD8BB5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FDE9C-542D-314D-AADF-5BC7CFEAD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0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E347A7-2C4F-ED26-23BD-48D20887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9B7BA-8612-306F-C143-73D317F1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C7C38-B305-2607-6DD2-B007858A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5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719FD-6A75-12A9-4B41-52AC9FC5F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CB675-50AA-709D-D583-0B5DE6A07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E715E-5A80-C773-E3FD-1422E846C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D5C64-FBDA-2759-4FE9-31E0AFF0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B7F993-C2EA-3FEA-56EB-E366CF987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B8CF8-FA45-5190-71FD-63D17906D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B881-BE4E-6BED-CE72-57C20544E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FDE10-DE27-9B26-99BC-7675A941D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01577-F4A6-B91E-023F-A5D390FCD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5DB3B-0867-12EC-F42D-4B24C45E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498B4-E233-E6D1-4FF9-F5558A97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670D5-7FEC-3408-7DE9-319F7630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42A12C-16CF-78C6-50CB-8DABA229C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AA3A9-8DCD-0BEC-2FD3-19C490409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14158-4490-CFFE-248A-98AB813B4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CFF12A-31EC-1E4D-992C-F62319350E5A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0909E-F71C-E127-4485-72135B43E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CD27E-B926-A171-4D12-CEABBAE07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6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D8DE-87F6-143B-3C56-7C134BE7C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66116"/>
            <a:ext cx="9144000" cy="1725768"/>
          </a:xfrm>
        </p:spPr>
        <p:txBody>
          <a:bodyPr>
            <a:noAutofit/>
          </a:bodyPr>
          <a:lstStyle/>
          <a:p>
            <a:r>
              <a:rPr lang="en-US" sz="12000" dirty="0"/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558836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6877C-D7B1-B898-E8C5-0833A2618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A058F-F9DA-C0F9-5780-D238DA3C1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C41-55C4-5D7C-19DB-F900BA4DB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43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A0632-CCC1-DB83-7FBC-6307E84C2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21F8E-E330-0D83-95C9-78EBC497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CA228-351D-2191-B522-216ADE658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r>
              <a:rPr lang="en-US" dirty="0"/>
              <a:t>It can positively influence the research questions you ask and methods you adopt</a:t>
            </a:r>
          </a:p>
        </p:txBody>
      </p:sp>
    </p:spTree>
    <p:extLst>
      <p:ext uri="{BB962C8B-B14F-4D97-AF65-F5344CB8AC3E}">
        <p14:creationId xmlns:p14="http://schemas.microsoft.com/office/powerpoint/2010/main" val="593815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FA5CF-CD7F-746B-CD51-9B67399F2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4AA79-34FC-9999-85D5-6EF13EFA0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F65A4-D244-F449-7F96-21ACD20B6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r>
              <a:rPr lang="en-US" dirty="0"/>
              <a:t>It can positively influence the research questions you ask and methods you adopt</a:t>
            </a:r>
          </a:p>
          <a:p>
            <a:pPr marL="514350" indent="-514350">
              <a:buAutoNum type="arabicPeriod"/>
            </a:pPr>
            <a:r>
              <a:rPr lang="en-US" dirty="0"/>
              <a:t>It can sharpen your focus on making a difference beyond the ivory tower</a:t>
            </a:r>
          </a:p>
        </p:txBody>
      </p:sp>
    </p:spTree>
    <p:extLst>
      <p:ext uri="{BB962C8B-B14F-4D97-AF65-F5344CB8AC3E}">
        <p14:creationId xmlns:p14="http://schemas.microsoft.com/office/powerpoint/2010/main" val="3446444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F4D2E-C06A-8AB7-CBA0-069E2D7E9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2F354-5E7A-BBE0-DA14-005D7468F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Think about how impact might come into your work (current or future)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Chat to me (and/or the Arts Faculty Impact team, led by Emma Roberts) if you want advice or a sounding 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you’re interested, take the plunge and consider incorporating it into applications or PhD-adjacent work (or placement work)</a:t>
            </a:r>
          </a:p>
          <a:p>
            <a:pPr marL="0" indent="0">
              <a:buNone/>
            </a:pPr>
            <a:r>
              <a:rPr lang="en-US" dirty="0"/>
              <a:t>	Internal impact funding for PGRs is possible </a:t>
            </a:r>
            <a:r>
              <a:rPr lang="en-US" i="1" dirty="0"/>
              <a:t>as co-applicant 	with research staff member(s)</a:t>
            </a:r>
            <a:r>
              <a:rPr lang="en-US" dirty="0"/>
              <a:t>, so consider applying!</a:t>
            </a:r>
          </a:p>
        </p:txBody>
      </p:sp>
    </p:spTree>
    <p:extLst>
      <p:ext uri="{BB962C8B-B14F-4D97-AF65-F5344CB8AC3E}">
        <p14:creationId xmlns:p14="http://schemas.microsoft.com/office/powerpoint/2010/main" val="1233935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1BE18-7253-5A5B-99EA-71D0CEDD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45EA0-367C-BBD5-E460-17D68521F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Book burning - Wikipedia">
            <a:extLst>
              <a:ext uri="{FF2B5EF4-FFF2-40B4-BE49-F238E27FC236}">
                <a16:creationId xmlns:a16="http://schemas.microsoft.com/office/drawing/2014/main" id="{1B724A56-1EFA-BF80-A149-BCC9EBBF6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51" y="2410484"/>
            <a:ext cx="5845098" cy="438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5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89947-752F-9D91-1F3C-77A6CAEC7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CAAEE-3F13-C4BE-D90C-DF7F2A28F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B4378-7063-182B-22D9-14D2DCC81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r>
              <a:rPr lang="en-US" dirty="0"/>
              <a:t>	- Measured</a:t>
            </a:r>
            <a:r>
              <a:rPr lang="en-US" i="1" dirty="0"/>
              <a:t> </a:t>
            </a:r>
            <a:r>
              <a:rPr lang="en-US" dirty="0"/>
              <a:t>and evidenced </a:t>
            </a:r>
            <a:r>
              <a:rPr lang="en-US" b="1" dirty="0"/>
              <a:t>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REF definition</a:t>
            </a:r>
          </a:p>
          <a:p>
            <a:pPr marL="0" indent="0">
              <a:buNone/>
            </a:pPr>
            <a:r>
              <a:rPr lang="en-US" dirty="0"/>
              <a:t>‘An effect on, change or benefit to the economy, society, culture, public policy or services, health, the environment or quality of life, beyond academia.’</a:t>
            </a:r>
          </a:p>
        </p:txBody>
      </p:sp>
    </p:spTree>
    <p:extLst>
      <p:ext uri="{BB962C8B-B14F-4D97-AF65-F5344CB8AC3E}">
        <p14:creationId xmlns:p14="http://schemas.microsoft.com/office/powerpoint/2010/main" val="908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098CF-2A30-EF7A-BAC2-D0CB7CA2B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1683D-72E9-1389-363D-31E1B23FA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C087F-DF6B-EC67-AAC6-ABB862A5F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r>
              <a:rPr lang="en-US" dirty="0"/>
              <a:t>	- Measured</a:t>
            </a:r>
            <a:r>
              <a:rPr lang="en-US" i="1" dirty="0"/>
              <a:t> </a:t>
            </a:r>
            <a:r>
              <a:rPr lang="en-US" dirty="0"/>
              <a:t>and evidenced </a:t>
            </a:r>
            <a:r>
              <a:rPr lang="en-US" b="1" dirty="0"/>
              <a:t>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Change among non-academic ‘stakeholders’</a:t>
            </a:r>
          </a:p>
          <a:p>
            <a:pPr marL="0" indent="0">
              <a:buNone/>
            </a:pPr>
            <a:r>
              <a:rPr lang="en-US" dirty="0"/>
              <a:t>	- Relating to/rooted in published academic research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175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E678F-FAB1-62B7-F2FF-B318C17A6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4A595-5B6A-55F4-D117-2D5BE24D8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5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233C9-328B-6C8D-A496-184B0148F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E304D-28AE-D915-CD4B-2CE23111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1C3A4-84D4-968D-49D0-C6E05618F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r>
              <a:rPr lang="en-US" dirty="0"/>
              <a:t>	Doesn’t have to be huge scale if high quality (depth matters 	as well as breadth).</a:t>
            </a:r>
          </a:p>
        </p:txBody>
      </p:sp>
    </p:spTree>
    <p:extLst>
      <p:ext uri="{BB962C8B-B14F-4D97-AF65-F5344CB8AC3E}">
        <p14:creationId xmlns:p14="http://schemas.microsoft.com/office/powerpoint/2010/main" val="285898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E11E1-6090-3CF1-BF37-D2A58AF68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BB63-F9B2-4926-2F48-C8880FB5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168BB-4DDE-8B34-5598-63445D109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21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r>
              <a:rPr lang="en-US" dirty="0"/>
              <a:t>	Doesn’t have to be huge scale if high quality (depth matters 	as well as breadth).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Typical stakeholders for history impact include:</a:t>
            </a:r>
          </a:p>
          <a:p>
            <a:r>
              <a:rPr lang="en-US" dirty="0"/>
              <a:t>Primary and secondary education; lifelong learning beyond HE</a:t>
            </a:r>
          </a:p>
          <a:p>
            <a:r>
              <a:rPr lang="en-US" dirty="0"/>
              <a:t>Heritage and museums (professionals and audiences/visitors)</a:t>
            </a:r>
          </a:p>
          <a:p>
            <a:r>
              <a:rPr lang="en-US" dirty="0"/>
              <a:t>Media and culture (producers and audiences)</a:t>
            </a:r>
          </a:p>
          <a:p>
            <a:r>
              <a:rPr lang="en-US" dirty="0"/>
              <a:t>Policymakers and NGO/third-sector </a:t>
            </a:r>
            <a:r>
              <a:rPr lang="en-US" dirty="0" err="1"/>
              <a:t>organisations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89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BC26F-5F65-5936-6777-24A3791D5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61902-196A-20E8-660E-945B68089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1A77C-F307-877B-92DC-10F217084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56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C68F8-88D4-5160-1B4B-3B9036303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892CC-B457-7DA9-1EAF-62448A37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A621-5E29-C004-7161-697450AB3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Most importantly, </a:t>
            </a:r>
            <a:r>
              <a:rPr lang="en-US" i="1" dirty="0"/>
              <a:t>you don’t have to care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3742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519</Words>
  <Application>Microsoft Macintosh PowerPoint</Application>
  <PresentationFormat>Widescreen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Impact</vt:lpstr>
      <vt:lpstr>What is impact?</vt:lpstr>
      <vt:lpstr>What is impact?</vt:lpstr>
      <vt:lpstr>What is impact?</vt:lpstr>
      <vt:lpstr>Impact in practice for historians</vt:lpstr>
      <vt:lpstr>Impact in practice for historians</vt:lpstr>
      <vt:lpstr>Impact in practice for historians</vt:lpstr>
      <vt:lpstr>Why should you care?</vt:lpstr>
      <vt:lpstr>Why should you care?</vt:lpstr>
      <vt:lpstr>Why should you care?</vt:lpstr>
      <vt:lpstr>Why should you care?</vt:lpstr>
      <vt:lpstr>Why should you care?</vt:lpstr>
      <vt:lpstr>What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Simpson</dc:creator>
  <cp:lastModifiedBy>Tom Simpson</cp:lastModifiedBy>
  <cp:revision>6</cp:revision>
  <dcterms:created xsi:type="dcterms:W3CDTF">2024-11-14T15:07:54Z</dcterms:created>
  <dcterms:modified xsi:type="dcterms:W3CDTF">2024-11-19T13:44:33Z</dcterms:modified>
</cp:coreProperties>
</file>