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
  </p:notesMasterIdLst>
  <p:sldIdLst>
    <p:sldId id="256"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5828"/>
    <a:srgbClr val="48C602"/>
    <a:srgbClr val="7EAEAD"/>
    <a:srgbClr val="66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p:scale>
          <a:sx n="40" d="100"/>
          <a:sy n="40" d="100"/>
        </p:scale>
        <p:origin x="-510" y="-96"/>
      </p:cViewPr>
      <p:guideLst>
        <p:guide orient="horz" pos="9537"/>
        <p:guide pos="6736"/>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FURA%20DATA\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sz="2000" b="0">
                <a:latin typeface="Arial" pitchFamily="34" charset="0"/>
                <a:cs typeface="Arial" pitchFamily="34" charset="0"/>
              </a:defRPr>
            </a:pPr>
            <a:r>
              <a:rPr lang="en-US" sz="2000" b="0" dirty="0">
                <a:latin typeface="Arial" pitchFamily="34" charset="0"/>
                <a:cs typeface="Arial" pitchFamily="34" charset="0"/>
              </a:rPr>
              <a:t>Saline Stimulus</a:t>
            </a:r>
          </a:p>
        </c:rich>
      </c:tx>
      <c:layout>
        <c:manualLayout>
          <c:xMode val="edge"/>
          <c:yMode val="edge"/>
          <c:x val="0.37214261168853147"/>
          <c:y val="2.2599016929765296E-2"/>
        </c:manualLayout>
      </c:layout>
    </c:title>
    <c:plotArea>
      <c:layout/>
      <c:scatterChart>
        <c:scatterStyle val="lineMarker"/>
        <c:ser>
          <c:idx val="0"/>
          <c:order val="0"/>
          <c:tx>
            <c:v>1</c:v>
          </c:tx>
          <c:marker>
            <c:symbol val="none"/>
          </c:marker>
          <c:xVal>
            <c:numRef>
              <c:f>Sheet14!$A$1:$A$305</c:f>
              <c:numCache>
                <c:formatCode>General</c:formatCode>
                <c:ptCount val="305"/>
                <c:pt idx="0">
                  <c:v>55.67</c:v>
                </c:pt>
                <c:pt idx="1">
                  <c:v>59.67</c:v>
                </c:pt>
                <c:pt idx="2">
                  <c:v>63.67</c:v>
                </c:pt>
                <c:pt idx="3">
                  <c:v>67.669999999999987</c:v>
                </c:pt>
                <c:pt idx="4">
                  <c:v>71.669999999999987</c:v>
                </c:pt>
                <c:pt idx="5">
                  <c:v>75.669999999999987</c:v>
                </c:pt>
                <c:pt idx="6">
                  <c:v>80.52</c:v>
                </c:pt>
                <c:pt idx="7">
                  <c:v>82.52</c:v>
                </c:pt>
                <c:pt idx="8">
                  <c:v>84.52</c:v>
                </c:pt>
                <c:pt idx="9">
                  <c:v>86.52</c:v>
                </c:pt>
                <c:pt idx="10">
                  <c:v>88.52</c:v>
                </c:pt>
                <c:pt idx="11">
                  <c:v>90.52</c:v>
                </c:pt>
                <c:pt idx="12">
                  <c:v>92.52</c:v>
                </c:pt>
                <c:pt idx="13">
                  <c:v>94.52</c:v>
                </c:pt>
                <c:pt idx="14">
                  <c:v>96.52</c:v>
                </c:pt>
                <c:pt idx="15">
                  <c:v>98.52</c:v>
                </c:pt>
                <c:pt idx="16">
                  <c:v>100.52</c:v>
                </c:pt>
                <c:pt idx="17">
                  <c:v>102.52</c:v>
                </c:pt>
                <c:pt idx="18">
                  <c:v>104.52</c:v>
                </c:pt>
                <c:pt idx="19">
                  <c:v>106.52</c:v>
                </c:pt>
                <c:pt idx="20">
                  <c:v>108.52</c:v>
                </c:pt>
                <c:pt idx="21">
                  <c:v>110.52</c:v>
                </c:pt>
                <c:pt idx="22">
                  <c:v>112.52</c:v>
                </c:pt>
                <c:pt idx="23">
                  <c:v>114.52</c:v>
                </c:pt>
                <c:pt idx="24">
                  <c:v>116.52</c:v>
                </c:pt>
                <c:pt idx="25">
                  <c:v>118.52</c:v>
                </c:pt>
                <c:pt idx="26">
                  <c:v>120.52</c:v>
                </c:pt>
                <c:pt idx="27">
                  <c:v>122.52</c:v>
                </c:pt>
                <c:pt idx="28">
                  <c:v>124.52</c:v>
                </c:pt>
                <c:pt idx="29">
                  <c:v>126.52</c:v>
                </c:pt>
                <c:pt idx="30">
                  <c:v>128.52000000000001</c:v>
                </c:pt>
                <c:pt idx="31">
                  <c:v>130.52000000000001</c:v>
                </c:pt>
                <c:pt idx="32">
                  <c:v>132.52000000000001</c:v>
                </c:pt>
                <c:pt idx="33">
                  <c:v>134.52000000000001</c:v>
                </c:pt>
                <c:pt idx="34">
                  <c:v>136.52000000000001</c:v>
                </c:pt>
                <c:pt idx="35">
                  <c:v>138.52000000000001</c:v>
                </c:pt>
                <c:pt idx="36">
                  <c:v>140.52000000000001</c:v>
                </c:pt>
                <c:pt idx="37">
                  <c:v>142.52000000000001</c:v>
                </c:pt>
                <c:pt idx="38">
                  <c:v>144.52000000000001</c:v>
                </c:pt>
                <c:pt idx="39">
                  <c:v>146.52000000000001</c:v>
                </c:pt>
                <c:pt idx="40">
                  <c:v>148.52000000000001</c:v>
                </c:pt>
                <c:pt idx="41">
                  <c:v>150.52000000000001</c:v>
                </c:pt>
                <c:pt idx="42">
                  <c:v>152.52000000000001</c:v>
                </c:pt>
                <c:pt idx="43">
                  <c:v>154.52000000000001</c:v>
                </c:pt>
                <c:pt idx="44">
                  <c:v>156.52000000000001</c:v>
                </c:pt>
                <c:pt idx="45">
                  <c:v>158.52000000000001</c:v>
                </c:pt>
                <c:pt idx="46">
                  <c:v>160.52000000000001</c:v>
                </c:pt>
                <c:pt idx="47">
                  <c:v>162.52000000000001</c:v>
                </c:pt>
                <c:pt idx="48">
                  <c:v>164.52</c:v>
                </c:pt>
                <c:pt idx="49">
                  <c:v>166.52</c:v>
                </c:pt>
                <c:pt idx="50">
                  <c:v>168.52</c:v>
                </c:pt>
                <c:pt idx="51">
                  <c:v>170.52</c:v>
                </c:pt>
                <c:pt idx="52">
                  <c:v>172.52</c:v>
                </c:pt>
                <c:pt idx="53">
                  <c:v>174.52</c:v>
                </c:pt>
                <c:pt idx="54">
                  <c:v>176.52</c:v>
                </c:pt>
                <c:pt idx="55">
                  <c:v>178.52</c:v>
                </c:pt>
                <c:pt idx="56">
                  <c:v>180.52</c:v>
                </c:pt>
                <c:pt idx="57">
                  <c:v>182.52</c:v>
                </c:pt>
                <c:pt idx="58">
                  <c:v>184.52</c:v>
                </c:pt>
                <c:pt idx="59">
                  <c:v>186.52</c:v>
                </c:pt>
                <c:pt idx="60">
                  <c:v>188.52</c:v>
                </c:pt>
                <c:pt idx="61">
                  <c:v>190.52</c:v>
                </c:pt>
                <c:pt idx="62">
                  <c:v>192.52</c:v>
                </c:pt>
                <c:pt idx="63">
                  <c:v>194.52</c:v>
                </c:pt>
                <c:pt idx="64">
                  <c:v>196.52</c:v>
                </c:pt>
                <c:pt idx="65">
                  <c:v>198.52</c:v>
                </c:pt>
                <c:pt idx="66">
                  <c:v>200.52</c:v>
                </c:pt>
                <c:pt idx="67">
                  <c:v>202.52</c:v>
                </c:pt>
                <c:pt idx="68">
                  <c:v>204.52</c:v>
                </c:pt>
                <c:pt idx="69">
                  <c:v>206.52</c:v>
                </c:pt>
                <c:pt idx="70">
                  <c:v>208.52</c:v>
                </c:pt>
                <c:pt idx="71">
                  <c:v>210.52</c:v>
                </c:pt>
                <c:pt idx="72">
                  <c:v>212.52</c:v>
                </c:pt>
                <c:pt idx="73">
                  <c:v>214.52</c:v>
                </c:pt>
                <c:pt idx="74">
                  <c:v>216.52</c:v>
                </c:pt>
                <c:pt idx="75">
                  <c:v>218.52</c:v>
                </c:pt>
                <c:pt idx="76">
                  <c:v>220.52</c:v>
                </c:pt>
                <c:pt idx="77">
                  <c:v>222.52</c:v>
                </c:pt>
                <c:pt idx="78">
                  <c:v>224.52</c:v>
                </c:pt>
                <c:pt idx="79">
                  <c:v>226.52</c:v>
                </c:pt>
                <c:pt idx="80">
                  <c:v>228.52</c:v>
                </c:pt>
                <c:pt idx="81">
                  <c:v>230.52</c:v>
                </c:pt>
                <c:pt idx="82">
                  <c:v>232.52</c:v>
                </c:pt>
                <c:pt idx="83">
                  <c:v>234.52</c:v>
                </c:pt>
                <c:pt idx="84">
                  <c:v>236.52</c:v>
                </c:pt>
                <c:pt idx="85">
                  <c:v>238.52</c:v>
                </c:pt>
                <c:pt idx="86">
                  <c:v>240.52</c:v>
                </c:pt>
                <c:pt idx="87">
                  <c:v>242.52</c:v>
                </c:pt>
                <c:pt idx="88">
                  <c:v>244.52</c:v>
                </c:pt>
                <c:pt idx="89">
                  <c:v>246.52</c:v>
                </c:pt>
                <c:pt idx="90">
                  <c:v>248.52</c:v>
                </c:pt>
                <c:pt idx="91">
                  <c:v>250.52</c:v>
                </c:pt>
                <c:pt idx="92">
                  <c:v>252.52</c:v>
                </c:pt>
                <c:pt idx="93">
                  <c:v>254.52</c:v>
                </c:pt>
                <c:pt idx="94">
                  <c:v>256.52</c:v>
                </c:pt>
                <c:pt idx="95">
                  <c:v>258.52</c:v>
                </c:pt>
                <c:pt idx="96">
                  <c:v>260.52</c:v>
                </c:pt>
                <c:pt idx="97">
                  <c:v>262.52</c:v>
                </c:pt>
                <c:pt idx="98">
                  <c:v>264.52</c:v>
                </c:pt>
                <c:pt idx="99">
                  <c:v>266.52</c:v>
                </c:pt>
                <c:pt idx="100">
                  <c:v>268.52</c:v>
                </c:pt>
                <c:pt idx="101">
                  <c:v>270.52</c:v>
                </c:pt>
                <c:pt idx="102">
                  <c:v>272.52</c:v>
                </c:pt>
                <c:pt idx="103">
                  <c:v>274.52</c:v>
                </c:pt>
                <c:pt idx="104">
                  <c:v>276.52</c:v>
                </c:pt>
                <c:pt idx="105">
                  <c:v>278.52</c:v>
                </c:pt>
                <c:pt idx="106">
                  <c:v>280.52</c:v>
                </c:pt>
                <c:pt idx="107">
                  <c:v>282.52</c:v>
                </c:pt>
                <c:pt idx="108">
                  <c:v>284.52</c:v>
                </c:pt>
                <c:pt idx="109">
                  <c:v>286.52</c:v>
                </c:pt>
                <c:pt idx="110">
                  <c:v>288.52</c:v>
                </c:pt>
                <c:pt idx="111">
                  <c:v>290.52</c:v>
                </c:pt>
                <c:pt idx="112">
                  <c:v>292.52</c:v>
                </c:pt>
                <c:pt idx="113">
                  <c:v>294.52</c:v>
                </c:pt>
                <c:pt idx="114">
                  <c:v>296.52</c:v>
                </c:pt>
                <c:pt idx="115">
                  <c:v>298.52</c:v>
                </c:pt>
                <c:pt idx="116">
                  <c:v>300.52</c:v>
                </c:pt>
                <c:pt idx="117">
                  <c:v>302.52</c:v>
                </c:pt>
                <c:pt idx="118">
                  <c:v>304.52</c:v>
                </c:pt>
                <c:pt idx="119">
                  <c:v>306.52</c:v>
                </c:pt>
                <c:pt idx="120">
                  <c:v>308.52</c:v>
                </c:pt>
                <c:pt idx="121">
                  <c:v>310.52</c:v>
                </c:pt>
                <c:pt idx="122">
                  <c:v>312.52</c:v>
                </c:pt>
                <c:pt idx="123">
                  <c:v>323.81</c:v>
                </c:pt>
                <c:pt idx="124">
                  <c:v>325.81</c:v>
                </c:pt>
                <c:pt idx="125">
                  <c:v>327.81</c:v>
                </c:pt>
                <c:pt idx="126">
                  <c:v>329.81</c:v>
                </c:pt>
                <c:pt idx="127">
                  <c:v>331.81</c:v>
                </c:pt>
                <c:pt idx="128">
                  <c:v>333.81</c:v>
                </c:pt>
                <c:pt idx="129">
                  <c:v>335.81</c:v>
                </c:pt>
                <c:pt idx="130">
                  <c:v>337.81</c:v>
                </c:pt>
                <c:pt idx="131">
                  <c:v>339.81</c:v>
                </c:pt>
                <c:pt idx="132">
                  <c:v>341.81</c:v>
                </c:pt>
                <c:pt idx="133">
                  <c:v>343.81</c:v>
                </c:pt>
                <c:pt idx="134">
                  <c:v>345.81</c:v>
                </c:pt>
                <c:pt idx="135">
                  <c:v>347.81</c:v>
                </c:pt>
                <c:pt idx="136">
                  <c:v>349.81</c:v>
                </c:pt>
                <c:pt idx="137">
                  <c:v>351.81</c:v>
                </c:pt>
                <c:pt idx="138">
                  <c:v>353.81</c:v>
                </c:pt>
                <c:pt idx="139">
                  <c:v>355.81</c:v>
                </c:pt>
                <c:pt idx="140">
                  <c:v>357.81</c:v>
                </c:pt>
                <c:pt idx="141">
                  <c:v>359.81</c:v>
                </c:pt>
                <c:pt idx="142">
                  <c:v>361.81</c:v>
                </c:pt>
                <c:pt idx="143">
                  <c:v>363.81</c:v>
                </c:pt>
                <c:pt idx="144">
                  <c:v>365.81</c:v>
                </c:pt>
                <c:pt idx="145">
                  <c:v>367.81</c:v>
                </c:pt>
                <c:pt idx="146">
                  <c:v>369.81</c:v>
                </c:pt>
                <c:pt idx="147">
                  <c:v>371.81</c:v>
                </c:pt>
                <c:pt idx="148">
                  <c:v>373.81</c:v>
                </c:pt>
                <c:pt idx="149">
                  <c:v>375.81</c:v>
                </c:pt>
                <c:pt idx="150">
                  <c:v>377.81</c:v>
                </c:pt>
                <c:pt idx="151">
                  <c:v>379.81</c:v>
                </c:pt>
                <c:pt idx="152">
                  <c:v>381.81</c:v>
                </c:pt>
                <c:pt idx="153">
                  <c:v>383.81</c:v>
                </c:pt>
                <c:pt idx="154">
                  <c:v>385.81</c:v>
                </c:pt>
                <c:pt idx="155">
                  <c:v>387.81</c:v>
                </c:pt>
                <c:pt idx="156">
                  <c:v>389.81</c:v>
                </c:pt>
                <c:pt idx="157">
                  <c:v>391.81</c:v>
                </c:pt>
                <c:pt idx="158">
                  <c:v>393.81</c:v>
                </c:pt>
                <c:pt idx="159">
                  <c:v>395.81</c:v>
                </c:pt>
                <c:pt idx="160">
                  <c:v>397.81</c:v>
                </c:pt>
                <c:pt idx="161">
                  <c:v>399.81</c:v>
                </c:pt>
                <c:pt idx="162">
                  <c:v>401.81</c:v>
                </c:pt>
                <c:pt idx="163">
                  <c:v>403.81</c:v>
                </c:pt>
                <c:pt idx="164">
                  <c:v>405.81</c:v>
                </c:pt>
                <c:pt idx="165">
                  <c:v>407.81</c:v>
                </c:pt>
                <c:pt idx="166">
                  <c:v>409.81</c:v>
                </c:pt>
                <c:pt idx="167">
                  <c:v>411.81</c:v>
                </c:pt>
                <c:pt idx="168">
                  <c:v>413.81</c:v>
                </c:pt>
                <c:pt idx="169">
                  <c:v>415.81</c:v>
                </c:pt>
                <c:pt idx="170">
                  <c:v>417.81</c:v>
                </c:pt>
                <c:pt idx="171">
                  <c:v>419.81</c:v>
                </c:pt>
                <c:pt idx="172">
                  <c:v>421.81</c:v>
                </c:pt>
                <c:pt idx="173">
                  <c:v>423.81</c:v>
                </c:pt>
                <c:pt idx="174">
                  <c:v>425.81</c:v>
                </c:pt>
                <c:pt idx="175">
                  <c:v>427.81</c:v>
                </c:pt>
                <c:pt idx="176">
                  <c:v>429.81</c:v>
                </c:pt>
                <c:pt idx="177">
                  <c:v>431.81</c:v>
                </c:pt>
                <c:pt idx="178">
                  <c:v>433.81</c:v>
                </c:pt>
                <c:pt idx="179">
                  <c:v>435.81</c:v>
                </c:pt>
                <c:pt idx="180">
                  <c:v>437.81</c:v>
                </c:pt>
                <c:pt idx="181">
                  <c:v>439.81</c:v>
                </c:pt>
                <c:pt idx="182">
                  <c:v>441.81</c:v>
                </c:pt>
                <c:pt idx="183">
                  <c:v>443.81</c:v>
                </c:pt>
                <c:pt idx="184">
                  <c:v>445.81</c:v>
                </c:pt>
                <c:pt idx="185">
                  <c:v>447.81</c:v>
                </c:pt>
                <c:pt idx="186">
                  <c:v>449.81</c:v>
                </c:pt>
                <c:pt idx="187">
                  <c:v>451.81</c:v>
                </c:pt>
                <c:pt idx="188">
                  <c:v>453.81</c:v>
                </c:pt>
                <c:pt idx="189">
                  <c:v>455.81</c:v>
                </c:pt>
                <c:pt idx="190">
                  <c:v>457.81</c:v>
                </c:pt>
                <c:pt idx="191">
                  <c:v>459.81</c:v>
                </c:pt>
                <c:pt idx="192">
                  <c:v>461.81</c:v>
                </c:pt>
                <c:pt idx="193">
                  <c:v>463.81</c:v>
                </c:pt>
                <c:pt idx="194">
                  <c:v>465.81</c:v>
                </c:pt>
                <c:pt idx="195">
                  <c:v>467.81</c:v>
                </c:pt>
                <c:pt idx="196">
                  <c:v>469.81</c:v>
                </c:pt>
                <c:pt idx="197">
                  <c:v>471.81</c:v>
                </c:pt>
                <c:pt idx="198">
                  <c:v>473.81</c:v>
                </c:pt>
                <c:pt idx="199">
                  <c:v>475.81</c:v>
                </c:pt>
                <c:pt idx="200">
                  <c:v>477.81</c:v>
                </c:pt>
                <c:pt idx="201">
                  <c:v>479.81</c:v>
                </c:pt>
                <c:pt idx="202">
                  <c:v>481.81</c:v>
                </c:pt>
                <c:pt idx="203">
                  <c:v>483.81</c:v>
                </c:pt>
                <c:pt idx="204">
                  <c:v>485.81</c:v>
                </c:pt>
                <c:pt idx="205">
                  <c:v>487.81</c:v>
                </c:pt>
                <c:pt idx="206">
                  <c:v>489.81</c:v>
                </c:pt>
                <c:pt idx="207">
                  <c:v>491.81</c:v>
                </c:pt>
                <c:pt idx="208">
                  <c:v>493.81</c:v>
                </c:pt>
                <c:pt idx="209">
                  <c:v>495.81</c:v>
                </c:pt>
                <c:pt idx="210">
                  <c:v>497.81</c:v>
                </c:pt>
                <c:pt idx="211">
                  <c:v>499.81</c:v>
                </c:pt>
                <c:pt idx="212">
                  <c:v>501.81</c:v>
                </c:pt>
                <c:pt idx="213">
                  <c:v>503.81</c:v>
                </c:pt>
                <c:pt idx="214">
                  <c:v>505.81</c:v>
                </c:pt>
                <c:pt idx="215">
                  <c:v>507.81</c:v>
                </c:pt>
                <c:pt idx="216">
                  <c:v>509.81</c:v>
                </c:pt>
                <c:pt idx="217">
                  <c:v>511.81</c:v>
                </c:pt>
                <c:pt idx="218">
                  <c:v>513.8099999999996</c:v>
                </c:pt>
                <c:pt idx="219">
                  <c:v>515.8099999999996</c:v>
                </c:pt>
                <c:pt idx="220">
                  <c:v>517.8099999999996</c:v>
                </c:pt>
                <c:pt idx="221">
                  <c:v>519.8099999999996</c:v>
                </c:pt>
                <c:pt idx="222">
                  <c:v>521.8099999999996</c:v>
                </c:pt>
                <c:pt idx="223">
                  <c:v>523.8099999999996</c:v>
                </c:pt>
                <c:pt idx="224">
                  <c:v>525.8099999999996</c:v>
                </c:pt>
                <c:pt idx="225">
                  <c:v>527.8099999999996</c:v>
                </c:pt>
                <c:pt idx="226">
                  <c:v>529.8099999999996</c:v>
                </c:pt>
                <c:pt idx="227">
                  <c:v>531.8099999999996</c:v>
                </c:pt>
                <c:pt idx="228">
                  <c:v>533.8099999999996</c:v>
                </c:pt>
                <c:pt idx="229">
                  <c:v>535.8099999999996</c:v>
                </c:pt>
                <c:pt idx="230">
                  <c:v>537.8099999999996</c:v>
                </c:pt>
                <c:pt idx="231">
                  <c:v>539.8099999999996</c:v>
                </c:pt>
                <c:pt idx="232">
                  <c:v>541.8099999999996</c:v>
                </c:pt>
                <c:pt idx="233">
                  <c:v>543.8099999999996</c:v>
                </c:pt>
                <c:pt idx="234">
                  <c:v>545.8099999999996</c:v>
                </c:pt>
                <c:pt idx="235">
                  <c:v>547.8099999999996</c:v>
                </c:pt>
                <c:pt idx="236">
                  <c:v>549.8099999999996</c:v>
                </c:pt>
                <c:pt idx="237">
                  <c:v>551.8099999999996</c:v>
                </c:pt>
                <c:pt idx="238">
                  <c:v>553.98</c:v>
                </c:pt>
                <c:pt idx="239">
                  <c:v>555.98</c:v>
                </c:pt>
                <c:pt idx="240">
                  <c:v>557.98</c:v>
                </c:pt>
                <c:pt idx="241">
                  <c:v>559.98</c:v>
                </c:pt>
                <c:pt idx="242">
                  <c:v>561.98</c:v>
                </c:pt>
                <c:pt idx="243">
                  <c:v>563.98</c:v>
                </c:pt>
                <c:pt idx="244">
                  <c:v>565.98</c:v>
                </c:pt>
                <c:pt idx="245">
                  <c:v>567.98</c:v>
                </c:pt>
                <c:pt idx="246">
                  <c:v>569.98</c:v>
                </c:pt>
                <c:pt idx="247">
                  <c:v>571.98</c:v>
                </c:pt>
                <c:pt idx="248">
                  <c:v>573.98</c:v>
                </c:pt>
                <c:pt idx="249">
                  <c:v>575.98</c:v>
                </c:pt>
                <c:pt idx="250">
                  <c:v>577.98</c:v>
                </c:pt>
                <c:pt idx="251">
                  <c:v>579.98</c:v>
                </c:pt>
                <c:pt idx="252">
                  <c:v>581.98</c:v>
                </c:pt>
                <c:pt idx="253">
                  <c:v>583.98</c:v>
                </c:pt>
                <c:pt idx="254">
                  <c:v>585.98</c:v>
                </c:pt>
                <c:pt idx="255">
                  <c:v>587.98</c:v>
                </c:pt>
                <c:pt idx="256">
                  <c:v>589.98</c:v>
                </c:pt>
                <c:pt idx="257">
                  <c:v>591.98</c:v>
                </c:pt>
                <c:pt idx="258">
                  <c:v>593.98</c:v>
                </c:pt>
                <c:pt idx="259">
                  <c:v>595.98</c:v>
                </c:pt>
                <c:pt idx="260">
                  <c:v>597.98</c:v>
                </c:pt>
                <c:pt idx="261">
                  <c:v>599.98</c:v>
                </c:pt>
                <c:pt idx="262">
                  <c:v>611.81999999999971</c:v>
                </c:pt>
                <c:pt idx="263">
                  <c:v>613.81999999999971</c:v>
                </c:pt>
                <c:pt idx="264">
                  <c:v>615.81999999999971</c:v>
                </c:pt>
                <c:pt idx="265">
                  <c:v>617.81999999999971</c:v>
                </c:pt>
                <c:pt idx="266">
                  <c:v>619.81999999999971</c:v>
                </c:pt>
                <c:pt idx="267">
                  <c:v>621.81999999999971</c:v>
                </c:pt>
                <c:pt idx="268">
                  <c:v>623.81999999999971</c:v>
                </c:pt>
                <c:pt idx="269">
                  <c:v>625.81999999999971</c:v>
                </c:pt>
                <c:pt idx="270">
                  <c:v>627.81999999999971</c:v>
                </c:pt>
                <c:pt idx="271">
                  <c:v>629.81999999999971</c:v>
                </c:pt>
                <c:pt idx="272">
                  <c:v>631.81999999999971</c:v>
                </c:pt>
                <c:pt idx="273">
                  <c:v>633.81999999999971</c:v>
                </c:pt>
                <c:pt idx="274">
                  <c:v>635.81999999999971</c:v>
                </c:pt>
                <c:pt idx="275">
                  <c:v>637.81999999999971</c:v>
                </c:pt>
                <c:pt idx="276">
                  <c:v>639.81999999999971</c:v>
                </c:pt>
                <c:pt idx="277">
                  <c:v>641.81999999999971</c:v>
                </c:pt>
                <c:pt idx="278">
                  <c:v>643.81999999999971</c:v>
                </c:pt>
                <c:pt idx="279">
                  <c:v>645.81999999999971</c:v>
                </c:pt>
                <c:pt idx="280">
                  <c:v>647.81999999999971</c:v>
                </c:pt>
                <c:pt idx="281">
                  <c:v>649.81999999999971</c:v>
                </c:pt>
                <c:pt idx="282">
                  <c:v>651.81999999999971</c:v>
                </c:pt>
                <c:pt idx="283">
                  <c:v>653.81999999999971</c:v>
                </c:pt>
                <c:pt idx="284">
                  <c:v>655.81999999999971</c:v>
                </c:pt>
                <c:pt idx="285">
                  <c:v>657.81999999999971</c:v>
                </c:pt>
                <c:pt idx="286">
                  <c:v>659.81999999999971</c:v>
                </c:pt>
                <c:pt idx="287">
                  <c:v>661.81999999999971</c:v>
                </c:pt>
                <c:pt idx="288">
                  <c:v>663.81999999999971</c:v>
                </c:pt>
                <c:pt idx="289">
                  <c:v>665.81999999999971</c:v>
                </c:pt>
                <c:pt idx="290">
                  <c:v>667.81999999999971</c:v>
                </c:pt>
                <c:pt idx="291">
                  <c:v>669.81999999999971</c:v>
                </c:pt>
                <c:pt idx="292">
                  <c:v>671.81999999999971</c:v>
                </c:pt>
                <c:pt idx="293">
                  <c:v>673.81999999999971</c:v>
                </c:pt>
                <c:pt idx="294">
                  <c:v>675.81999999999971</c:v>
                </c:pt>
                <c:pt idx="295">
                  <c:v>677.81999999999971</c:v>
                </c:pt>
                <c:pt idx="296">
                  <c:v>679.81999999999971</c:v>
                </c:pt>
                <c:pt idx="297">
                  <c:v>681.81999999999971</c:v>
                </c:pt>
                <c:pt idx="298">
                  <c:v>683.81999999999971</c:v>
                </c:pt>
                <c:pt idx="299">
                  <c:v>685.81999999999971</c:v>
                </c:pt>
                <c:pt idx="300">
                  <c:v>687.81999999999971</c:v>
                </c:pt>
                <c:pt idx="301">
                  <c:v>689.81999999999971</c:v>
                </c:pt>
                <c:pt idx="302">
                  <c:v>691.81999999999971</c:v>
                </c:pt>
                <c:pt idx="303">
                  <c:v>693.81999999999971</c:v>
                </c:pt>
                <c:pt idx="304">
                  <c:v>695.81999999999971</c:v>
                </c:pt>
              </c:numCache>
            </c:numRef>
          </c:xVal>
          <c:yVal>
            <c:numRef>
              <c:f>Sheet14!$B$1:$B$305</c:f>
              <c:numCache>
                <c:formatCode>General</c:formatCode>
                <c:ptCount val="305"/>
                <c:pt idx="0">
                  <c:v>0.89500000000000035</c:v>
                </c:pt>
                <c:pt idx="1">
                  <c:v>0.89300000000000035</c:v>
                </c:pt>
                <c:pt idx="2">
                  <c:v>0.91300000000000003</c:v>
                </c:pt>
                <c:pt idx="3">
                  <c:v>0.89900000000000035</c:v>
                </c:pt>
                <c:pt idx="4">
                  <c:v>0.88800000000000034</c:v>
                </c:pt>
                <c:pt idx="5">
                  <c:v>0.88500000000000034</c:v>
                </c:pt>
                <c:pt idx="6">
                  <c:v>0.89700000000000035</c:v>
                </c:pt>
                <c:pt idx="7">
                  <c:v>0.89900000000000035</c:v>
                </c:pt>
                <c:pt idx="8">
                  <c:v>0.92200000000000004</c:v>
                </c:pt>
                <c:pt idx="9">
                  <c:v>0.91300000000000003</c:v>
                </c:pt>
                <c:pt idx="10">
                  <c:v>0.90200000000000002</c:v>
                </c:pt>
                <c:pt idx="11">
                  <c:v>0.90200000000000002</c:v>
                </c:pt>
                <c:pt idx="12">
                  <c:v>0.90500000000000003</c:v>
                </c:pt>
                <c:pt idx="13">
                  <c:v>0.90100000000000002</c:v>
                </c:pt>
                <c:pt idx="14">
                  <c:v>0.89300000000000035</c:v>
                </c:pt>
                <c:pt idx="15">
                  <c:v>0.89600000000000035</c:v>
                </c:pt>
                <c:pt idx="16">
                  <c:v>0.90600000000000003</c:v>
                </c:pt>
                <c:pt idx="17">
                  <c:v>0.91200000000000003</c:v>
                </c:pt>
                <c:pt idx="18">
                  <c:v>0.90600000000000003</c:v>
                </c:pt>
                <c:pt idx="19">
                  <c:v>0.90700000000000003</c:v>
                </c:pt>
                <c:pt idx="20">
                  <c:v>0.89500000000000035</c:v>
                </c:pt>
                <c:pt idx="21">
                  <c:v>0.89300000000000035</c:v>
                </c:pt>
                <c:pt idx="22">
                  <c:v>0.89000000000000035</c:v>
                </c:pt>
                <c:pt idx="23">
                  <c:v>0.89600000000000035</c:v>
                </c:pt>
                <c:pt idx="24">
                  <c:v>0.89300000000000035</c:v>
                </c:pt>
                <c:pt idx="25">
                  <c:v>0.89400000000000035</c:v>
                </c:pt>
                <c:pt idx="26">
                  <c:v>0.89200000000000035</c:v>
                </c:pt>
                <c:pt idx="27">
                  <c:v>0.89800000000000035</c:v>
                </c:pt>
                <c:pt idx="28">
                  <c:v>0.89600000000000035</c:v>
                </c:pt>
                <c:pt idx="29">
                  <c:v>0.89500000000000035</c:v>
                </c:pt>
                <c:pt idx="30">
                  <c:v>0.88900000000000035</c:v>
                </c:pt>
                <c:pt idx="31">
                  <c:v>0.89100000000000035</c:v>
                </c:pt>
                <c:pt idx="32">
                  <c:v>0.89200000000000035</c:v>
                </c:pt>
                <c:pt idx="33">
                  <c:v>0.89000000000000035</c:v>
                </c:pt>
                <c:pt idx="34">
                  <c:v>0.89300000000000035</c:v>
                </c:pt>
                <c:pt idx="35">
                  <c:v>0.89700000000000035</c:v>
                </c:pt>
                <c:pt idx="36">
                  <c:v>0.89800000000000035</c:v>
                </c:pt>
                <c:pt idx="37">
                  <c:v>0.90700000000000003</c:v>
                </c:pt>
                <c:pt idx="38">
                  <c:v>0.90700000000000003</c:v>
                </c:pt>
                <c:pt idx="39">
                  <c:v>0.89800000000000035</c:v>
                </c:pt>
                <c:pt idx="40">
                  <c:v>0.90100000000000002</c:v>
                </c:pt>
                <c:pt idx="41">
                  <c:v>0.9</c:v>
                </c:pt>
                <c:pt idx="42">
                  <c:v>0.90600000000000003</c:v>
                </c:pt>
                <c:pt idx="43">
                  <c:v>0.90600000000000003</c:v>
                </c:pt>
                <c:pt idx="44">
                  <c:v>0.90200000000000002</c:v>
                </c:pt>
                <c:pt idx="45">
                  <c:v>0.88100000000000034</c:v>
                </c:pt>
                <c:pt idx="46">
                  <c:v>0.90500000000000003</c:v>
                </c:pt>
                <c:pt idx="47">
                  <c:v>0.90600000000000003</c:v>
                </c:pt>
                <c:pt idx="48">
                  <c:v>0.91300000000000003</c:v>
                </c:pt>
                <c:pt idx="49">
                  <c:v>0.90400000000000003</c:v>
                </c:pt>
                <c:pt idx="50">
                  <c:v>0.91500000000000004</c:v>
                </c:pt>
                <c:pt idx="51">
                  <c:v>0.91</c:v>
                </c:pt>
                <c:pt idx="52">
                  <c:v>0.90300000000000002</c:v>
                </c:pt>
                <c:pt idx="53">
                  <c:v>0.89300000000000035</c:v>
                </c:pt>
                <c:pt idx="54">
                  <c:v>0.88800000000000034</c:v>
                </c:pt>
                <c:pt idx="55">
                  <c:v>0.89700000000000035</c:v>
                </c:pt>
                <c:pt idx="56">
                  <c:v>0.90200000000000002</c:v>
                </c:pt>
                <c:pt idx="57">
                  <c:v>0.9</c:v>
                </c:pt>
                <c:pt idx="58">
                  <c:v>0.89700000000000035</c:v>
                </c:pt>
                <c:pt idx="59">
                  <c:v>0.89800000000000035</c:v>
                </c:pt>
                <c:pt idx="60">
                  <c:v>0.89900000000000035</c:v>
                </c:pt>
                <c:pt idx="61">
                  <c:v>0.9</c:v>
                </c:pt>
                <c:pt idx="62">
                  <c:v>0.91800000000000004</c:v>
                </c:pt>
                <c:pt idx="63">
                  <c:v>0.91400000000000003</c:v>
                </c:pt>
                <c:pt idx="64">
                  <c:v>0.90100000000000002</c:v>
                </c:pt>
                <c:pt idx="65">
                  <c:v>0.89900000000000035</c:v>
                </c:pt>
                <c:pt idx="66">
                  <c:v>0.90100000000000002</c:v>
                </c:pt>
                <c:pt idx="67">
                  <c:v>0.91</c:v>
                </c:pt>
                <c:pt idx="68">
                  <c:v>0.90400000000000003</c:v>
                </c:pt>
                <c:pt idx="69">
                  <c:v>0.90900000000000003</c:v>
                </c:pt>
                <c:pt idx="70">
                  <c:v>0.90600000000000003</c:v>
                </c:pt>
                <c:pt idx="71">
                  <c:v>0.90900000000000003</c:v>
                </c:pt>
                <c:pt idx="72">
                  <c:v>0.91600000000000004</c:v>
                </c:pt>
                <c:pt idx="73">
                  <c:v>0.91400000000000003</c:v>
                </c:pt>
                <c:pt idx="74">
                  <c:v>0.89200000000000035</c:v>
                </c:pt>
                <c:pt idx="75">
                  <c:v>0.90400000000000003</c:v>
                </c:pt>
                <c:pt idx="76">
                  <c:v>0.90500000000000003</c:v>
                </c:pt>
                <c:pt idx="77">
                  <c:v>0.89500000000000035</c:v>
                </c:pt>
                <c:pt idx="78">
                  <c:v>0.88300000000000034</c:v>
                </c:pt>
                <c:pt idx="79">
                  <c:v>0.89200000000000035</c:v>
                </c:pt>
                <c:pt idx="80">
                  <c:v>0.89900000000000035</c:v>
                </c:pt>
                <c:pt idx="81">
                  <c:v>0.90500000000000003</c:v>
                </c:pt>
                <c:pt idx="82">
                  <c:v>0.89900000000000035</c:v>
                </c:pt>
                <c:pt idx="83">
                  <c:v>0.90400000000000003</c:v>
                </c:pt>
                <c:pt idx="84">
                  <c:v>0.90200000000000002</c:v>
                </c:pt>
                <c:pt idx="85">
                  <c:v>0.90500000000000003</c:v>
                </c:pt>
                <c:pt idx="86">
                  <c:v>0.89600000000000035</c:v>
                </c:pt>
                <c:pt idx="87">
                  <c:v>0.90500000000000003</c:v>
                </c:pt>
                <c:pt idx="88">
                  <c:v>0.90300000000000002</c:v>
                </c:pt>
                <c:pt idx="89">
                  <c:v>0.91</c:v>
                </c:pt>
                <c:pt idx="90">
                  <c:v>0.89800000000000035</c:v>
                </c:pt>
                <c:pt idx="91">
                  <c:v>0.89200000000000035</c:v>
                </c:pt>
                <c:pt idx="92">
                  <c:v>0.91200000000000003</c:v>
                </c:pt>
                <c:pt idx="93">
                  <c:v>0.9</c:v>
                </c:pt>
                <c:pt idx="94">
                  <c:v>0.9</c:v>
                </c:pt>
                <c:pt idx="95">
                  <c:v>0.90700000000000003</c:v>
                </c:pt>
                <c:pt idx="96">
                  <c:v>0.90800000000000003</c:v>
                </c:pt>
                <c:pt idx="97">
                  <c:v>0.90800000000000003</c:v>
                </c:pt>
                <c:pt idx="98">
                  <c:v>0.90400000000000003</c:v>
                </c:pt>
                <c:pt idx="99">
                  <c:v>0.92100000000000004</c:v>
                </c:pt>
                <c:pt idx="100">
                  <c:v>0.92100000000000004</c:v>
                </c:pt>
                <c:pt idx="101">
                  <c:v>0.90100000000000002</c:v>
                </c:pt>
                <c:pt idx="102">
                  <c:v>0.90300000000000002</c:v>
                </c:pt>
                <c:pt idx="103">
                  <c:v>0.90800000000000003</c:v>
                </c:pt>
                <c:pt idx="104">
                  <c:v>0.90900000000000003</c:v>
                </c:pt>
                <c:pt idx="105">
                  <c:v>0.91300000000000003</c:v>
                </c:pt>
                <c:pt idx="106">
                  <c:v>0.90800000000000003</c:v>
                </c:pt>
                <c:pt idx="107">
                  <c:v>0.90600000000000003</c:v>
                </c:pt>
                <c:pt idx="108">
                  <c:v>0.90400000000000003</c:v>
                </c:pt>
                <c:pt idx="109">
                  <c:v>0.90800000000000003</c:v>
                </c:pt>
                <c:pt idx="110">
                  <c:v>0.91500000000000004</c:v>
                </c:pt>
                <c:pt idx="111">
                  <c:v>0.88800000000000034</c:v>
                </c:pt>
                <c:pt idx="112">
                  <c:v>0.91300000000000003</c:v>
                </c:pt>
                <c:pt idx="113">
                  <c:v>0.91400000000000003</c:v>
                </c:pt>
                <c:pt idx="114">
                  <c:v>0.90800000000000003</c:v>
                </c:pt>
                <c:pt idx="115">
                  <c:v>0.91200000000000003</c:v>
                </c:pt>
                <c:pt idx="116">
                  <c:v>0.91200000000000003</c:v>
                </c:pt>
                <c:pt idx="117">
                  <c:v>0.91200000000000003</c:v>
                </c:pt>
                <c:pt idx="118">
                  <c:v>0.91400000000000003</c:v>
                </c:pt>
                <c:pt idx="119">
                  <c:v>0.91900000000000004</c:v>
                </c:pt>
                <c:pt idx="120">
                  <c:v>0.91300000000000003</c:v>
                </c:pt>
                <c:pt idx="121">
                  <c:v>0.91</c:v>
                </c:pt>
                <c:pt idx="122">
                  <c:v>0.91300000000000003</c:v>
                </c:pt>
                <c:pt idx="123">
                  <c:v>0.90200000000000002</c:v>
                </c:pt>
                <c:pt idx="124">
                  <c:v>0.90800000000000003</c:v>
                </c:pt>
                <c:pt idx="125">
                  <c:v>0.91300000000000003</c:v>
                </c:pt>
                <c:pt idx="126">
                  <c:v>0.91</c:v>
                </c:pt>
                <c:pt idx="127">
                  <c:v>0.91500000000000004</c:v>
                </c:pt>
                <c:pt idx="128">
                  <c:v>0.91200000000000003</c:v>
                </c:pt>
                <c:pt idx="129">
                  <c:v>0.90900000000000003</c:v>
                </c:pt>
                <c:pt idx="130">
                  <c:v>0.91100000000000003</c:v>
                </c:pt>
                <c:pt idx="131">
                  <c:v>0.90300000000000002</c:v>
                </c:pt>
                <c:pt idx="132">
                  <c:v>0.91300000000000003</c:v>
                </c:pt>
                <c:pt idx="133">
                  <c:v>0.90600000000000003</c:v>
                </c:pt>
                <c:pt idx="134">
                  <c:v>0.91600000000000004</c:v>
                </c:pt>
                <c:pt idx="135">
                  <c:v>0.91500000000000004</c:v>
                </c:pt>
                <c:pt idx="136">
                  <c:v>0.91400000000000003</c:v>
                </c:pt>
                <c:pt idx="137">
                  <c:v>0.91400000000000003</c:v>
                </c:pt>
                <c:pt idx="138">
                  <c:v>0.90300000000000002</c:v>
                </c:pt>
                <c:pt idx="139">
                  <c:v>0.90900000000000003</c:v>
                </c:pt>
                <c:pt idx="140">
                  <c:v>0.91600000000000004</c:v>
                </c:pt>
                <c:pt idx="141">
                  <c:v>0.9</c:v>
                </c:pt>
                <c:pt idx="142">
                  <c:v>0.91300000000000003</c:v>
                </c:pt>
                <c:pt idx="143">
                  <c:v>0.92100000000000004</c:v>
                </c:pt>
                <c:pt idx="144">
                  <c:v>0.91600000000000004</c:v>
                </c:pt>
                <c:pt idx="145">
                  <c:v>0.91100000000000003</c:v>
                </c:pt>
                <c:pt idx="146">
                  <c:v>0.90300000000000002</c:v>
                </c:pt>
                <c:pt idx="147">
                  <c:v>0.91800000000000004</c:v>
                </c:pt>
                <c:pt idx="148">
                  <c:v>0.89800000000000035</c:v>
                </c:pt>
                <c:pt idx="149">
                  <c:v>0.91400000000000003</c:v>
                </c:pt>
                <c:pt idx="150">
                  <c:v>0.91400000000000003</c:v>
                </c:pt>
                <c:pt idx="151">
                  <c:v>0.91</c:v>
                </c:pt>
                <c:pt idx="152">
                  <c:v>0.90700000000000003</c:v>
                </c:pt>
                <c:pt idx="153">
                  <c:v>0.91100000000000003</c:v>
                </c:pt>
                <c:pt idx="154">
                  <c:v>0.91400000000000003</c:v>
                </c:pt>
                <c:pt idx="155">
                  <c:v>0.91400000000000003</c:v>
                </c:pt>
                <c:pt idx="156">
                  <c:v>0.91700000000000004</c:v>
                </c:pt>
                <c:pt idx="157">
                  <c:v>0.91700000000000004</c:v>
                </c:pt>
                <c:pt idx="158">
                  <c:v>0.91400000000000003</c:v>
                </c:pt>
                <c:pt idx="159">
                  <c:v>0.91600000000000004</c:v>
                </c:pt>
                <c:pt idx="160">
                  <c:v>0.91600000000000004</c:v>
                </c:pt>
                <c:pt idx="161">
                  <c:v>0.91300000000000003</c:v>
                </c:pt>
                <c:pt idx="162">
                  <c:v>0.91500000000000004</c:v>
                </c:pt>
                <c:pt idx="163">
                  <c:v>0.92</c:v>
                </c:pt>
                <c:pt idx="164">
                  <c:v>0.91800000000000004</c:v>
                </c:pt>
                <c:pt idx="165">
                  <c:v>0.92300000000000004</c:v>
                </c:pt>
                <c:pt idx="166">
                  <c:v>0.91700000000000004</c:v>
                </c:pt>
                <c:pt idx="167">
                  <c:v>0.91300000000000003</c:v>
                </c:pt>
                <c:pt idx="168">
                  <c:v>0.92100000000000004</c:v>
                </c:pt>
                <c:pt idx="169">
                  <c:v>0.91600000000000004</c:v>
                </c:pt>
                <c:pt idx="170">
                  <c:v>0.91900000000000004</c:v>
                </c:pt>
                <c:pt idx="171">
                  <c:v>0.91800000000000004</c:v>
                </c:pt>
                <c:pt idx="172">
                  <c:v>0.91500000000000004</c:v>
                </c:pt>
                <c:pt idx="173">
                  <c:v>0.91600000000000004</c:v>
                </c:pt>
                <c:pt idx="174">
                  <c:v>0.91500000000000004</c:v>
                </c:pt>
                <c:pt idx="175">
                  <c:v>0.92300000000000004</c:v>
                </c:pt>
                <c:pt idx="176">
                  <c:v>0.91400000000000003</c:v>
                </c:pt>
                <c:pt idx="177">
                  <c:v>0.91800000000000004</c:v>
                </c:pt>
                <c:pt idx="178">
                  <c:v>0.91500000000000004</c:v>
                </c:pt>
                <c:pt idx="179">
                  <c:v>0.91100000000000003</c:v>
                </c:pt>
                <c:pt idx="180">
                  <c:v>0.92200000000000004</c:v>
                </c:pt>
                <c:pt idx="181">
                  <c:v>0.91900000000000004</c:v>
                </c:pt>
                <c:pt idx="182">
                  <c:v>0.91700000000000004</c:v>
                </c:pt>
                <c:pt idx="183">
                  <c:v>0.92</c:v>
                </c:pt>
                <c:pt idx="184">
                  <c:v>0.92200000000000004</c:v>
                </c:pt>
                <c:pt idx="185">
                  <c:v>0.91700000000000004</c:v>
                </c:pt>
                <c:pt idx="186">
                  <c:v>0.91500000000000004</c:v>
                </c:pt>
                <c:pt idx="187">
                  <c:v>0.91900000000000004</c:v>
                </c:pt>
                <c:pt idx="188">
                  <c:v>0.92100000000000004</c:v>
                </c:pt>
                <c:pt idx="189">
                  <c:v>0.91600000000000004</c:v>
                </c:pt>
                <c:pt idx="190">
                  <c:v>0.91400000000000003</c:v>
                </c:pt>
                <c:pt idx="191">
                  <c:v>0.91500000000000004</c:v>
                </c:pt>
                <c:pt idx="192">
                  <c:v>0.92</c:v>
                </c:pt>
                <c:pt idx="193">
                  <c:v>0.91700000000000004</c:v>
                </c:pt>
                <c:pt idx="194">
                  <c:v>0.92200000000000004</c:v>
                </c:pt>
                <c:pt idx="195">
                  <c:v>0.92</c:v>
                </c:pt>
                <c:pt idx="196">
                  <c:v>0.93899999999999995</c:v>
                </c:pt>
                <c:pt idx="197">
                  <c:v>0.92400000000000004</c:v>
                </c:pt>
                <c:pt idx="198">
                  <c:v>0.92100000000000004</c:v>
                </c:pt>
                <c:pt idx="199">
                  <c:v>0.92100000000000004</c:v>
                </c:pt>
                <c:pt idx="200">
                  <c:v>0.92</c:v>
                </c:pt>
                <c:pt idx="201">
                  <c:v>0.92200000000000004</c:v>
                </c:pt>
                <c:pt idx="202">
                  <c:v>0.91900000000000004</c:v>
                </c:pt>
                <c:pt idx="203">
                  <c:v>0.92400000000000004</c:v>
                </c:pt>
                <c:pt idx="204">
                  <c:v>0.92200000000000004</c:v>
                </c:pt>
                <c:pt idx="205">
                  <c:v>0.92</c:v>
                </c:pt>
                <c:pt idx="206">
                  <c:v>0.92200000000000004</c:v>
                </c:pt>
                <c:pt idx="207">
                  <c:v>0.92200000000000004</c:v>
                </c:pt>
                <c:pt idx="208">
                  <c:v>0.92400000000000004</c:v>
                </c:pt>
                <c:pt idx="209">
                  <c:v>0.91600000000000004</c:v>
                </c:pt>
                <c:pt idx="210">
                  <c:v>0.92500000000000004</c:v>
                </c:pt>
                <c:pt idx="211">
                  <c:v>0.91900000000000004</c:v>
                </c:pt>
                <c:pt idx="212">
                  <c:v>0.92700000000000005</c:v>
                </c:pt>
                <c:pt idx="213">
                  <c:v>0.92400000000000004</c:v>
                </c:pt>
                <c:pt idx="214">
                  <c:v>0.90800000000000003</c:v>
                </c:pt>
                <c:pt idx="215">
                  <c:v>0.91900000000000004</c:v>
                </c:pt>
                <c:pt idx="216">
                  <c:v>0.93700000000000039</c:v>
                </c:pt>
                <c:pt idx="217">
                  <c:v>0.91700000000000004</c:v>
                </c:pt>
                <c:pt idx="218">
                  <c:v>0.92200000000000004</c:v>
                </c:pt>
                <c:pt idx="219">
                  <c:v>0.92400000000000004</c:v>
                </c:pt>
                <c:pt idx="220">
                  <c:v>0.92</c:v>
                </c:pt>
                <c:pt idx="221">
                  <c:v>0.92300000000000004</c:v>
                </c:pt>
                <c:pt idx="222">
                  <c:v>0.92500000000000004</c:v>
                </c:pt>
                <c:pt idx="223">
                  <c:v>0.92800000000000005</c:v>
                </c:pt>
                <c:pt idx="224">
                  <c:v>0.91900000000000004</c:v>
                </c:pt>
                <c:pt idx="225">
                  <c:v>0.92500000000000004</c:v>
                </c:pt>
                <c:pt idx="226">
                  <c:v>0.92100000000000004</c:v>
                </c:pt>
                <c:pt idx="227">
                  <c:v>0.92200000000000004</c:v>
                </c:pt>
                <c:pt idx="228">
                  <c:v>0.92500000000000004</c:v>
                </c:pt>
                <c:pt idx="229">
                  <c:v>0.91800000000000004</c:v>
                </c:pt>
                <c:pt idx="230">
                  <c:v>0.92300000000000004</c:v>
                </c:pt>
                <c:pt idx="231">
                  <c:v>0.92300000000000004</c:v>
                </c:pt>
                <c:pt idx="232">
                  <c:v>0.93200000000000005</c:v>
                </c:pt>
                <c:pt idx="233">
                  <c:v>0.92900000000000005</c:v>
                </c:pt>
                <c:pt idx="234">
                  <c:v>0.92</c:v>
                </c:pt>
                <c:pt idx="235">
                  <c:v>0.92400000000000004</c:v>
                </c:pt>
                <c:pt idx="236">
                  <c:v>0.92200000000000004</c:v>
                </c:pt>
                <c:pt idx="237">
                  <c:v>0.92200000000000004</c:v>
                </c:pt>
                <c:pt idx="238">
                  <c:v>0.92500000000000004</c:v>
                </c:pt>
                <c:pt idx="239">
                  <c:v>0.92700000000000005</c:v>
                </c:pt>
                <c:pt idx="240">
                  <c:v>0.93</c:v>
                </c:pt>
                <c:pt idx="241">
                  <c:v>0.93400000000000005</c:v>
                </c:pt>
                <c:pt idx="242">
                  <c:v>0.92700000000000005</c:v>
                </c:pt>
                <c:pt idx="243">
                  <c:v>0.92700000000000005</c:v>
                </c:pt>
                <c:pt idx="244">
                  <c:v>0.92200000000000004</c:v>
                </c:pt>
                <c:pt idx="245">
                  <c:v>0.92500000000000004</c:v>
                </c:pt>
                <c:pt idx="246">
                  <c:v>0.92200000000000004</c:v>
                </c:pt>
                <c:pt idx="247">
                  <c:v>0.92800000000000005</c:v>
                </c:pt>
                <c:pt idx="248">
                  <c:v>0.92700000000000005</c:v>
                </c:pt>
                <c:pt idx="249">
                  <c:v>0.92400000000000004</c:v>
                </c:pt>
                <c:pt idx="250">
                  <c:v>0.92</c:v>
                </c:pt>
                <c:pt idx="251">
                  <c:v>0.92200000000000004</c:v>
                </c:pt>
                <c:pt idx="252">
                  <c:v>0.92300000000000004</c:v>
                </c:pt>
                <c:pt idx="253">
                  <c:v>0.92700000000000005</c:v>
                </c:pt>
                <c:pt idx="254">
                  <c:v>0.91900000000000004</c:v>
                </c:pt>
                <c:pt idx="255">
                  <c:v>0.92700000000000005</c:v>
                </c:pt>
                <c:pt idx="256">
                  <c:v>0.92500000000000004</c:v>
                </c:pt>
                <c:pt idx="257">
                  <c:v>0.92500000000000004</c:v>
                </c:pt>
                <c:pt idx="258">
                  <c:v>0.92600000000000005</c:v>
                </c:pt>
                <c:pt idx="259">
                  <c:v>0.92600000000000005</c:v>
                </c:pt>
                <c:pt idx="260">
                  <c:v>0.93</c:v>
                </c:pt>
                <c:pt idx="261">
                  <c:v>0.92200000000000004</c:v>
                </c:pt>
                <c:pt idx="262">
                  <c:v>0.92</c:v>
                </c:pt>
                <c:pt idx="263">
                  <c:v>0.93700000000000039</c:v>
                </c:pt>
                <c:pt idx="264">
                  <c:v>0.93100000000000005</c:v>
                </c:pt>
                <c:pt idx="265">
                  <c:v>0.93</c:v>
                </c:pt>
                <c:pt idx="266">
                  <c:v>0.93</c:v>
                </c:pt>
                <c:pt idx="267">
                  <c:v>0.93500000000000005</c:v>
                </c:pt>
                <c:pt idx="268">
                  <c:v>0.93</c:v>
                </c:pt>
                <c:pt idx="269">
                  <c:v>0.92700000000000005</c:v>
                </c:pt>
                <c:pt idx="270">
                  <c:v>0.93700000000000039</c:v>
                </c:pt>
                <c:pt idx="271">
                  <c:v>0.92500000000000004</c:v>
                </c:pt>
                <c:pt idx="272">
                  <c:v>0.93</c:v>
                </c:pt>
                <c:pt idx="273">
                  <c:v>0.93400000000000005</c:v>
                </c:pt>
                <c:pt idx="274">
                  <c:v>0.92800000000000005</c:v>
                </c:pt>
                <c:pt idx="275">
                  <c:v>0.93</c:v>
                </c:pt>
                <c:pt idx="276">
                  <c:v>0.92800000000000005</c:v>
                </c:pt>
                <c:pt idx="277">
                  <c:v>0.92500000000000004</c:v>
                </c:pt>
                <c:pt idx="278">
                  <c:v>0.92900000000000005</c:v>
                </c:pt>
                <c:pt idx="279">
                  <c:v>0.93600000000000005</c:v>
                </c:pt>
                <c:pt idx="280">
                  <c:v>0.93100000000000005</c:v>
                </c:pt>
                <c:pt idx="281">
                  <c:v>0.93100000000000005</c:v>
                </c:pt>
                <c:pt idx="282">
                  <c:v>0.93200000000000005</c:v>
                </c:pt>
                <c:pt idx="283">
                  <c:v>0.93200000000000005</c:v>
                </c:pt>
                <c:pt idx="284">
                  <c:v>0.93899999999999995</c:v>
                </c:pt>
                <c:pt idx="285">
                  <c:v>0.94099999999999995</c:v>
                </c:pt>
                <c:pt idx="286">
                  <c:v>0.93300000000000005</c:v>
                </c:pt>
                <c:pt idx="287">
                  <c:v>0.93899999999999995</c:v>
                </c:pt>
                <c:pt idx="288">
                  <c:v>0.94099999999999995</c:v>
                </c:pt>
                <c:pt idx="289">
                  <c:v>0.94000000000000028</c:v>
                </c:pt>
                <c:pt idx="290">
                  <c:v>0.93500000000000005</c:v>
                </c:pt>
                <c:pt idx="291">
                  <c:v>0.94099999999999995</c:v>
                </c:pt>
                <c:pt idx="292">
                  <c:v>0.94000000000000028</c:v>
                </c:pt>
                <c:pt idx="293">
                  <c:v>0.93400000000000005</c:v>
                </c:pt>
                <c:pt idx="294">
                  <c:v>0.93700000000000039</c:v>
                </c:pt>
                <c:pt idx="295">
                  <c:v>0.93400000000000005</c:v>
                </c:pt>
                <c:pt idx="296">
                  <c:v>0.93799999999999994</c:v>
                </c:pt>
                <c:pt idx="297">
                  <c:v>0.92800000000000005</c:v>
                </c:pt>
                <c:pt idx="298">
                  <c:v>0.93200000000000005</c:v>
                </c:pt>
                <c:pt idx="299">
                  <c:v>0.93600000000000005</c:v>
                </c:pt>
                <c:pt idx="300">
                  <c:v>0.93500000000000005</c:v>
                </c:pt>
                <c:pt idx="301">
                  <c:v>0.93799999999999994</c:v>
                </c:pt>
                <c:pt idx="302">
                  <c:v>0.93799999999999994</c:v>
                </c:pt>
                <c:pt idx="303">
                  <c:v>0.93500000000000005</c:v>
                </c:pt>
                <c:pt idx="304">
                  <c:v>0.94299999999999995</c:v>
                </c:pt>
              </c:numCache>
            </c:numRef>
          </c:yVal>
        </c:ser>
        <c:ser>
          <c:idx val="1"/>
          <c:order val="1"/>
          <c:tx>
            <c:v>2</c:v>
          </c:tx>
          <c:marker>
            <c:symbol val="none"/>
          </c:marker>
          <c:xVal>
            <c:numRef>
              <c:f>Sheet14!$A$1:$A$305</c:f>
              <c:numCache>
                <c:formatCode>General</c:formatCode>
                <c:ptCount val="305"/>
                <c:pt idx="0">
                  <c:v>55.67</c:v>
                </c:pt>
                <c:pt idx="1">
                  <c:v>59.67</c:v>
                </c:pt>
                <c:pt idx="2">
                  <c:v>63.67</c:v>
                </c:pt>
                <c:pt idx="3">
                  <c:v>67.669999999999987</c:v>
                </c:pt>
                <c:pt idx="4">
                  <c:v>71.669999999999987</c:v>
                </c:pt>
                <c:pt idx="5">
                  <c:v>75.669999999999987</c:v>
                </c:pt>
                <c:pt idx="6">
                  <c:v>80.52</c:v>
                </c:pt>
                <c:pt idx="7">
                  <c:v>82.52</c:v>
                </c:pt>
                <c:pt idx="8">
                  <c:v>84.52</c:v>
                </c:pt>
                <c:pt idx="9">
                  <c:v>86.52</c:v>
                </c:pt>
                <c:pt idx="10">
                  <c:v>88.52</c:v>
                </c:pt>
                <c:pt idx="11">
                  <c:v>90.52</c:v>
                </c:pt>
                <c:pt idx="12">
                  <c:v>92.52</c:v>
                </c:pt>
                <c:pt idx="13">
                  <c:v>94.52</c:v>
                </c:pt>
                <c:pt idx="14">
                  <c:v>96.52</c:v>
                </c:pt>
                <c:pt idx="15">
                  <c:v>98.52</c:v>
                </c:pt>
                <c:pt idx="16">
                  <c:v>100.52</c:v>
                </c:pt>
                <c:pt idx="17">
                  <c:v>102.52</c:v>
                </c:pt>
                <c:pt idx="18">
                  <c:v>104.52</c:v>
                </c:pt>
                <c:pt idx="19">
                  <c:v>106.52</c:v>
                </c:pt>
                <c:pt idx="20">
                  <c:v>108.52</c:v>
                </c:pt>
                <c:pt idx="21">
                  <c:v>110.52</c:v>
                </c:pt>
                <c:pt idx="22">
                  <c:v>112.52</c:v>
                </c:pt>
                <c:pt idx="23">
                  <c:v>114.52</c:v>
                </c:pt>
                <c:pt idx="24">
                  <c:v>116.52</c:v>
                </c:pt>
                <c:pt idx="25">
                  <c:v>118.52</c:v>
                </c:pt>
                <c:pt idx="26">
                  <c:v>120.52</c:v>
                </c:pt>
                <c:pt idx="27">
                  <c:v>122.52</c:v>
                </c:pt>
                <c:pt idx="28">
                  <c:v>124.52</c:v>
                </c:pt>
                <c:pt idx="29">
                  <c:v>126.52</c:v>
                </c:pt>
                <c:pt idx="30">
                  <c:v>128.52000000000001</c:v>
                </c:pt>
                <c:pt idx="31">
                  <c:v>130.52000000000001</c:v>
                </c:pt>
                <c:pt idx="32">
                  <c:v>132.52000000000001</c:v>
                </c:pt>
                <c:pt idx="33">
                  <c:v>134.52000000000001</c:v>
                </c:pt>
                <c:pt idx="34">
                  <c:v>136.52000000000001</c:v>
                </c:pt>
                <c:pt idx="35">
                  <c:v>138.52000000000001</c:v>
                </c:pt>
                <c:pt idx="36">
                  <c:v>140.52000000000001</c:v>
                </c:pt>
                <c:pt idx="37">
                  <c:v>142.52000000000001</c:v>
                </c:pt>
                <c:pt idx="38">
                  <c:v>144.52000000000001</c:v>
                </c:pt>
                <c:pt idx="39">
                  <c:v>146.52000000000001</c:v>
                </c:pt>
                <c:pt idx="40">
                  <c:v>148.52000000000001</c:v>
                </c:pt>
                <c:pt idx="41">
                  <c:v>150.52000000000001</c:v>
                </c:pt>
                <c:pt idx="42">
                  <c:v>152.52000000000001</c:v>
                </c:pt>
                <c:pt idx="43">
                  <c:v>154.52000000000001</c:v>
                </c:pt>
                <c:pt idx="44">
                  <c:v>156.52000000000001</c:v>
                </c:pt>
                <c:pt idx="45">
                  <c:v>158.52000000000001</c:v>
                </c:pt>
                <c:pt idx="46">
                  <c:v>160.52000000000001</c:v>
                </c:pt>
                <c:pt idx="47">
                  <c:v>162.52000000000001</c:v>
                </c:pt>
                <c:pt idx="48">
                  <c:v>164.52</c:v>
                </c:pt>
                <c:pt idx="49">
                  <c:v>166.52</c:v>
                </c:pt>
                <c:pt idx="50">
                  <c:v>168.52</c:v>
                </c:pt>
                <c:pt idx="51">
                  <c:v>170.52</c:v>
                </c:pt>
                <c:pt idx="52">
                  <c:v>172.52</c:v>
                </c:pt>
                <c:pt idx="53">
                  <c:v>174.52</c:v>
                </c:pt>
                <c:pt idx="54">
                  <c:v>176.52</c:v>
                </c:pt>
                <c:pt idx="55">
                  <c:v>178.52</c:v>
                </c:pt>
                <c:pt idx="56">
                  <c:v>180.52</c:v>
                </c:pt>
                <c:pt idx="57">
                  <c:v>182.52</c:v>
                </c:pt>
                <c:pt idx="58">
                  <c:v>184.52</c:v>
                </c:pt>
                <c:pt idx="59">
                  <c:v>186.52</c:v>
                </c:pt>
                <c:pt idx="60">
                  <c:v>188.52</c:v>
                </c:pt>
                <c:pt idx="61">
                  <c:v>190.52</c:v>
                </c:pt>
                <c:pt idx="62">
                  <c:v>192.52</c:v>
                </c:pt>
                <c:pt idx="63">
                  <c:v>194.52</c:v>
                </c:pt>
                <c:pt idx="64">
                  <c:v>196.52</c:v>
                </c:pt>
                <c:pt idx="65">
                  <c:v>198.52</c:v>
                </c:pt>
                <c:pt idx="66">
                  <c:v>200.52</c:v>
                </c:pt>
                <c:pt idx="67">
                  <c:v>202.52</c:v>
                </c:pt>
                <c:pt idx="68">
                  <c:v>204.52</c:v>
                </c:pt>
                <c:pt idx="69">
                  <c:v>206.52</c:v>
                </c:pt>
                <c:pt idx="70">
                  <c:v>208.52</c:v>
                </c:pt>
                <c:pt idx="71">
                  <c:v>210.52</c:v>
                </c:pt>
                <c:pt idx="72">
                  <c:v>212.52</c:v>
                </c:pt>
                <c:pt idx="73">
                  <c:v>214.52</c:v>
                </c:pt>
                <c:pt idx="74">
                  <c:v>216.52</c:v>
                </c:pt>
                <c:pt idx="75">
                  <c:v>218.52</c:v>
                </c:pt>
                <c:pt idx="76">
                  <c:v>220.52</c:v>
                </c:pt>
                <c:pt idx="77">
                  <c:v>222.52</c:v>
                </c:pt>
                <c:pt idx="78">
                  <c:v>224.52</c:v>
                </c:pt>
                <c:pt idx="79">
                  <c:v>226.52</c:v>
                </c:pt>
                <c:pt idx="80">
                  <c:v>228.52</c:v>
                </c:pt>
                <c:pt idx="81">
                  <c:v>230.52</c:v>
                </c:pt>
                <c:pt idx="82">
                  <c:v>232.52</c:v>
                </c:pt>
                <c:pt idx="83">
                  <c:v>234.52</c:v>
                </c:pt>
                <c:pt idx="84">
                  <c:v>236.52</c:v>
                </c:pt>
                <c:pt idx="85">
                  <c:v>238.52</c:v>
                </c:pt>
                <c:pt idx="86">
                  <c:v>240.52</c:v>
                </c:pt>
                <c:pt idx="87">
                  <c:v>242.52</c:v>
                </c:pt>
                <c:pt idx="88">
                  <c:v>244.52</c:v>
                </c:pt>
                <c:pt idx="89">
                  <c:v>246.52</c:v>
                </c:pt>
                <c:pt idx="90">
                  <c:v>248.52</c:v>
                </c:pt>
                <c:pt idx="91">
                  <c:v>250.52</c:v>
                </c:pt>
                <c:pt idx="92">
                  <c:v>252.52</c:v>
                </c:pt>
                <c:pt idx="93">
                  <c:v>254.52</c:v>
                </c:pt>
                <c:pt idx="94">
                  <c:v>256.52</c:v>
                </c:pt>
                <c:pt idx="95">
                  <c:v>258.52</c:v>
                </c:pt>
                <c:pt idx="96">
                  <c:v>260.52</c:v>
                </c:pt>
                <c:pt idx="97">
                  <c:v>262.52</c:v>
                </c:pt>
                <c:pt idx="98">
                  <c:v>264.52</c:v>
                </c:pt>
                <c:pt idx="99">
                  <c:v>266.52</c:v>
                </c:pt>
                <c:pt idx="100">
                  <c:v>268.52</c:v>
                </c:pt>
                <c:pt idx="101">
                  <c:v>270.52</c:v>
                </c:pt>
                <c:pt idx="102">
                  <c:v>272.52</c:v>
                </c:pt>
                <c:pt idx="103">
                  <c:v>274.52</c:v>
                </c:pt>
                <c:pt idx="104">
                  <c:v>276.52</c:v>
                </c:pt>
                <c:pt idx="105">
                  <c:v>278.52</c:v>
                </c:pt>
                <c:pt idx="106">
                  <c:v>280.52</c:v>
                </c:pt>
                <c:pt idx="107">
                  <c:v>282.52</c:v>
                </c:pt>
                <c:pt idx="108">
                  <c:v>284.52</c:v>
                </c:pt>
                <c:pt idx="109">
                  <c:v>286.52</c:v>
                </c:pt>
                <c:pt idx="110">
                  <c:v>288.52</c:v>
                </c:pt>
                <c:pt idx="111">
                  <c:v>290.52</c:v>
                </c:pt>
                <c:pt idx="112">
                  <c:v>292.52</c:v>
                </c:pt>
                <c:pt idx="113">
                  <c:v>294.52</c:v>
                </c:pt>
                <c:pt idx="114">
                  <c:v>296.52</c:v>
                </c:pt>
                <c:pt idx="115">
                  <c:v>298.52</c:v>
                </c:pt>
                <c:pt idx="116">
                  <c:v>300.52</c:v>
                </c:pt>
                <c:pt idx="117">
                  <c:v>302.52</c:v>
                </c:pt>
                <c:pt idx="118">
                  <c:v>304.52</c:v>
                </c:pt>
                <c:pt idx="119">
                  <c:v>306.52</c:v>
                </c:pt>
                <c:pt idx="120">
                  <c:v>308.52</c:v>
                </c:pt>
                <c:pt idx="121">
                  <c:v>310.52</c:v>
                </c:pt>
                <c:pt idx="122">
                  <c:v>312.52</c:v>
                </c:pt>
                <c:pt idx="123">
                  <c:v>323.81</c:v>
                </c:pt>
                <c:pt idx="124">
                  <c:v>325.81</c:v>
                </c:pt>
                <c:pt idx="125">
                  <c:v>327.81</c:v>
                </c:pt>
                <c:pt idx="126">
                  <c:v>329.81</c:v>
                </c:pt>
                <c:pt idx="127">
                  <c:v>331.81</c:v>
                </c:pt>
                <c:pt idx="128">
                  <c:v>333.81</c:v>
                </c:pt>
                <c:pt idx="129">
                  <c:v>335.81</c:v>
                </c:pt>
                <c:pt idx="130">
                  <c:v>337.81</c:v>
                </c:pt>
                <c:pt idx="131">
                  <c:v>339.81</c:v>
                </c:pt>
                <c:pt idx="132">
                  <c:v>341.81</c:v>
                </c:pt>
                <c:pt idx="133">
                  <c:v>343.81</c:v>
                </c:pt>
                <c:pt idx="134">
                  <c:v>345.81</c:v>
                </c:pt>
                <c:pt idx="135">
                  <c:v>347.81</c:v>
                </c:pt>
                <c:pt idx="136">
                  <c:v>349.81</c:v>
                </c:pt>
                <c:pt idx="137">
                  <c:v>351.81</c:v>
                </c:pt>
                <c:pt idx="138">
                  <c:v>353.81</c:v>
                </c:pt>
                <c:pt idx="139">
                  <c:v>355.81</c:v>
                </c:pt>
                <c:pt idx="140">
                  <c:v>357.81</c:v>
                </c:pt>
                <c:pt idx="141">
                  <c:v>359.81</c:v>
                </c:pt>
                <c:pt idx="142">
                  <c:v>361.81</c:v>
                </c:pt>
                <c:pt idx="143">
                  <c:v>363.81</c:v>
                </c:pt>
                <c:pt idx="144">
                  <c:v>365.81</c:v>
                </c:pt>
                <c:pt idx="145">
                  <c:v>367.81</c:v>
                </c:pt>
                <c:pt idx="146">
                  <c:v>369.81</c:v>
                </c:pt>
                <c:pt idx="147">
                  <c:v>371.81</c:v>
                </c:pt>
                <c:pt idx="148">
                  <c:v>373.81</c:v>
                </c:pt>
                <c:pt idx="149">
                  <c:v>375.81</c:v>
                </c:pt>
                <c:pt idx="150">
                  <c:v>377.81</c:v>
                </c:pt>
                <c:pt idx="151">
                  <c:v>379.81</c:v>
                </c:pt>
                <c:pt idx="152">
                  <c:v>381.81</c:v>
                </c:pt>
                <c:pt idx="153">
                  <c:v>383.81</c:v>
                </c:pt>
                <c:pt idx="154">
                  <c:v>385.81</c:v>
                </c:pt>
                <c:pt idx="155">
                  <c:v>387.81</c:v>
                </c:pt>
                <c:pt idx="156">
                  <c:v>389.81</c:v>
                </c:pt>
                <c:pt idx="157">
                  <c:v>391.81</c:v>
                </c:pt>
                <c:pt idx="158">
                  <c:v>393.81</c:v>
                </c:pt>
                <c:pt idx="159">
                  <c:v>395.81</c:v>
                </c:pt>
                <c:pt idx="160">
                  <c:v>397.81</c:v>
                </c:pt>
                <c:pt idx="161">
                  <c:v>399.81</c:v>
                </c:pt>
                <c:pt idx="162">
                  <c:v>401.81</c:v>
                </c:pt>
                <c:pt idx="163">
                  <c:v>403.81</c:v>
                </c:pt>
                <c:pt idx="164">
                  <c:v>405.81</c:v>
                </c:pt>
                <c:pt idx="165">
                  <c:v>407.81</c:v>
                </c:pt>
                <c:pt idx="166">
                  <c:v>409.81</c:v>
                </c:pt>
                <c:pt idx="167">
                  <c:v>411.81</c:v>
                </c:pt>
                <c:pt idx="168">
                  <c:v>413.81</c:v>
                </c:pt>
                <c:pt idx="169">
                  <c:v>415.81</c:v>
                </c:pt>
                <c:pt idx="170">
                  <c:v>417.81</c:v>
                </c:pt>
                <c:pt idx="171">
                  <c:v>419.81</c:v>
                </c:pt>
                <c:pt idx="172">
                  <c:v>421.81</c:v>
                </c:pt>
                <c:pt idx="173">
                  <c:v>423.81</c:v>
                </c:pt>
                <c:pt idx="174">
                  <c:v>425.81</c:v>
                </c:pt>
                <c:pt idx="175">
                  <c:v>427.81</c:v>
                </c:pt>
                <c:pt idx="176">
                  <c:v>429.81</c:v>
                </c:pt>
                <c:pt idx="177">
                  <c:v>431.81</c:v>
                </c:pt>
                <c:pt idx="178">
                  <c:v>433.81</c:v>
                </c:pt>
                <c:pt idx="179">
                  <c:v>435.81</c:v>
                </c:pt>
                <c:pt idx="180">
                  <c:v>437.81</c:v>
                </c:pt>
                <c:pt idx="181">
                  <c:v>439.81</c:v>
                </c:pt>
                <c:pt idx="182">
                  <c:v>441.81</c:v>
                </c:pt>
                <c:pt idx="183">
                  <c:v>443.81</c:v>
                </c:pt>
                <c:pt idx="184">
                  <c:v>445.81</c:v>
                </c:pt>
                <c:pt idx="185">
                  <c:v>447.81</c:v>
                </c:pt>
                <c:pt idx="186">
                  <c:v>449.81</c:v>
                </c:pt>
                <c:pt idx="187">
                  <c:v>451.81</c:v>
                </c:pt>
                <c:pt idx="188">
                  <c:v>453.81</c:v>
                </c:pt>
                <c:pt idx="189">
                  <c:v>455.81</c:v>
                </c:pt>
                <c:pt idx="190">
                  <c:v>457.81</c:v>
                </c:pt>
                <c:pt idx="191">
                  <c:v>459.81</c:v>
                </c:pt>
                <c:pt idx="192">
                  <c:v>461.81</c:v>
                </c:pt>
                <c:pt idx="193">
                  <c:v>463.81</c:v>
                </c:pt>
                <c:pt idx="194">
                  <c:v>465.81</c:v>
                </c:pt>
                <c:pt idx="195">
                  <c:v>467.81</c:v>
                </c:pt>
                <c:pt idx="196">
                  <c:v>469.81</c:v>
                </c:pt>
                <c:pt idx="197">
                  <c:v>471.81</c:v>
                </c:pt>
                <c:pt idx="198">
                  <c:v>473.81</c:v>
                </c:pt>
                <c:pt idx="199">
                  <c:v>475.81</c:v>
                </c:pt>
                <c:pt idx="200">
                  <c:v>477.81</c:v>
                </c:pt>
                <c:pt idx="201">
                  <c:v>479.81</c:v>
                </c:pt>
                <c:pt idx="202">
                  <c:v>481.81</c:v>
                </c:pt>
                <c:pt idx="203">
                  <c:v>483.81</c:v>
                </c:pt>
                <c:pt idx="204">
                  <c:v>485.81</c:v>
                </c:pt>
                <c:pt idx="205">
                  <c:v>487.81</c:v>
                </c:pt>
                <c:pt idx="206">
                  <c:v>489.81</c:v>
                </c:pt>
                <c:pt idx="207">
                  <c:v>491.81</c:v>
                </c:pt>
                <c:pt idx="208">
                  <c:v>493.81</c:v>
                </c:pt>
                <c:pt idx="209">
                  <c:v>495.81</c:v>
                </c:pt>
                <c:pt idx="210">
                  <c:v>497.81</c:v>
                </c:pt>
                <c:pt idx="211">
                  <c:v>499.81</c:v>
                </c:pt>
                <c:pt idx="212">
                  <c:v>501.81</c:v>
                </c:pt>
                <c:pt idx="213">
                  <c:v>503.81</c:v>
                </c:pt>
                <c:pt idx="214">
                  <c:v>505.81</c:v>
                </c:pt>
                <c:pt idx="215">
                  <c:v>507.81</c:v>
                </c:pt>
                <c:pt idx="216">
                  <c:v>509.81</c:v>
                </c:pt>
                <c:pt idx="217">
                  <c:v>511.81</c:v>
                </c:pt>
                <c:pt idx="218">
                  <c:v>513.8099999999996</c:v>
                </c:pt>
                <c:pt idx="219">
                  <c:v>515.8099999999996</c:v>
                </c:pt>
                <c:pt idx="220">
                  <c:v>517.8099999999996</c:v>
                </c:pt>
                <c:pt idx="221">
                  <c:v>519.8099999999996</c:v>
                </c:pt>
                <c:pt idx="222">
                  <c:v>521.8099999999996</c:v>
                </c:pt>
                <c:pt idx="223">
                  <c:v>523.8099999999996</c:v>
                </c:pt>
                <c:pt idx="224">
                  <c:v>525.8099999999996</c:v>
                </c:pt>
                <c:pt idx="225">
                  <c:v>527.8099999999996</c:v>
                </c:pt>
                <c:pt idx="226">
                  <c:v>529.8099999999996</c:v>
                </c:pt>
                <c:pt idx="227">
                  <c:v>531.8099999999996</c:v>
                </c:pt>
                <c:pt idx="228">
                  <c:v>533.8099999999996</c:v>
                </c:pt>
                <c:pt idx="229">
                  <c:v>535.8099999999996</c:v>
                </c:pt>
                <c:pt idx="230">
                  <c:v>537.8099999999996</c:v>
                </c:pt>
                <c:pt idx="231">
                  <c:v>539.8099999999996</c:v>
                </c:pt>
                <c:pt idx="232">
                  <c:v>541.8099999999996</c:v>
                </c:pt>
                <c:pt idx="233">
                  <c:v>543.8099999999996</c:v>
                </c:pt>
                <c:pt idx="234">
                  <c:v>545.8099999999996</c:v>
                </c:pt>
                <c:pt idx="235">
                  <c:v>547.8099999999996</c:v>
                </c:pt>
                <c:pt idx="236">
                  <c:v>549.8099999999996</c:v>
                </c:pt>
                <c:pt idx="237">
                  <c:v>551.8099999999996</c:v>
                </c:pt>
                <c:pt idx="238">
                  <c:v>553.98</c:v>
                </c:pt>
                <c:pt idx="239">
                  <c:v>555.98</c:v>
                </c:pt>
                <c:pt idx="240">
                  <c:v>557.98</c:v>
                </c:pt>
                <c:pt idx="241">
                  <c:v>559.98</c:v>
                </c:pt>
                <c:pt idx="242">
                  <c:v>561.98</c:v>
                </c:pt>
                <c:pt idx="243">
                  <c:v>563.98</c:v>
                </c:pt>
                <c:pt idx="244">
                  <c:v>565.98</c:v>
                </c:pt>
                <c:pt idx="245">
                  <c:v>567.98</c:v>
                </c:pt>
                <c:pt idx="246">
                  <c:v>569.98</c:v>
                </c:pt>
                <c:pt idx="247">
                  <c:v>571.98</c:v>
                </c:pt>
                <c:pt idx="248">
                  <c:v>573.98</c:v>
                </c:pt>
                <c:pt idx="249">
                  <c:v>575.98</c:v>
                </c:pt>
                <c:pt idx="250">
                  <c:v>577.98</c:v>
                </c:pt>
                <c:pt idx="251">
                  <c:v>579.98</c:v>
                </c:pt>
                <c:pt idx="252">
                  <c:v>581.98</c:v>
                </c:pt>
                <c:pt idx="253">
                  <c:v>583.98</c:v>
                </c:pt>
                <c:pt idx="254">
                  <c:v>585.98</c:v>
                </c:pt>
                <c:pt idx="255">
                  <c:v>587.98</c:v>
                </c:pt>
                <c:pt idx="256">
                  <c:v>589.98</c:v>
                </c:pt>
                <c:pt idx="257">
                  <c:v>591.98</c:v>
                </c:pt>
                <c:pt idx="258">
                  <c:v>593.98</c:v>
                </c:pt>
                <c:pt idx="259">
                  <c:v>595.98</c:v>
                </c:pt>
                <c:pt idx="260">
                  <c:v>597.98</c:v>
                </c:pt>
                <c:pt idx="261">
                  <c:v>599.98</c:v>
                </c:pt>
                <c:pt idx="262">
                  <c:v>611.81999999999971</c:v>
                </c:pt>
                <c:pt idx="263">
                  <c:v>613.81999999999971</c:v>
                </c:pt>
                <c:pt idx="264">
                  <c:v>615.81999999999971</c:v>
                </c:pt>
                <c:pt idx="265">
                  <c:v>617.81999999999971</c:v>
                </c:pt>
                <c:pt idx="266">
                  <c:v>619.81999999999971</c:v>
                </c:pt>
                <c:pt idx="267">
                  <c:v>621.81999999999971</c:v>
                </c:pt>
                <c:pt idx="268">
                  <c:v>623.81999999999971</c:v>
                </c:pt>
                <c:pt idx="269">
                  <c:v>625.81999999999971</c:v>
                </c:pt>
                <c:pt idx="270">
                  <c:v>627.81999999999971</c:v>
                </c:pt>
                <c:pt idx="271">
                  <c:v>629.81999999999971</c:v>
                </c:pt>
                <c:pt idx="272">
                  <c:v>631.81999999999971</c:v>
                </c:pt>
                <c:pt idx="273">
                  <c:v>633.81999999999971</c:v>
                </c:pt>
                <c:pt idx="274">
                  <c:v>635.81999999999971</c:v>
                </c:pt>
                <c:pt idx="275">
                  <c:v>637.81999999999971</c:v>
                </c:pt>
                <c:pt idx="276">
                  <c:v>639.81999999999971</c:v>
                </c:pt>
                <c:pt idx="277">
                  <c:v>641.81999999999971</c:v>
                </c:pt>
                <c:pt idx="278">
                  <c:v>643.81999999999971</c:v>
                </c:pt>
                <c:pt idx="279">
                  <c:v>645.81999999999971</c:v>
                </c:pt>
                <c:pt idx="280">
                  <c:v>647.81999999999971</c:v>
                </c:pt>
                <c:pt idx="281">
                  <c:v>649.81999999999971</c:v>
                </c:pt>
                <c:pt idx="282">
                  <c:v>651.81999999999971</c:v>
                </c:pt>
                <c:pt idx="283">
                  <c:v>653.81999999999971</c:v>
                </c:pt>
                <c:pt idx="284">
                  <c:v>655.81999999999971</c:v>
                </c:pt>
                <c:pt idx="285">
                  <c:v>657.81999999999971</c:v>
                </c:pt>
                <c:pt idx="286">
                  <c:v>659.81999999999971</c:v>
                </c:pt>
                <c:pt idx="287">
                  <c:v>661.81999999999971</c:v>
                </c:pt>
                <c:pt idx="288">
                  <c:v>663.81999999999971</c:v>
                </c:pt>
                <c:pt idx="289">
                  <c:v>665.81999999999971</c:v>
                </c:pt>
                <c:pt idx="290">
                  <c:v>667.81999999999971</c:v>
                </c:pt>
                <c:pt idx="291">
                  <c:v>669.81999999999971</c:v>
                </c:pt>
                <c:pt idx="292">
                  <c:v>671.81999999999971</c:v>
                </c:pt>
                <c:pt idx="293">
                  <c:v>673.81999999999971</c:v>
                </c:pt>
                <c:pt idx="294">
                  <c:v>675.81999999999971</c:v>
                </c:pt>
                <c:pt idx="295">
                  <c:v>677.81999999999971</c:v>
                </c:pt>
                <c:pt idx="296">
                  <c:v>679.81999999999971</c:v>
                </c:pt>
                <c:pt idx="297">
                  <c:v>681.81999999999971</c:v>
                </c:pt>
                <c:pt idx="298">
                  <c:v>683.81999999999971</c:v>
                </c:pt>
                <c:pt idx="299">
                  <c:v>685.81999999999971</c:v>
                </c:pt>
                <c:pt idx="300">
                  <c:v>687.81999999999971</c:v>
                </c:pt>
                <c:pt idx="301">
                  <c:v>689.81999999999971</c:v>
                </c:pt>
                <c:pt idx="302">
                  <c:v>691.81999999999971</c:v>
                </c:pt>
                <c:pt idx="303">
                  <c:v>693.81999999999971</c:v>
                </c:pt>
                <c:pt idx="304">
                  <c:v>695.81999999999971</c:v>
                </c:pt>
              </c:numCache>
            </c:numRef>
          </c:xVal>
          <c:yVal>
            <c:numRef>
              <c:f>Sheet14!$D$1:$D$305</c:f>
              <c:numCache>
                <c:formatCode>General</c:formatCode>
                <c:ptCount val="305"/>
                <c:pt idx="0">
                  <c:v>0.88500000000000034</c:v>
                </c:pt>
                <c:pt idx="1">
                  <c:v>0.88200000000000034</c:v>
                </c:pt>
                <c:pt idx="2">
                  <c:v>0.90700000000000003</c:v>
                </c:pt>
                <c:pt idx="3">
                  <c:v>0.89800000000000035</c:v>
                </c:pt>
                <c:pt idx="4">
                  <c:v>0.88200000000000034</c:v>
                </c:pt>
                <c:pt idx="5">
                  <c:v>0.87700000000000033</c:v>
                </c:pt>
                <c:pt idx="6">
                  <c:v>0.88800000000000034</c:v>
                </c:pt>
                <c:pt idx="7">
                  <c:v>0.88900000000000035</c:v>
                </c:pt>
                <c:pt idx="8">
                  <c:v>0.88800000000000034</c:v>
                </c:pt>
                <c:pt idx="9">
                  <c:v>0.88600000000000034</c:v>
                </c:pt>
                <c:pt idx="10">
                  <c:v>0.87600000000000033</c:v>
                </c:pt>
                <c:pt idx="11">
                  <c:v>0.88600000000000034</c:v>
                </c:pt>
                <c:pt idx="12">
                  <c:v>0.89100000000000035</c:v>
                </c:pt>
                <c:pt idx="13">
                  <c:v>0.88900000000000035</c:v>
                </c:pt>
                <c:pt idx="14">
                  <c:v>0.87800000000000034</c:v>
                </c:pt>
                <c:pt idx="15">
                  <c:v>0.88200000000000034</c:v>
                </c:pt>
                <c:pt idx="16">
                  <c:v>0.89200000000000035</c:v>
                </c:pt>
                <c:pt idx="17">
                  <c:v>0.89400000000000035</c:v>
                </c:pt>
                <c:pt idx="18">
                  <c:v>0.89500000000000035</c:v>
                </c:pt>
                <c:pt idx="19">
                  <c:v>0.89000000000000035</c:v>
                </c:pt>
                <c:pt idx="20">
                  <c:v>0.87900000000000034</c:v>
                </c:pt>
                <c:pt idx="21">
                  <c:v>0.88100000000000034</c:v>
                </c:pt>
                <c:pt idx="22">
                  <c:v>0.87600000000000033</c:v>
                </c:pt>
                <c:pt idx="23">
                  <c:v>0.88300000000000034</c:v>
                </c:pt>
                <c:pt idx="24">
                  <c:v>0.87600000000000033</c:v>
                </c:pt>
                <c:pt idx="25">
                  <c:v>0.88100000000000034</c:v>
                </c:pt>
                <c:pt idx="26">
                  <c:v>0.87800000000000034</c:v>
                </c:pt>
                <c:pt idx="27">
                  <c:v>0.88500000000000034</c:v>
                </c:pt>
                <c:pt idx="28">
                  <c:v>0.88000000000000034</c:v>
                </c:pt>
                <c:pt idx="29">
                  <c:v>0.88400000000000034</c:v>
                </c:pt>
                <c:pt idx="30">
                  <c:v>0.87400000000000033</c:v>
                </c:pt>
                <c:pt idx="31">
                  <c:v>0.88100000000000034</c:v>
                </c:pt>
                <c:pt idx="32">
                  <c:v>0.88300000000000034</c:v>
                </c:pt>
                <c:pt idx="33">
                  <c:v>0.88200000000000034</c:v>
                </c:pt>
                <c:pt idx="34">
                  <c:v>0.88500000000000034</c:v>
                </c:pt>
                <c:pt idx="35">
                  <c:v>0.88500000000000034</c:v>
                </c:pt>
                <c:pt idx="36">
                  <c:v>0.88600000000000034</c:v>
                </c:pt>
                <c:pt idx="37">
                  <c:v>0.89700000000000035</c:v>
                </c:pt>
                <c:pt idx="38">
                  <c:v>0.90100000000000002</c:v>
                </c:pt>
                <c:pt idx="39">
                  <c:v>0.89800000000000035</c:v>
                </c:pt>
                <c:pt idx="40">
                  <c:v>0.89300000000000035</c:v>
                </c:pt>
                <c:pt idx="41">
                  <c:v>0.89200000000000035</c:v>
                </c:pt>
                <c:pt idx="42">
                  <c:v>0.9</c:v>
                </c:pt>
                <c:pt idx="43">
                  <c:v>0.89800000000000035</c:v>
                </c:pt>
                <c:pt idx="44">
                  <c:v>0.89100000000000035</c:v>
                </c:pt>
                <c:pt idx="45">
                  <c:v>0.87000000000000033</c:v>
                </c:pt>
                <c:pt idx="46">
                  <c:v>0.89500000000000035</c:v>
                </c:pt>
                <c:pt idx="47">
                  <c:v>0.89600000000000035</c:v>
                </c:pt>
                <c:pt idx="48">
                  <c:v>0.90200000000000002</c:v>
                </c:pt>
                <c:pt idx="49">
                  <c:v>0.89300000000000035</c:v>
                </c:pt>
                <c:pt idx="50">
                  <c:v>0.90300000000000002</c:v>
                </c:pt>
                <c:pt idx="51">
                  <c:v>0.90100000000000002</c:v>
                </c:pt>
                <c:pt idx="52">
                  <c:v>0.89100000000000035</c:v>
                </c:pt>
                <c:pt idx="53">
                  <c:v>0.89100000000000035</c:v>
                </c:pt>
                <c:pt idx="54">
                  <c:v>0.88200000000000034</c:v>
                </c:pt>
                <c:pt idx="55">
                  <c:v>0.89000000000000035</c:v>
                </c:pt>
                <c:pt idx="56">
                  <c:v>0.89500000000000035</c:v>
                </c:pt>
                <c:pt idx="57">
                  <c:v>0.89400000000000035</c:v>
                </c:pt>
                <c:pt idx="58">
                  <c:v>0.89500000000000035</c:v>
                </c:pt>
                <c:pt idx="59">
                  <c:v>0.89500000000000035</c:v>
                </c:pt>
                <c:pt idx="60">
                  <c:v>0.89800000000000035</c:v>
                </c:pt>
                <c:pt idx="61">
                  <c:v>0.89800000000000035</c:v>
                </c:pt>
                <c:pt idx="62">
                  <c:v>0.91100000000000003</c:v>
                </c:pt>
                <c:pt idx="63">
                  <c:v>0.90700000000000003</c:v>
                </c:pt>
                <c:pt idx="64">
                  <c:v>0.88700000000000034</c:v>
                </c:pt>
                <c:pt idx="65">
                  <c:v>0.88800000000000034</c:v>
                </c:pt>
                <c:pt idx="66">
                  <c:v>0.89200000000000035</c:v>
                </c:pt>
                <c:pt idx="67">
                  <c:v>0.90500000000000003</c:v>
                </c:pt>
                <c:pt idx="68">
                  <c:v>0.89400000000000035</c:v>
                </c:pt>
                <c:pt idx="69">
                  <c:v>0.89700000000000035</c:v>
                </c:pt>
                <c:pt idx="70">
                  <c:v>0.89700000000000035</c:v>
                </c:pt>
                <c:pt idx="71">
                  <c:v>0.90200000000000002</c:v>
                </c:pt>
                <c:pt idx="72">
                  <c:v>0.90400000000000003</c:v>
                </c:pt>
                <c:pt idx="73">
                  <c:v>0.91</c:v>
                </c:pt>
                <c:pt idx="74">
                  <c:v>0.89100000000000035</c:v>
                </c:pt>
                <c:pt idx="75">
                  <c:v>0.89700000000000035</c:v>
                </c:pt>
                <c:pt idx="76">
                  <c:v>0.90300000000000002</c:v>
                </c:pt>
                <c:pt idx="77">
                  <c:v>0.89400000000000035</c:v>
                </c:pt>
                <c:pt idx="78">
                  <c:v>0.88100000000000034</c:v>
                </c:pt>
                <c:pt idx="79">
                  <c:v>0.89000000000000035</c:v>
                </c:pt>
                <c:pt idx="80">
                  <c:v>0.89800000000000035</c:v>
                </c:pt>
                <c:pt idx="81">
                  <c:v>0.90200000000000002</c:v>
                </c:pt>
                <c:pt idx="82">
                  <c:v>0.89700000000000035</c:v>
                </c:pt>
                <c:pt idx="83">
                  <c:v>0.89800000000000035</c:v>
                </c:pt>
                <c:pt idx="84">
                  <c:v>0.9</c:v>
                </c:pt>
                <c:pt idx="85">
                  <c:v>0.90500000000000003</c:v>
                </c:pt>
                <c:pt idx="86">
                  <c:v>0.89800000000000035</c:v>
                </c:pt>
                <c:pt idx="87">
                  <c:v>0.90300000000000002</c:v>
                </c:pt>
                <c:pt idx="88">
                  <c:v>0.91</c:v>
                </c:pt>
                <c:pt idx="89">
                  <c:v>0.90500000000000003</c:v>
                </c:pt>
                <c:pt idx="90">
                  <c:v>0.89600000000000035</c:v>
                </c:pt>
                <c:pt idx="91">
                  <c:v>0.89800000000000035</c:v>
                </c:pt>
                <c:pt idx="92">
                  <c:v>0.91</c:v>
                </c:pt>
                <c:pt idx="93">
                  <c:v>0.90400000000000003</c:v>
                </c:pt>
                <c:pt idx="94">
                  <c:v>0.90500000000000003</c:v>
                </c:pt>
                <c:pt idx="95">
                  <c:v>0.90600000000000003</c:v>
                </c:pt>
                <c:pt idx="96">
                  <c:v>0.90700000000000003</c:v>
                </c:pt>
                <c:pt idx="97">
                  <c:v>0.90300000000000002</c:v>
                </c:pt>
                <c:pt idx="98">
                  <c:v>0.90700000000000003</c:v>
                </c:pt>
                <c:pt idx="99">
                  <c:v>0.91300000000000003</c:v>
                </c:pt>
                <c:pt idx="100">
                  <c:v>0.91100000000000003</c:v>
                </c:pt>
                <c:pt idx="101">
                  <c:v>0.9</c:v>
                </c:pt>
                <c:pt idx="102">
                  <c:v>0.90900000000000003</c:v>
                </c:pt>
                <c:pt idx="103">
                  <c:v>0.90700000000000003</c:v>
                </c:pt>
                <c:pt idx="104">
                  <c:v>0.90800000000000003</c:v>
                </c:pt>
                <c:pt idx="105">
                  <c:v>0.91200000000000003</c:v>
                </c:pt>
                <c:pt idx="106">
                  <c:v>0.90800000000000003</c:v>
                </c:pt>
                <c:pt idx="107">
                  <c:v>0.90600000000000003</c:v>
                </c:pt>
                <c:pt idx="108">
                  <c:v>0.90800000000000003</c:v>
                </c:pt>
                <c:pt idx="109">
                  <c:v>0.90800000000000003</c:v>
                </c:pt>
                <c:pt idx="110">
                  <c:v>0.90800000000000003</c:v>
                </c:pt>
                <c:pt idx="111">
                  <c:v>0.89600000000000035</c:v>
                </c:pt>
                <c:pt idx="112">
                  <c:v>0.91400000000000003</c:v>
                </c:pt>
                <c:pt idx="113">
                  <c:v>0.92</c:v>
                </c:pt>
                <c:pt idx="114">
                  <c:v>0.91600000000000004</c:v>
                </c:pt>
                <c:pt idx="115">
                  <c:v>0.91800000000000004</c:v>
                </c:pt>
                <c:pt idx="116">
                  <c:v>0.91900000000000004</c:v>
                </c:pt>
                <c:pt idx="117">
                  <c:v>0.91500000000000004</c:v>
                </c:pt>
                <c:pt idx="118">
                  <c:v>0.91500000000000004</c:v>
                </c:pt>
                <c:pt idx="119">
                  <c:v>0.92500000000000004</c:v>
                </c:pt>
                <c:pt idx="120">
                  <c:v>0.91600000000000004</c:v>
                </c:pt>
                <c:pt idx="121">
                  <c:v>0.91</c:v>
                </c:pt>
                <c:pt idx="122">
                  <c:v>0.92100000000000004</c:v>
                </c:pt>
                <c:pt idx="123">
                  <c:v>0.91</c:v>
                </c:pt>
                <c:pt idx="124">
                  <c:v>0.92300000000000004</c:v>
                </c:pt>
                <c:pt idx="125">
                  <c:v>0.92500000000000004</c:v>
                </c:pt>
                <c:pt idx="126">
                  <c:v>0.91700000000000004</c:v>
                </c:pt>
                <c:pt idx="127">
                  <c:v>0.92300000000000004</c:v>
                </c:pt>
                <c:pt idx="128">
                  <c:v>0.91900000000000004</c:v>
                </c:pt>
                <c:pt idx="129">
                  <c:v>0.91200000000000003</c:v>
                </c:pt>
                <c:pt idx="130">
                  <c:v>0.92500000000000004</c:v>
                </c:pt>
                <c:pt idx="131">
                  <c:v>0.91800000000000004</c:v>
                </c:pt>
                <c:pt idx="132">
                  <c:v>0.91800000000000004</c:v>
                </c:pt>
                <c:pt idx="133">
                  <c:v>0.91100000000000003</c:v>
                </c:pt>
                <c:pt idx="134">
                  <c:v>0.92600000000000005</c:v>
                </c:pt>
                <c:pt idx="135">
                  <c:v>0.92600000000000005</c:v>
                </c:pt>
                <c:pt idx="136">
                  <c:v>0.92400000000000004</c:v>
                </c:pt>
                <c:pt idx="137">
                  <c:v>0.92900000000000005</c:v>
                </c:pt>
                <c:pt idx="138">
                  <c:v>0.91</c:v>
                </c:pt>
                <c:pt idx="139">
                  <c:v>0.91800000000000004</c:v>
                </c:pt>
                <c:pt idx="140">
                  <c:v>0.92600000000000005</c:v>
                </c:pt>
                <c:pt idx="141">
                  <c:v>0.91100000000000003</c:v>
                </c:pt>
                <c:pt idx="142">
                  <c:v>0.92600000000000005</c:v>
                </c:pt>
                <c:pt idx="143">
                  <c:v>0.93300000000000005</c:v>
                </c:pt>
                <c:pt idx="144">
                  <c:v>0.92800000000000005</c:v>
                </c:pt>
                <c:pt idx="145">
                  <c:v>0.92</c:v>
                </c:pt>
                <c:pt idx="146">
                  <c:v>0.92200000000000004</c:v>
                </c:pt>
                <c:pt idx="147">
                  <c:v>0.92200000000000004</c:v>
                </c:pt>
                <c:pt idx="148">
                  <c:v>0.90900000000000003</c:v>
                </c:pt>
                <c:pt idx="149">
                  <c:v>0.93500000000000005</c:v>
                </c:pt>
                <c:pt idx="150">
                  <c:v>0.92400000000000004</c:v>
                </c:pt>
                <c:pt idx="151">
                  <c:v>0.92200000000000004</c:v>
                </c:pt>
                <c:pt idx="152">
                  <c:v>0.92500000000000004</c:v>
                </c:pt>
                <c:pt idx="153">
                  <c:v>0.92600000000000005</c:v>
                </c:pt>
                <c:pt idx="154">
                  <c:v>0.92500000000000004</c:v>
                </c:pt>
                <c:pt idx="155">
                  <c:v>0.93</c:v>
                </c:pt>
                <c:pt idx="156">
                  <c:v>0.92800000000000005</c:v>
                </c:pt>
                <c:pt idx="157">
                  <c:v>0.92600000000000005</c:v>
                </c:pt>
                <c:pt idx="158">
                  <c:v>0.92300000000000004</c:v>
                </c:pt>
                <c:pt idx="159">
                  <c:v>0.92500000000000004</c:v>
                </c:pt>
                <c:pt idx="160">
                  <c:v>0.92800000000000005</c:v>
                </c:pt>
                <c:pt idx="161">
                  <c:v>0.92700000000000005</c:v>
                </c:pt>
                <c:pt idx="162">
                  <c:v>0.92700000000000005</c:v>
                </c:pt>
                <c:pt idx="163">
                  <c:v>0.93200000000000005</c:v>
                </c:pt>
                <c:pt idx="164">
                  <c:v>0.93</c:v>
                </c:pt>
                <c:pt idx="165">
                  <c:v>0.93200000000000005</c:v>
                </c:pt>
                <c:pt idx="166">
                  <c:v>0.92100000000000004</c:v>
                </c:pt>
                <c:pt idx="167">
                  <c:v>0.92</c:v>
                </c:pt>
                <c:pt idx="168">
                  <c:v>0.93</c:v>
                </c:pt>
                <c:pt idx="169">
                  <c:v>0.92700000000000005</c:v>
                </c:pt>
                <c:pt idx="170">
                  <c:v>0.92900000000000005</c:v>
                </c:pt>
                <c:pt idx="171">
                  <c:v>0.93200000000000005</c:v>
                </c:pt>
                <c:pt idx="172">
                  <c:v>0.93300000000000005</c:v>
                </c:pt>
                <c:pt idx="173">
                  <c:v>0.92700000000000005</c:v>
                </c:pt>
                <c:pt idx="174">
                  <c:v>0.92900000000000005</c:v>
                </c:pt>
                <c:pt idx="175">
                  <c:v>0.93600000000000005</c:v>
                </c:pt>
                <c:pt idx="176">
                  <c:v>0.92300000000000004</c:v>
                </c:pt>
                <c:pt idx="177">
                  <c:v>0.92800000000000005</c:v>
                </c:pt>
                <c:pt idx="178">
                  <c:v>0.93100000000000005</c:v>
                </c:pt>
                <c:pt idx="179">
                  <c:v>0.92500000000000004</c:v>
                </c:pt>
                <c:pt idx="180">
                  <c:v>0.93600000000000005</c:v>
                </c:pt>
                <c:pt idx="181">
                  <c:v>0.93100000000000005</c:v>
                </c:pt>
                <c:pt idx="182">
                  <c:v>0.93</c:v>
                </c:pt>
                <c:pt idx="183">
                  <c:v>0.93300000000000005</c:v>
                </c:pt>
                <c:pt idx="184">
                  <c:v>0.94099999999999995</c:v>
                </c:pt>
                <c:pt idx="185">
                  <c:v>0.92900000000000005</c:v>
                </c:pt>
                <c:pt idx="186">
                  <c:v>0.92</c:v>
                </c:pt>
                <c:pt idx="187">
                  <c:v>0.93100000000000005</c:v>
                </c:pt>
                <c:pt idx="188">
                  <c:v>0.92900000000000005</c:v>
                </c:pt>
                <c:pt idx="189">
                  <c:v>0.93500000000000005</c:v>
                </c:pt>
                <c:pt idx="190">
                  <c:v>0.92600000000000005</c:v>
                </c:pt>
                <c:pt idx="191">
                  <c:v>0.93700000000000039</c:v>
                </c:pt>
                <c:pt idx="192">
                  <c:v>0.93600000000000005</c:v>
                </c:pt>
                <c:pt idx="193">
                  <c:v>0.93300000000000005</c:v>
                </c:pt>
                <c:pt idx="194">
                  <c:v>0.93700000000000039</c:v>
                </c:pt>
                <c:pt idx="195">
                  <c:v>0.93200000000000005</c:v>
                </c:pt>
                <c:pt idx="196">
                  <c:v>0.94699999999999995</c:v>
                </c:pt>
                <c:pt idx="197">
                  <c:v>0.93200000000000005</c:v>
                </c:pt>
                <c:pt idx="198">
                  <c:v>0.93200000000000005</c:v>
                </c:pt>
                <c:pt idx="199">
                  <c:v>0.93300000000000005</c:v>
                </c:pt>
                <c:pt idx="200">
                  <c:v>0.93400000000000005</c:v>
                </c:pt>
                <c:pt idx="201">
                  <c:v>0.93300000000000005</c:v>
                </c:pt>
                <c:pt idx="202">
                  <c:v>0.93400000000000005</c:v>
                </c:pt>
                <c:pt idx="203">
                  <c:v>0.94499999999999995</c:v>
                </c:pt>
                <c:pt idx="204">
                  <c:v>0.93300000000000005</c:v>
                </c:pt>
                <c:pt idx="205">
                  <c:v>0.92900000000000005</c:v>
                </c:pt>
                <c:pt idx="206">
                  <c:v>0.93700000000000039</c:v>
                </c:pt>
                <c:pt idx="207">
                  <c:v>0.94000000000000028</c:v>
                </c:pt>
                <c:pt idx="208">
                  <c:v>0.93300000000000005</c:v>
                </c:pt>
                <c:pt idx="209">
                  <c:v>0.93500000000000005</c:v>
                </c:pt>
                <c:pt idx="210">
                  <c:v>0.93100000000000005</c:v>
                </c:pt>
                <c:pt idx="211">
                  <c:v>0.93400000000000005</c:v>
                </c:pt>
                <c:pt idx="212">
                  <c:v>0.94000000000000028</c:v>
                </c:pt>
                <c:pt idx="213">
                  <c:v>0.94000000000000028</c:v>
                </c:pt>
                <c:pt idx="214">
                  <c:v>0.91700000000000004</c:v>
                </c:pt>
                <c:pt idx="215">
                  <c:v>0.92900000000000005</c:v>
                </c:pt>
                <c:pt idx="216">
                  <c:v>0.95400000000000029</c:v>
                </c:pt>
                <c:pt idx="217">
                  <c:v>0.93600000000000005</c:v>
                </c:pt>
                <c:pt idx="218">
                  <c:v>0.93799999999999994</c:v>
                </c:pt>
                <c:pt idx="219">
                  <c:v>0.94000000000000028</c:v>
                </c:pt>
                <c:pt idx="220">
                  <c:v>0.93700000000000039</c:v>
                </c:pt>
                <c:pt idx="221">
                  <c:v>0.93899999999999995</c:v>
                </c:pt>
                <c:pt idx="222">
                  <c:v>0.94099999999999995</c:v>
                </c:pt>
                <c:pt idx="223">
                  <c:v>0.94199999999999995</c:v>
                </c:pt>
                <c:pt idx="224">
                  <c:v>0.92800000000000005</c:v>
                </c:pt>
                <c:pt idx="225">
                  <c:v>0.93200000000000005</c:v>
                </c:pt>
                <c:pt idx="226">
                  <c:v>0.93899999999999995</c:v>
                </c:pt>
                <c:pt idx="227">
                  <c:v>0.93799999999999994</c:v>
                </c:pt>
                <c:pt idx="228">
                  <c:v>0.93600000000000005</c:v>
                </c:pt>
                <c:pt idx="229">
                  <c:v>0.93500000000000005</c:v>
                </c:pt>
                <c:pt idx="230">
                  <c:v>0.93500000000000005</c:v>
                </c:pt>
                <c:pt idx="231">
                  <c:v>0.94199999999999995</c:v>
                </c:pt>
                <c:pt idx="232">
                  <c:v>0.94699999999999995</c:v>
                </c:pt>
                <c:pt idx="233">
                  <c:v>0.93899999999999995</c:v>
                </c:pt>
                <c:pt idx="234">
                  <c:v>0.92800000000000005</c:v>
                </c:pt>
                <c:pt idx="235">
                  <c:v>0.94499999999999995</c:v>
                </c:pt>
                <c:pt idx="236">
                  <c:v>0.94199999999999995</c:v>
                </c:pt>
                <c:pt idx="237">
                  <c:v>0.93700000000000039</c:v>
                </c:pt>
                <c:pt idx="238">
                  <c:v>0.93799999999999994</c:v>
                </c:pt>
                <c:pt idx="239">
                  <c:v>0.93899999999999995</c:v>
                </c:pt>
                <c:pt idx="240">
                  <c:v>0.94799999999999995</c:v>
                </c:pt>
                <c:pt idx="241">
                  <c:v>0.94799999999999995</c:v>
                </c:pt>
                <c:pt idx="242">
                  <c:v>0.93300000000000005</c:v>
                </c:pt>
                <c:pt idx="243">
                  <c:v>0.93500000000000005</c:v>
                </c:pt>
                <c:pt idx="244">
                  <c:v>0.94199999999999995</c:v>
                </c:pt>
                <c:pt idx="245">
                  <c:v>0.93799999999999994</c:v>
                </c:pt>
                <c:pt idx="246">
                  <c:v>0.94399999999999995</c:v>
                </c:pt>
                <c:pt idx="247">
                  <c:v>0.93700000000000039</c:v>
                </c:pt>
                <c:pt idx="248">
                  <c:v>0.93899999999999995</c:v>
                </c:pt>
                <c:pt idx="249">
                  <c:v>0.94399999999999995</c:v>
                </c:pt>
                <c:pt idx="250">
                  <c:v>0.94599999999999995</c:v>
                </c:pt>
                <c:pt idx="251">
                  <c:v>0.93899999999999995</c:v>
                </c:pt>
                <c:pt idx="252">
                  <c:v>0.93200000000000005</c:v>
                </c:pt>
                <c:pt idx="253">
                  <c:v>0.94099999999999995</c:v>
                </c:pt>
                <c:pt idx="254">
                  <c:v>0.94099999999999995</c:v>
                </c:pt>
                <c:pt idx="255">
                  <c:v>0.94299999999999995</c:v>
                </c:pt>
                <c:pt idx="256">
                  <c:v>0.93799999999999994</c:v>
                </c:pt>
                <c:pt idx="257">
                  <c:v>0.94000000000000028</c:v>
                </c:pt>
                <c:pt idx="258">
                  <c:v>0.93799999999999994</c:v>
                </c:pt>
                <c:pt idx="259">
                  <c:v>0.94699999999999995</c:v>
                </c:pt>
                <c:pt idx="260">
                  <c:v>0.93899999999999995</c:v>
                </c:pt>
                <c:pt idx="261">
                  <c:v>0.93400000000000005</c:v>
                </c:pt>
                <c:pt idx="262">
                  <c:v>0.93200000000000005</c:v>
                </c:pt>
                <c:pt idx="263">
                  <c:v>0.94199999999999995</c:v>
                </c:pt>
                <c:pt idx="264">
                  <c:v>0.93600000000000005</c:v>
                </c:pt>
                <c:pt idx="265">
                  <c:v>0.94099999999999995</c:v>
                </c:pt>
                <c:pt idx="266">
                  <c:v>0.94499999999999995</c:v>
                </c:pt>
                <c:pt idx="267">
                  <c:v>0.94399999999999995</c:v>
                </c:pt>
                <c:pt idx="268">
                  <c:v>0.93600000000000005</c:v>
                </c:pt>
                <c:pt idx="269">
                  <c:v>0.93899999999999995</c:v>
                </c:pt>
                <c:pt idx="270">
                  <c:v>0.94699999999999995</c:v>
                </c:pt>
                <c:pt idx="271">
                  <c:v>0.94000000000000028</c:v>
                </c:pt>
                <c:pt idx="272">
                  <c:v>0.94299999999999995</c:v>
                </c:pt>
                <c:pt idx="273">
                  <c:v>0.94000000000000028</c:v>
                </c:pt>
                <c:pt idx="274">
                  <c:v>0.94299999999999995</c:v>
                </c:pt>
                <c:pt idx="275">
                  <c:v>0.95000000000000029</c:v>
                </c:pt>
                <c:pt idx="276">
                  <c:v>0.93700000000000039</c:v>
                </c:pt>
                <c:pt idx="277">
                  <c:v>0.93</c:v>
                </c:pt>
                <c:pt idx="278">
                  <c:v>0.94099999999999995</c:v>
                </c:pt>
                <c:pt idx="279">
                  <c:v>0.94599999999999995</c:v>
                </c:pt>
                <c:pt idx="280">
                  <c:v>0.94699999999999995</c:v>
                </c:pt>
                <c:pt idx="281">
                  <c:v>0.94399999999999995</c:v>
                </c:pt>
                <c:pt idx="282">
                  <c:v>0.93700000000000039</c:v>
                </c:pt>
                <c:pt idx="283">
                  <c:v>0.94099999999999995</c:v>
                </c:pt>
                <c:pt idx="284">
                  <c:v>0.94799999999999995</c:v>
                </c:pt>
                <c:pt idx="285">
                  <c:v>0.95500000000000029</c:v>
                </c:pt>
                <c:pt idx="286">
                  <c:v>0.94000000000000028</c:v>
                </c:pt>
                <c:pt idx="287">
                  <c:v>0.93799999999999994</c:v>
                </c:pt>
                <c:pt idx="288">
                  <c:v>0.94399999999999995</c:v>
                </c:pt>
                <c:pt idx="289">
                  <c:v>0.94399999999999995</c:v>
                </c:pt>
                <c:pt idx="290">
                  <c:v>0.94699999999999995</c:v>
                </c:pt>
                <c:pt idx="291">
                  <c:v>0.94799999999999995</c:v>
                </c:pt>
                <c:pt idx="292">
                  <c:v>0.94499999999999995</c:v>
                </c:pt>
                <c:pt idx="293">
                  <c:v>0.95200000000000029</c:v>
                </c:pt>
                <c:pt idx="294">
                  <c:v>0.94399999999999995</c:v>
                </c:pt>
                <c:pt idx="295">
                  <c:v>0.94799999999999995</c:v>
                </c:pt>
                <c:pt idx="296">
                  <c:v>0.94199999999999995</c:v>
                </c:pt>
                <c:pt idx="297">
                  <c:v>0.93600000000000005</c:v>
                </c:pt>
                <c:pt idx="298">
                  <c:v>0.94399999999999995</c:v>
                </c:pt>
                <c:pt idx="299">
                  <c:v>0.94499999999999995</c:v>
                </c:pt>
                <c:pt idx="300">
                  <c:v>0.94799999999999995</c:v>
                </c:pt>
                <c:pt idx="301">
                  <c:v>0.94499999999999995</c:v>
                </c:pt>
                <c:pt idx="302">
                  <c:v>0.94199999999999995</c:v>
                </c:pt>
                <c:pt idx="303">
                  <c:v>0.94599999999999995</c:v>
                </c:pt>
                <c:pt idx="304">
                  <c:v>0.95100000000000029</c:v>
                </c:pt>
              </c:numCache>
            </c:numRef>
          </c:yVal>
        </c:ser>
        <c:ser>
          <c:idx val="2"/>
          <c:order val="2"/>
          <c:tx>
            <c:v>3</c:v>
          </c:tx>
          <c:marker>
            <c:symbol val="none"/>
          </c:marker>
          <c:xVal>
            <c:numRef>
              <c:f>Sheet14!$A$1:$A$305</c:f>
              <c:numCache>
                <c:formatCode>General</c:formatCode>
                <c:ptCount val="305"/>
                <c:pt idx="0">
                  <c:v>55.67</c:v>
                </c:pt>
                <c:pt idx="1">
                  <c:v>59.67</c:v>
                </c:pt>
                <c:pt idx="2">
                  <c:v>63.67</c:v>
                </c:pt>
                <c:pt idx="3">
                  <c:v>67.669999999999987</c:v>
                </c:pt>
                <c:pt idx="4">
                  <c:v>71.669999999999987</c:v>
                </c:pt>
                <c:pt idx="5">
                  <c:v>75.669999999999987</c:v>
                </c:pt>
                <c:pt idx="6">
                  <c:v>80.52</c:v>
                </c:pt>
                <c:pt idx="7">
                  <c:v>82.52</c:v>
                </c:pt>
                <c:pt idx="8">
                  <c:v>84.52</c:v>
                </c:pt>
                <c:pt idx="9">
                  <c:v>86.52</c:v>
                </c:pt>
                <c:pt idx="10">
                  <c:v>88.52</c:v>
                </c:pt>
                <c:pt idx="11">
                  <c:v>90.52</c:v>
                </c:pt>
                <c:pt idx="12">
                  <c:v>92.52</c:v>
                </c:pt>
                <c:pt idx="13">
                  <c:v>94.52</c:v>
                </c:pt>
                <c:pt idx="14">
                  <c:v>96.52</c:v>
                </c:pt>
                <c:pt idx="15">
                  <c:v>98.52</c:v>
                </c:pt>
                <c:pt idx="16">
                  <c:v>100.52</c:v>
                </c:pt>
                <c:pt idx="17">
                  <c:v>102.52</c:v>
                </c:pt>
                <c:pt idx="18">
                  <c:v>104.52</c:v>
                </c:pt>
                <c:pt idx="19">
                  <c:v>106.52</c:v>
                </c:pt>
                <c:pt idx="20">
                  <c:v>108.52</c:v>
                </c:pt>
                <c:pt idx="21">
                  <c:v>110.52</c:v>
                </c:pt>
                <c:pt idx="22">
                  <c:v>112.52</c:v>
                </c:pt>
                <c:pt idx="23">
                  <c:v>114.52</c:v>
                </c:pt>
                <c:pt idx="24">
                  <c:v>116.52</c:v>
                </c:pt>
                <c:pt idx="25">
                  <c:v>118.52</c:v>
                </c:pt>
                <c:pt idx="26">
                  <c:v>120.52</c:v>
                </c:pt>
                <c:pt idx="27">
                  <c:v>122.52</c:v>
                </c:pt>
                <c:pt idx="28">
                  <c:v>124.52</c:v>
                </c:pt>
                <c:pt idx="29">
                  <c:v>126.52</c:v>
                </c:pt>
                <c:pt idx="30">
                  <c:v>128.52000000000001</c:v>
                </c:pt>
                <c:pt idx="31">
                  <c:v>130.52000000000001</c:v>
                </c:pt>
                <c:pt idx="32">
                  <c:v>132.52000000000001</c:v>
                </c:pt>
                <c:pt idx="33">
                  <c:v>134.52000000000001</c:v>
                </c:pt>
                <c:pt idx="34">
                  <c:v>136.52000000000001</c:v>
                </c:pt>
                <c:pt idx="35">
                  <c:v>138.52000000000001</c:v>
                </c:pt>
                <c:pt idx="36">
                  <c:v>140.52000000000001</c:v>
                </c:pt>
                <c:pt idx="37">
                  <c:v>142.52000000000001</c:v>
                </c:pt>
                <c:pt idx="38">
                  <c:v>144.52000000000001</c:v>
                </c:pt>
                <c:pt idx="39">
                  <c:v>146.52000000000001</c:v>
                </c:pt>
                <c:pt idx="40">
                  <c:v>148.52000000000001</c:v>
                </c:pt>
                <c:pt idx="41">
                  <c:v>150.52000000000001</c:v>
                </c:pt>
                <c:pt idx="42">
                  <c:v>152.52000000000001</c:v>
                </c:pt>
                <c:pt idx="43">
                  <c:v>154.52000000000001</c:v>
                </c:pt>
                <c:pt idx="44">
                  <c:v>156.52000000000001</c:v>
                </c:pt>
                <c:pt idx="45">
                  <c:v>158.52000000000001</c:v>
                </c:pt>
                <c:pt idx="46">
                  <c:v>160.52000000000001</c:v>
                </c:pt>
                <c:pt idx="47">
                  <c:v>162.52000000000001</c:v>
                </c:pt>
                <c:pt idx="48">
                  <c:v>164.52</c:v>
                </c:pt>
                <c:pt idx="49">
                  <c:v>166.52</c:v>
                </c:pt>
                <c:pt idx="50">
                  <c:v>168.52</c:v>
                </c:pt>
                <c:pt idx="51">
                  <c:v>170.52</c:v>
                </c:pt>
                <c:pt idx="52">
                  <c:v>172.52</c:v>
                </c:pt>
                <c:pt idx="53">
                  <c:v>174.52</c:v>
                </c:pt>
                <c:pt idx="54">
                  <c:v>176.52</c:v>
                </c:pt>
                <c:pt idx="55">
                  <c:v>178.52</c:v>
                </c:pt>
                <c:pt idx="56">
                  <c:v>180.52</c:v>
                </c:pt>
                <c:pt idx="57">
                  <c:v>182.52</c:v>
                </c:pt>
                <c:pt idx="58">
                  <c:v>184.52</c:v>
                </c:pt>
                <c:pt idx="59">
                  <c:v>186.52</c:v>
                </c:pt>
                <c:pt idx="60">
                  <c:v>188.52</c:v>
                </c:pt>
                <c:pt idx="61">
                  <c:v>190.52</c:v>
                </c:pt>
                <c:pt idx="62">
                  <c:v>192.52</c:v>
                </c:pt>
                <c:pt idx="63">
                  <c:v>194.52</c:v>
                </c:pt>
                <c:pt idx="64">
                  <c:v>196.52</c:v>
                </c:pt>
                <c:pt idx="65">
                  <c:v>198.52</c:v>
                </c:pt>
                <c:pt idx="66">
                  <c:v>200.52</c:v>
                </c:pt>
                <c:pt idx="67">
                  <c:v>202.52</c:v>
                </c:pt>
                <c:pt idx="68">
                  <c:v>204.52</c:v>
                </c:pt>
                <c:pt idx="69">
                  <c:v>206.52</c:v>
                </c:pt>
                <c:pt idx="70">
                  <c:v>208.52</c:v>
                </c:pt>
                <c:pt idx="71">
                  <c:v>210.52</c:v>
                </c:pt>
                <c:pt idx="72">
                  <c:v>212.52</c:v>
                </c:pt>
                <c:pt idx="73">
                  <c:v>214.52</c:v>
                </c:pt>
                <c:pt idx="74">
                  <c:v>216.52</c:v>
                </c:pt>
                <c:pt idx="75">
                  <c:v>218.52</c:v>
                </c:pt>
                <c:pt idx="76">
                  <c:v>220.52</c:v>
                </c:pt>
                <c:pt idx="77">
                  <c:v>222.52</c:v>
                </c:pt>
                <c:pt idx="78">
                  <c:v>224.52</c:v>
                </c:pt>
                <c:pt idx="79">
                  <c:v>226.52</c:v>
                </c:pt>
                <c:pt idx="80">
                  <c:v>228.52</c:v>
                </c:pt>
                <c:pt idx="81">
                  <c:v>230.52</c:v>
                </c:pt>
                <c:pt idx="82">
                  <c:v>232.52</c:v>
                </c:pt>
                <c:pt idx="83">
                  <c:v>234.52</c:v>
                </c:pt>
                <c:pt idx="84">
                  <c:v>236.52</c:v>
                </c:pt>
                <c:pt idx="85">
                  <c:v>238.52</c:v>
                </c:pt>
                <c:pt idx="86">
                  <c:v>240.52</c:v>
                </c:pt>
                <c:pt idx="87">
                  <c:v>242.52</c:v>
                </c:pt>
                <c:pt idx="88">
                  <c:v>244.52</c:v>
                </c:pt>
                <c:pt idx="89">
                  <c:v>246.52</c:v>
                </c:pt>
                <c:pt idx="90">
                  <c:v>248.52</c:v>
                </c:pt>
                <c:pt idx="91">
                  <c:v>250.52</c:v>
                </c:pt>
                <c:pt idx="92">
                  <c:v>252.52</c:v>
                </c:pt>
                <c:pt idx="93">
                  <c:v>254.52</c:v>
                </c:pt>
                <c:pt idx="94">
                  <c:v>256.52</c:v>
                </c:pt>
                <c:pt idx="95">
                  <c:v>258.52</c:v>
                </c:pt>
                <c:pt idx="96">
                  <c:v>260.52</c:v>
                </c:pt>
                <c:pt idx="97">
                  <c:v>262.52</c:v>
                </c:pt>
                <c:pt idx="98">
                  <c:v>264.52</c:v>
                </c:pt>
                <c:pt idx="99">
                  <c:v>266.52</c:v>
                </c:pt>
                <c:pt idx="100">
                  <c:v>268.52</c:v>
                </c:pt>
                <c:pt idx="101">
                  <c:v>270.52</c:v>
                </c:pt>
                <c:pt idx="102">
                  <c:v>272.52</c:v>
                </c:pt>
                <c:pt idx="103">
                  <c:v>274.52</c:v>
                </c:pt>
                <c:pt idx="104">
                  <c:v>276.52</c:v>
                </c:pt>
                <c:pt idx="105">
                  <c:v>278.52</c:v>
                </c:pt>
                <c:pt idx="106">
                  <c:v>280.52</c:v>
                </c:pt>
                <c:pt idx="107">
                  <c:v>282.52</c:v>
                </c:pt>
                <c:pt idx="108">
                  <c:v>284.52</c:v>
                </c:pt>
                <c:pt idx="109">
                  <c:v>286.52</c:v>
                </c:pt>
                <c:pt idx="110">
                  <c:v>288.52</c:v>
                </c:pt>
                <c:pt idx="111">
                  <c:v>290.52</c:v>
                </c:pt>
                <c:pt idx="112">
                  <c:v>292.52</c:v>
                </c:pt>
                <c:pt idx="113">
                  <c:v>294.52</c:v>
                </c:pt>
                <c:pt idx="114">
                  <c:v>296.52</c:v>
                </c:pt>
                <c:pt idx="115">
                  <c:v>298.52</c:v>
                </c:pt>
                <c:pt idx="116">
                  <c:v>300.52</c:v>
                </c:pt>
                <c:pt idx="117">
                  <c:v>302.52</c:v>
                </c:pt>
                <c:pt idx="118">
                  <c:v>304.52</c:v>
                </c:pt>
                <c:pt idx="119">
                  <c:v>306.52</c:v>
                </c:pt>
                <c:pt idx="120">
                  <c:v>308.52</c:v>
                </c:pt>
                <c:pt idx="121">
                  <c:v>310.52</c:v>
                </c:pt>
                <c:pt idx="122">
                  <c:v>312.52</c:v>
                </c:pt>
                <c:pt idx="123">
                  <c:v>323.81</c:v>
                </c:pt>
                <c:pt idx="124">
                  <c:v>325.81</c:v>
                </c:pt>
                <c:pt idx="125">
                  <c:v>327.81</c:v>
                </c:pt>
                <c:pt idx="126">
                  <c:v>329.81</c:v>
                </c:pt>
                <c:pt idx="127">
                  <c:v>331.81</c:v>
                </c:pt>
                <c:pt idx="128">
                  <c:v>333.81</c:v>
                </c:pt>
                <c:pt idx="129">
                  <c:v>335.81</c:v>
                </c:pt>
                <c:pt idx="130">
                  <c:v>337.81</c:v>
                </c:pt>
                <c:pt idx="131">
                  <c:v>339.81</c:v>
                </c:pt>
                <c:pt idx="132">
                  <c:v>341.81</c:v>
                </c:pt>
                <c:pt idx="133">
                  <c:v>343.81</c:v>
                </c:pt>
                <c:pt idx="134">
                  <c:v>345.81</c:v>
                </c:pt>
                <c:pt idx="135">
                  <c:v>347.81</c:v>
                </c:pt>
                <c:pt idx="136">
                  <c:v>349.81</c:v>
                </c:pt>
                <c:pt idx="137">
                  <c:v>351.81</c:v>
                </c:pt>
                <c:pt idx="138">
                  <c:v>353.81</c:v>
                </c:pt>
                <c:pt idx="139">
                  <c:v>355.81</c:v>
                </c:pt>
                <c:pt idx="140">
                  <c:v>357.81</c:v>
                </c:pt>
                <c:pt idx="141">
                  <c:v>359.81</c:v>
                </c:pt>
                <c:pt idx="142">
                  <c:v>361.81</c:v>
                </c:pt>
                <c:pt idx="143">
                  <c:v>363.81</c:v>
                </c:pt>
                <c:pt idx="144">
                  <c:v>365.81</c:v>
                </c:pt>
                <c:pt idx="145">
                  <c:v>367.81</c:v>
                </c:pt>
                <c:pt idx="146">
                  <c:v>369.81</c:v>
                </c:pt>
                <c:pt idx="147">
                  <c:v>371.81</c:v>
                </c:pt>
                <c:pt idx="148">
                  <c:v>373.81</c:v>
                </c:pt>
                <c:pt idx="149">
                  <c:v>375.81</c:v>
                </c:pt>
                <c:pt idx="150">
                  <c:v>377.81</c:v>
                </c:pt>
                <c:pt idx="151">
                  <c:v>379.81</c:v>
                </c:pt>
                <c:pt idx="152">
                  <c:v>381.81</c:v>
                </c:pt>
                <c:pt idx="153">
                  <c:v>383.81</c:v>
                </c:pt>
                <c:pt idx="154">
                  <c:v>385.81</c:v>
                </c:pt>
                <c:pt idx="155">
                  <c:v>387.81</c:v>
                </c:pt>
                <c:pt idx="156">
                  <c:v>389.81</c:v>
                </c:pt>
                <c:pt idx="157">
                  <c:v>391.81</c:v>
                </c:pt>
                <c:pt idx="158">
                  <c:v>393.81</c:v>
                </c:pt>
                <c:pt idx="159">
                  <c:v>395.81</c:v>
                </c:pt>
                <c:pt idx="160">
                  <c:v>397.81</c:v>
                </c:pt>
                <c:pt idx="161">
                  <c:v>399.81</c:v>
                </c:pt>
                <c:pt idx="162">
                  <c:v>401.81</c:v>
                </c:pt>
                <c:pt idx="163">
                  <c:v>403.81</c:v>
                </c:pt>
                <c:pt idx="164">
                  <c:v>405.81</c:v>
                </c:pt>
                <c:pt idx="165">
                  <c:v>407.81</c:v>
                </c:pt>
                <c:pt idx="166">
                  <c:v>409.81</c:v>
                </c:pt>
                <c:pt idx="167">
                  <c:v>411.81</c:v>
                </c:pt>
                <c:pt idx="168">
                  <c:v>413.81</c:v>
                </c:pt>
                <c:pt idx="169">
                  <c:v>415.81</c:v>
                </c:pt>
                <c:pt idx="170">
                  <c:v>417.81</c:v>
                </c:pt>
                <c:pt idx="171">
                  <c:v>419.81</c:v>
                </c:pt>
                <c:pt idx="172">
                  <c:v>421.81</c:v>
                </c:pt>
                <c:pt idx="173">
                  <c:v>423.81</c:v>
                </c:pt>
                <c:pt idx="174">
                  <c:v>425.81</c:v>
                </c:pt>
                <c:pt idx="175">
                  <c:v>427.81</c:v>
                </c:pt>
                <c:pt idx="176">
                  <c:v>429.81</c:v>
                </c:pt>
                <c:pt idx="177">
                  <c:v>431.81</c:v>
                </c:pt>
                <c:pt idx="178">
                  <c:v>433.81</c:v>
                </c:pt>
                <c:pt idx="179">
                  <c:v>435.81</c:v>
                </c:pt>
                <c:pt idx="180">
                  <c:v>437.81</c:v>
                </c:pt>
                <c:pt idx="181">
                  <c:v>439.81</c:v>
                </c:pt>
                <c:pt idx="182">
                  <c:v>441.81</c:v>
                </c:pt>
                <c:pt idx="183">
                  <c:v>443.81</c:v>
                </c:pt>
                <c:pt idx="184">
                  <c:v>445.81</c:v>
                </c:pt>
                <c:pt idx="185">
                  <c:v>447.81</c:v>
                </c:pt>
                <c:pt idx="186">
                  <c:v>449.81</c:v>
                </c:pt>
                <c:pt idx="187">
                  <c:v>451.81</c:v>
                </c:pt>
                <c:pt idx="188">
                  <c:v>453.81</c:v>
                </c:pt>
                <c:pt idx="189">
                  <c:v>455.81</c:v>
                </c:pt>
                <c:pt idx="190">
                  <c:v>457.81</c:v>
                </c:pt>
                <c:pt idx="191">
                  <c:v>459.81</c:v>
                </c:pt>
                <c:pt idx="192">
                  <c:v>461.81</c:v>
                </c:pt>
                <c:pt idx="193">
                  <c:v>463.81</c:v>
                </c:pt>
                <c:pt idx="194">
                  <c:v>465.81</c:v>
                </c:pt>
                <c:pt idx="195">
                  <c:v>467.81</c:v>
                </c:pt>
                <c:pt idx="196">
                  <c:v>469.81</c:v>
                </c:pt>
                <c:pt idx="197">
                  <c:v>471.81</c:v>
                </c:pt>
                <c:pt idx="198">
                  <c:v>473.81</c:v>
                </c:pt>
                <c:pt idx="199">
                  <c:v>475.81</c:v>
                </c:pt>
                <c:pt idx="200">
                  <c:v>477.81</c:v>
                </c:pt>
                <c:pt idx="201">
                  <c:v>479.81</c:v>
                </c:pt>
                <c:pt idx="202">
                  <c:v>481.81</c:v>
                </c:pt>
                <c:pt idx="203">
                  <c:v>483.81</c:v>
                </c:pt>
                <c:pt idx="204">
                  <c:v>485.81</c:v>
                </c:pt>
                <c:pt idx="205">
                  <c:v>487.81</c:v>
                </c:pt>
                <c:pt idx="206">
                  <c:v>489.81</c:v>
                </c:pt>
                <c:pt idx="207">
                  <c:v>491.81</c:v>
                </c:pt>
                <c:pt idx="208">
                  <c:v>493.81</c:v>
                </c:pt>
                <c:pt idx="209">
                  <c:v>495.81</c:v>
                </c:pt>
                <c:pt idx="210">
                  <c:v>497.81</c:v>
                </c:pt>
                <c:pt idx="211">
                  <c:v>499.81</c:v>
                </c:pt>
                <c:pt idx="212">
                  <c:v>501.81</c:v>
                </c:pt>
                <c:pt idx="213">
                  <c:v>503.81</c:v>
                </c:pt>
                <c:pt idx="214">
                  <c:v>505.81</c:v>
                </c:pt>
                <c:pt idx="215">
                  <c:v>507.81</c:v>
                </c:pt>
                <c:pt idx="216">
                  <c:v>509.81</c:v>
                </c:pt>
                <c:pt idx="217">
                  <c:v>511.81</c:v>
                </c:pt>
                <c:pt idx="218">
                  <c:v>513.8099999999996</c:v>
                </c:pt>
                <c:pt idx="219">
                  <c:v>515.8099999999996</c:v>
                </c:pt>
                <c:pt idx="220">
                  <c:v>517.8099999999996</c:v>
                </c:pt>
                <c:pt idx="221">
                  <c:v>519.8099999999996</c:v>
                </c:pt>
                <c:pt idx="222">
                  <c:v>521.8099999999996</c:v>
                </c:pt>
                <c:pt idx="223">
                  <c:v>523.8099999999996</c:v>
                </c:pt>
                <c:pt idx="224">
                  <c:v>525.8099999999996</c:v>
                </c:pt>
                <c:pt idx="225">
                  <c:v>527.8099999999996</c:v>
                </c:pt>
                <c:pt idx="226">
                  <c:v>529.8099999999996</c:v>
                </c:pt>
                <c:pt idx="227">
                  <c:v>531.8099999999996</c:v>
                </c:pt>
                <c:pt idx="228">
                  <c:v>533.8099999999996</c:v>
                </c:pt>
                <c:pt idx="229">
                  <c:v>535.8099999999996</c:v>
                </c:pt>
                <c:pt idx="230">
                  <c:v>537.8099999999996</c:v>
                </c:pt>
                <c:pt idx="231">
                  <c:v>539.8099999999996</c:v>
                </c:pt>
                <c:pt idx="232">
                  <c:v>541.8099999999996</c:v>
                </c:pt>
                <c:pt idx="233">
                  <c:v>543.8099999999996</c:v>
                </c:pt>
                <c:pt idx="234">
                  <c:v>545.8099999999996</c:v>
                </c:pt>
                <c:pt idx="235">
                  <c:v>547.8099999999996</c:v>
                </c:pt>
                <c:pt idx="236">
                  <c:v>549.8099999999996</c:v>
                </c:pt>
                <c:pt idx="237">
                  <c:v>551.8099999999996</c:v>
                </c:pt>
                <c:pt idx="238">
                  <c:v>553.98</c:v>
                </c:pt>
                <c:pt idx="239">
                  <c:v>555.98</c:v>
                </c:pt>
                <c:pt idx="240">
                  <c:v>557.98</c:v>
                </c:pt>
                <c:pt idx="241">
                  <c:v>559.98</c:v>
                </c:pt>
                <c:pt idx="242">
                  <c:v>561.98</c:v>
                </c:pt>
                <c:pt idx="243">
                  <c:v>563.98</c:v>
                </c:pt>
                <c:pt idx="244">
                  <c:v>565.98</c:v>
                </c:pt>
                <c:pt idx="245">
                  <c:v>567.98</c:v>
                </c:pt>
                <c:pt idx="246">
                  <c:v>569.98</c:v>
                </c:pt>
                <c:pt idx="247">
                  <c:v>571.98</c:v>
                </c:pt>
                <c:pt idx="248">
                  <c:v>573.98</c:v>
                </c:pt>
                <c:pt idx="249">
                  <c:v>575.98</c:v>
                </c:pt>
                <c:pt idx="250">
                  <c:v>577.98</c:v>
                </c:pt>
                <c:pt idx="251">
                  <c:v>579.98</c:v>
                </c:pt>
                <c:pt idx="252">
                  <c:v>581.98</c:v>
                </c:pt>
                <c:pt idx="253">
                  <c:v>583.98</c:v>
                </c:pt>
                <c:pt idx="254">
                  <c:v>585.98</c:v>
                </c:pt>
                <c:pt idx="255">
                  <c:v>587.98</c:v>
                </c:pt>
                <c:pt idx="256">
                  <c:v>589.98</c:v>
                </c:pt>
                <c:pt idx="257">
                  <c:v>591.98</c:v>
                </c:pt>
                <c:pt idx="258">
                  <c:v>593.98</c:v>
                </c:pt>
                <c:pt idx="259">
                  <c:v>595.98</c:v>
                </c:pt>
                <c:pt idx="260">
                  <c:v>597.98</c:v>
                </c:pt>
                <c:pt idx="261">
                  <c:v>599.98</c:v>
                </c:pt>
                <c:pt idx="262">
                  <c:v>611.81999999999971</c:v>
                </c:pt>
                <c:pt idx="263">
                  <c:v>613.81999999999971</c:v>
                </c:pt>
                <c:pt idx="264">
                  <c:v>615.81999999999971</c:v>
                </c:pt>
                <c:pt idx="265">
                  <c:v>617.81999999999971</c:v>
                </c:pt>
                <c:pt idx="266">
                  <c:v>619.81999999999971</c:v>
                </c:pt>
                <c:pt idx="267">
                  <c:v>621.81999999999971</c:v>
                </c:pt>
                <c:pt idx="268">
                  <c:v>623.81999999999971</c:v>
                </c:pt>
                <c:pt idx="269">
                  <c:v>625.81999999999971</c:v>
                </c:pt>
                <c:pt idx="270">
                  <c:v>627.81999999999971</c:v>
                </c:pt>
                <c:pt idx="271">
                  <c:v>629.81999999999971</c:v>
                </c:pt>
                <c:pt idx="272">
                  <c:v>631.81999999999971</c:v>
                </c:pt>
                <c:pt idx="273">
                  <c:v>633.81999999999971</c:v>
                </c:pt>
                <c:pt idx="274">
                  <c:v>635.81999999999971</c:v>
                </c:pt>
                <c:pt idx="275">
                  <c:v>637.81999999999971</c:v>
                </c:pt>
                <c:pt idx="276">
                  <c:v>639.81999999999971</c:v>
                </c:pt>
                <c:pt idx="277">
                  <c:v>641.81999999999971</c:v>
                </c:pt>
                <c:pt idx="278">
                  <c:v>643.81999999999971</c:v>
                </c:pt>
                <c:pt idx="279">
                  <c:v>645.81999999999971</c:v>
                </c:pt>
                <c:pt idx="280">
                  <c:v>647.81999999999971</c:v>
                </c:pt>
                <c:pt idx="281">
                  <c:v>649.81999999999971</c:v>
                </c:pt>
                <c:pt idx="282">
                  <c:v>651.81999999999971</c:v>
                </c:pt>
                <c:pt idx="283">
                  <c:v>653.81999999999971</c:v>
                </c:pt>
                <c:pt idx="284">
                  <c:v>655.81999999999971</c:v>
                </c:pt>
                <c:pt idx="285">
                  <c:v>657.81999999999971</c:v>
                </c:pt>
                <c:pt idx="286">
                  <c:v>659.81999999999971</c:v>
                </c:pt>
                <c:pt idx="287">
                  <c:v>661.81999999999971</c:v>
                </c:pt>
                <c:pt idx="288">
                  <c:v>663.81999999999971</c:v>
                </c:pt>
                <c:pt idx="289">
                  <c:v>665.81999999999971</c:v>
                </c:pt>
                <c:pt idx="290">
                  <c:v>667.81999999999971</c:v>
                </c:pt>
                <c:pt idx="291">
                  <c:v>669.81999999999971</c:v>
                </c:pt>
                <c:pt idx="292">
                  <c:v>671.81999999999971</c:v>
                </c:pt>
                <c:pt idx="293">
                  <c:v>673.81999999999971</c:v>
                </c:pt>
                <c:pt idx="294">
                  <c:v>675.81999999999971</c:v>
                </c:pt>
                <c:pt idx="295">
                  <c:v>677.81999999999971</c:v>
                </c:pt>
                <c:pt idx="296">
                  <c:v>679.81999999999971</c:v>
                </c:pt>
                <c:pt idx="297">
                  <c:v>681.81999999999971</c:v>
                </c:pt>
                <c:pt idx="298">
                  <c:v>683.81999999999971</c:v>
                </c:pt>
                <c:pt idx="299">
                  <c:v>685.81999999999971</c:v>
                </c:pt>
                <c:pt idx="300">
                  <c:v>687.81999999999971</c:v>
                </c:pt>
                <c:pt idx="301">
                  <c:v>689.81999999999971</c:v>
                </c:pt>
                <c:pt idx="302">
                  <c:v>691.81999999999971</c:v>
                </c:pt>
                <c:pt idx="303">
                  <c:v>693.81999999999971</c:v>
                </c:pt>
                <c:pt idx="304">
                  <c:v>695.81999999999971</c:v>
                </c:pt>
              </c:numCache>
            </c:numRef>
          </c:xVal>
          <c:yVal>
            <c:numRef>
              <c:f>Sheet14!$F$1:$F$305</c:f>
              <c:numCache>
                <c:formatCode>General</c:formatCode>
                <c:ptCount val="305"/>
                <c:pt idx="0">
                  <c:v>0.80200000000000005</c:v>
                </c:pt>
                <c:pt idx="1">
                  <c:v>0.80500000000000005</c:v>
                </c:pt>
                <c:pt idx="2">
                  <c:v>0.82299999999999995</c:v>
                </c:pt>
                <c:pt idx="3">
                  <c:v>0.81699999999999995</c:v>
                </c:pt>
                <c:pt idx="4">
                  <c:v>0.81399999999999995</c:v>
                </c:pt>
                <c:pt idx="5">
                  <c:v>0.80600000000000005</c:v>
                </c:pt>
                <c:pt idx="6">
                  <c:v>0.81</c:v>
                </c:pt>
                <c:pt idx="7">
                  <c:v>0.80700000000000005</c:v>
                </c:pt>
                <c:pt idx="8">
                  <c:v>0.80900000000000005</c:v>
                </c:pt>
                <c:pt idx="9">
                  <c:v>0.80200000000000005</c:v>
                </c:pt>
                <c:pt idx="10">
                  <c:v>0.80500000000000005</c:v>
                </c:pt>
                <c:pt idx="11">
                  <c:v>0.80400000000000005</c:v>
                </c:pt>
                <c:pt idx="12">
                  <c:v>0.81399999999999995</c:v>
                </c:pt>
                <c:pt idx="13">
                  <c:v>0.81200000000000039</c:v>
                </c:pt>
                <c:pt idx="14">
                  <c:v>0.80200000000000005</c:v>
                </c:pt>
                <c:pt idx="15">
                  <c:v>0.80600000000000005</c:v>
                </c:pt>
                <c:pt idx="16">
                  <c:v>0.81100000000000005</c:v>
                </c:pt>
                <c:pt idx="17">
                  <c:v>0.81299999999999994</c:v>
                </c:pt>
                <c:pt idx="18">
                  <c:v>0.81499999999999995</c:v>
                </c:pt>
                <c:pt idx="19">
                  <c:v>0.81699999999999995</c:v>
                </c:pt>
                <c:pt idx="20">
                  <c:v>0.81499999999999995</c:v>
                </c:pt>
                <c:pt idx="21">
                  <c:v>0.81299999999999994</c:v>
                </c:pt>
                <c:pt idx="22">
                  <c:v>0.81499999999999995</c:v>
                </c:pt>
                <c:pt idx="23">
                  <c:v>0.81699999999999995</c:v>
                </c:pt>
                <c:pt idx="24">
                  <c:v>0.82099999999999995</c:v>
                </c:pt>
                <c:pt idx="25">
                  <c:v>0.81100000000000005</c:v>
                </c:pt>
                <c:pt idx="26">
                  <c:v>0.81399999999999995</c:v>
                </c:pt>
                <c:pt idx="27">
                  <c:v>0.81399999999999995</c:v>
                </c:pt>
                <c:pt idx="28">
                  <c:v>0.81899999999999995</c:v>
                </c:pt>
                <c:pt idx="29">
                  <c:v>0.81699999999999995</c:v>
                </c:pt>
                <c:pt idx="30">
                  <c:v>0.82500000000000029</c:v>
                </c:pt>
                <c:pt idx="31">
                  <c:v>0.81799999999999995</c:v>
                </c:pt>
                <c:pt idx="32">
                  <c:v>0.82299999999999995</c:v>
                </c:pt>
                <c:pt idx="33">
                  <c:v>0.82199999999999995</c:v>
                </c:pt>
                <c:pt idx="34">
                  <c:v>0.82299999999999995</c:v>
                </c:pt>
                <c:pt idx="35">
                  <c:v>0.82199999999999995</c:v>
                </c:pt>
                <c:pt idx="36">
                  <c:v>0.81599999999999995</c:v>
                </c:pt>
                <c:pt idx="37">
                  <c:v>0.81899999999999995</c:v>
                </c:pt>
                <c:pt idx="38">
                  <c:v>0.82299999999999995</c:v>
                </c:pt>
                <c:pt idx="39">
                  <c:v>0.82199999999999995</c:v>
                </c:pt>
                <c:pt idx="40">
                  <c:v>0.81399999999999995</c:v>
                </c:pt>
                <c:pt idx="41">
                  <c:v>0.81799999999999995</c:v>
                </c:pt>
                <c:pt idx="42">
                  <c:v>0.82000000000000028</c:v>
                </c:pt>
                <c:pt idx="43">
                  <c:v>0.82299999999999995</c:v>
                </c:pt>
                <c:pt idx="44">
                  <c:v>0.81599999999999995</c:v>
                </c:pt>
                <c:pt idx="45">
                  <c:v>0.80300000000000005</c:v>
                </c:pt>
                <c:pt idx="46">
                  <c:v>0.82000000000000028</c:v>
                </c:pt>
                <c:pt idx="47">
                  <c:v>0.81899999999999995</c:v>
                </c:pt>
                <c:pt idx="48">
                  <c:v>0.81699999999999995</c:v>
                </c:pt>
                <c:pt idx="49">
                  <c:v>0.81899999999999995</c:v>
                </c:pt>
                <c:pt idx="50">
                  <c:v>0.82299999999999995</c:v>
                </c:pt>
                <c:pt idx="51">
                  <c:v>0.81799999999999995</c:v>
                </c:pt>
                <c:pt idx="52">
                  <c:v>0.81899999999999995</c:v>
                </c:pt>
                <c:pt idx="53">
                  <c:v>0.81699999999999995</c:v>
                </c:pt>
                <c:pt idx="54">
                  <c:v>0.80600000000000005</c:v>
                </c:pt>
                <c:pt idx="55">
                  <c:v>0.82600000000000029</c:v>
                </c:pt>
                <c:pt idx="56">
                  <c:v>0.81799999999999995</c:v>
                </c:pt>
                <c:pt idx="57">
                  <c:v>0.81399999999999995</c:v>
                </c:pt>
                <c:pt idx="58">
                  <c:v>0.82299999999999995</c:v>
                </c:pt>
                <c:pt idx="59">
                  <c:v>0.81699999999999995</c:v>
                </c:pt>
                <c:pt idx="60">
                  <c:v>0.82500000000000029</c:v>
                </c:pt>
                <c:pt idx="61">
                  <c:v>0.82199999999999995</c:v>
                </c:pt>
                <c:pt idx="62">
                  <c:v>0.82299999999999995</c:v>
                </c:pt>
                <c:pt idx="63">
                  <c:v>0.82299999999999995</c:v>
                </c:pt>
                <c:pt idx="64">
                  <c:v>0.82700000000000029</c:v>
                </c:pt>
                <c:pt idx="65">
                  <c:v>0.83000000000000029</c:v>
                </c:pt>
                <c:pt idx="66">
                  <c:v>0.82800000000000029</c:v>
                </c:pt>
                <c:pt idx="67">
                  <c:v>0.82399999999999995</c:v>
                </c:pt>
                <c:pt idx="68">
                  <c:v>0.82199999999999995</c:v>
                </c:pt>
                <c:pt idx="69">
                  <c:v>0.82399999999999995</c:v>
                </c:pt>
                <c:pt idx="70">
                  <c:v>0.82399999999999995</c:v>
                </c:pt>
                <c:pt idx="71">
                  <c:v>0.82800000000000029</c:v>
                </c:pt>
                <c:pt idx="72">
                  <c:v>0.82500000000000029</c:v>
                </c:pt>
                <c:pt idx="73">
                  <c:v>0.83200000000000029</c:v>
                </c:pt>
                <c:pt idx="74">
                  <c:v>0.81399999999999995</c:v>
                </c:pt>
                <c:pt idx="75">
                  <c:v>0.81699999999999995</c:v>
                </c:pt>
                <c:pt idx="76">
                  <c:v>0.82700000000000029</c:v>
                </c:pt>
                <c:pt idx="77">
                  <c:v>0.81499999999999995</c:v>
                </c:pt>
                <c:pt idx="78">
                  <c:v>0.81499999999999995</c:v>
                </c:pt>
                <c:pt idx="79">
                  <c:v>0.81499999999999995</c:v>
                </c:pt>
                <c:pt idx="80">
                  <c:v>0.82199999999999995</c:v>
                </c:pt>
                <c:pt idx="81">
                  <c:v>0.82600000000000029</c:v>
                </c:pt>
                <c:pt idx="82">
                  <c:v>0.82399999999999995</c:v>
                </c:pt>
                <c:pt idx="83">
                  <c:v>0.82399999999999995</c:v>
                </c:pt>
                <c:pt idx="84">
                  <c:v>0.82299999999999995</c:v>
                </c:pt>
                <c:pt idx="85">
                  <c:v>0.82600000000000029</c:v>
                </c:pt>
                <c:pt idx="86">
                  <c:v>0.81899999999999995</c:v>
                </c:pt>
                <c:pt idx="87">
                  <c:v>0.82800000000000029</c:v>
                </c:pt>
                <c:pt idx="88">
                  <c:v>0.82800000000000029</c:v>
                </c:pt>
                <c:pt idx="89">
                  <c:v>0.82900000000000029</c:v>
                </c:pt>
                <c:pt idx="90">
                  <c:v>0.82299999999999995</c:v>
                </c:pt>
                <c:pt idx="91">
                  <c:v>0.82199999999999995</c:v>
                </c:pt>
                <c:pt idx="92">
                  <c:v>0.82900000000000029</c:v>
                </c:pt>
                <c:pt idx="93">
                  <c:v>0.82399999999999995</c:v>
                </c:pt>
                <c:pt idx="94">
                  <c:v>0.82500000000000029</c:v>
                </c:pt>
                <c:pt idx="95">
                  <c:v>0.82900000000000029</c:v>
                </c:pt>
                <c:pt idx="96">
                  <c:v>0.83000000000000029</c:v>
                </c:pt>
                <c:pt idx="97">
                  <c:v>0.83000000000000029</c:v>
                </c:pt>
                <c:pt idx="98">
                  <c:v>0.8340000000000003</c:v>
                </c:pt>
                <c:pt idx="99">
                  <c:v>0.8340000000000003</c:v>
                </c:pt>
                <c:pt idx="100">
                  <c:v>0.8360000000000003</c:v>
                </c:pt>
                <c:pt idx="101">
                  <c:v>0.82900000000000029</c:v>
                </c:pt>
                <c:pt idx="102">
                  <c:v>0.82900000000000029</c:v>
                </c:pt>
                <c:pt idx="103">
                  <c:v>0.82800000000000029</c:v>
                </c:pt>
                <c:pt idx="104">
                  <c:v>0.82600000000000029</c:v>
                </c:pt>
                <c:pt idx="105">
                  <c:v>0.8330000000000003</c:v>
                </c:pt>
                <c:pt idx="106">
                  <c:v>0.82800000000000029</c:v>
                </c:pt>
                <c:pt idx="107">
                  <c:v>0.82399999999999995</c:v>
                </c:pt>
                <c:pt idx="108">
                  <c:v>0.82500000000000029</c:v>
                </c:pt>
                <c:pt idx="109">
                  <c:v>0.82900000000000029</c:v>
                </c:pt>
                <c:pt idx="110">
                  <c:v>0.83200000000000029</c:v>
                </c:pt>
                <c:pt idx="111">
                  <c:v>0.82199999999999995</c:v>
                </c:pt>
                <c:pt idx="112">
                  <c:v>0.8390000000000003</c:v>
                </c:pt>
                <c:pt idx="113">
                  <c:v>0.8350000000000003</c:v>
                </c:pt>
                <c:pt idx="114">
                  <c:v>0.83200000000000029</c:v>
                </c:pt>
                <c:pt idx="115">
                  <c:v>0.83200000000000029</c:v>
                </c:pt>
                <c:pt idx="116">
                  <c:v>0.83000000000000029</c:v>
                </c:pt>
                <c:pt idx="117">
                  <c:v>0.8360000000000003</c:v>
                </c:pt>
                <c:pt idx="118">
                  <c:v>0.83200000000000029</c:v>
                </c:pt>
                <c:pt idx="119">
                  <c:v>0.82900000000000029</c:v>
                </c:pt>
                <c:pt idx="120">
                  <c:v>0.8380000000000003</c:v>
                </c:pt>
                <c:pt idx="121">
                  <c:v>0.8400000000000003</c:v>
                </c:pt>
                <c:pt idx="122">
                  <c:v>0.8360000000000003</c:v>
                </c:pt>
                <c:pt idx="123">
                  <c:v>0.8360000000000003</c:v>
                </c:pt>
                <c:pt idx="124">
                  <c:v>0.8350000000000003</c:v>
                </c:pt>
                <c:pt idx="125">
                  <c:v>0.8430000000000003</c:v>
                </c:pt>
                <c:pt idx="126">
                  <c:v>0.8380000000000003</c:v>
                </c:pt>
                <c:pt idx="127">
                  <c:v>0.8390000000000003</c:v>
                </c:pt>
                <c:pt idx="128">
                  <c:v>0.8380000000000003</c:v>
                </c:pt>
                <c:pt idx="129">
                  <c:v>0.8350000000000003</c:v>
                </c:pt>
                <c:pt idx="130">
                  <c:v>0.8400000000000003</c:v>
                </c:pt>
                <c:pt idx="131">
                  <c:v>0.8380000000000003</c:v>
                </c:pt>
                <c:pt idx="132">
                  <c:v>0.8410000000000003</c:v>
                </c:pt>
                <c:pt idx="133">
                  <c:v>0.83100000000000029</c:v>
                </c:pt>
                <c:pt idx="134">
                  <c:v>0.84700000000000031</c:v>
                </c:pt>
                <c:pt idx="135">
                  <c:v>0.8410000000000003</c:v>
                </c:pt>
                <c:pt idx="136">
                  <c:v>0.8420000000000003</c:v>
                </c:pt>
                <c:pt idx="137">
                  <c:v>0.8370000000000003</c:v>
                </c:pt>
                <c:pt idx="138">
                  <c:v>0.82700000000000029</c:v>
                </c:pt>
                <c:pt idx="139">
                  <c:v>0.8390000000000003</c:v>
                </c:pt>
                <c:pt idx="140">
                  <c:v>0.8410000000000003</c:v>
                </c:pt>
                <c:pt idx="141">
                  <c:v>0.8330000000000003</c:v>
                </c:pt>
                <c:pt idx="142">
                  <c:v>0.8380000000000003</c:v>
                </c:pt>
                <c:pt idx="143">
                  <c:v>0.8430000000000003</c:v>
                </c:pt>
                <c:pt idx="144">
                  <c:v>0.8380000000000003</c:v>
                </c:pt>
                <c:pt idx="145">
                  <c:v>0.8340000000000003</c:v>
                </c:pt>
                <c:pt idx="146">
                  <c:v>0.83200000000000029</c:v>
                </c:pt>
                <c:pt idx="147">
                  <c:v>0.8370000000000003</c:v>
                </c:pt>
                <c:pt idx="148">
                  <c:v>0.8380000000000003</c:v>
                </c:pt>
                <c:pt idx="149">
                  <c:v>0.8420000000000003</c:v>
                </c:pt>
                <c:pt idx="150">
                  <c:v>0.8380000000000003</c:v>
                </c:pt>
                <c:pt idx="151">
                  <c:v>0.8390000000000003</c:v>
                </c:pt>
                <c:pt idx="152">
                  <c:v>0.8380000000000003</c:v>
                </c:pt>
                <c:pt idx="153">
                  <c:v>0.84400000000000031</c:v>
                </c:pt>
                <c:pt idx="154">
                  <c:v>0.8390000000000003</c:v>
                </c:pt>
                <c:pt idx="155">
                  <c:v>0.8370000000000003</c:v>
                </c:pt>
                <c:pt idx="156">
                  <c:v>0.83200000000000029</c:v>
                </c:pt>
                <c:pt idx="157">
                  <c:v>0.8390000000000003</c:v>
                </c:pt>
                <c:pt idx="158">
                  <c:v>0.84500000000000031</c:v>
                </c:pt>
                <c:pt idx="159">
                  <c:v>0.8390000000000003</c:v>
                </c:pt>
                <c:pt idx="160">
                  <c:v>0.8420000000000003</c:v>
                </c:pt>
                <c:pt idx="161">
                  <c:v>0.8430000000000003</c:v>
                </c:pt>
                <c:pt idx="162">
                  <c:v>0.84600000000000031</c:v>
                </c:pt>
                <c:pt idx="163">
                  <c:v>0.8410000000000003</c:v>
                </c:pt>
                <c:pt idx="164">
                  <c:v>0.8430000000000003</c:v>
                </c:pt>
                <c:pt idx="165">
                  <c:v>0.8370000000000003</c:v>
                </c:pt>
                <c:pt idx="166">
                  <c:v>0.84400000000000031</c:v>
                </c:pt>
                <c:pt idx="167">
                  <c:v>0.84400000000000031</c:v>
                </c:pt>
                <c:pt idx="168">
                  <c:v>0.8420000000000003</c:v>
                </c:pt>
                <c:pt idx="169">
                  <c:v>0.8390000000000003</c:v>
                </c:pt>
                <c:pt idx="170">
                  <c:v>0.84400000000000031</c:v>
                </c:pt>
                <c:pt idx="171">
                  <c:v>0.8390000000000003</c:v>
                </c:pt>
                <c:pt idx="172">
                  <c:v>0.8410000000000003</c:v>
                </c:pt>
                <c:pt idx="173">
                  <c:v>0.8430000000000003</c:v>
                </c:pt>
                <c:pt idx="174">
                  <c:v>0.8400000000000003</c:v>
                </c:pt>
                <c:pt idx="175">
                  <c:v>0.8430000000000003</c:v>
                </c:pt>
                <c:pt idx="176">
                  <c:v>0.84600000000000031</c:v>
                </c:pt>
                <c:pt idx="177">
                  <c:v>0.84600000000000031</c:v>
                </c:pt>
                <c:pt idx="178">
                  <c:v>0.8430000000000003</c:v>
                </c:pt>
                <c:pt idx="179">
                  <c:v>0.84600000000000031</c:v>
                </c:pt>
                <c:pt idx="180">
                  <c:v>0.84900000000000031</c:v>
                </c:pt>
                <c:pt idx="181">
                  <c:v>0.84600000000000031</c:v>
                </c:pt>
                <c:pt idx="182">
                  <c:v>0.84700000000000031</c:v>
                </c:pt>
                <c:pt idx="183">
                  <c:v>0.84400000000000031</c:v>
                </c:pt>
                <c:pt idx="184">
                  <c:v>0.85000000000000031</c:v>
                </c:pt>
                <c:pt idx="185">
                  <c:v>0.85400000000000031</c:v>
                </c:pt>
                <c:pt idx="186">
                  <c:v>0.87800000000000034</c:v>
                </c:pt>
                <c:pt idx="187">
                  <c:v>0.86100000000000032</c:v>
                </c:pt>
                <c:pt idx="188">
                  <c:v>0.85500000000000032</c:v>
                </c:pt>
                <c:pt idx="189">
                  <c:v>0.85200000000000031</c:v>
                </c:pt>
                <c:pt idx="190">
                  <c:v>0.86000000000000032</c:v>
                </c:pt>
                <c:pt idx="191">
                  <c:v>0.87400000000000033</c:v>
                </c:pt>
                <c:pt idx="192">
                  <c:v>0.85900000000000032</c:v>
                </c:pt>
                <c:pt idx="193">
                  <c:v>0.84800000000000031</c:v>
                </c:pt>
                <c:pt idx="194">
                  <c:v>0.8360000000000003</c:v>
                </c:pt>
                <c:pt idx="195">
                  <c:v>0.84600000000000031</c:v>
                </c:pt>
                <c:pt idx="196">
                  <c:v>0.86100000000000032</c:v>
                </c:pt>
                <c:pt idx="197">
                  <c:v>0.84400000000000031</c:v>
                </c:pt>
                <c:pt idx="198">
                  <c:v>0.84400000000000031</c:v>
                </c:pt>
                <c:pt idx="199">
                  <c:v>0.8390000000000003</c:v>
                </c:pt>
                <c:pt idx="200">
                  <c:v>0.84500000000000031</c:v>
                </c:pt>
                <c:pt idx="201">
                  <c:v>0.84600000000000031</c:v>
                </c:pt>
                <c:pt idx="202">
                  <c:v>0.84800000000000031</c:v>
                </c:pt>
                <c:pt idx="203">
                  <c:v>0.85300000000000031</c:v>
                </c:pt>
                <c:pt idx="204">
                  <c:v>0.8390000000000003</c:v>
                </c:pt>
                <c:pt idx="205">
                  <c:v>0.8430000000000003</c:v>
                </c:pt>
                <c:pt idx="206">
                  <c:v>0.85300000000000031</c:v>
                </c:pt>
                <c:pt idx="207">
                  <c:v>0.84700000000000031</c:v>
                </c:pt>
                <c:pt idx="208">
                  <c:v>0.85100000000000031</c:v>
                </c:pt>
                <c:pt idx="209">
                  <c:v>0.8420000000000003</c:v>
                </c:pt>
                <c:pt idx="210">
                  <c:v>0.84700000000000031</c:v>
                </c:pt>
                <c:pt idx="211">
                  <c:v>0.84400000000000031</c:v>
                </c:pt>
                <c:pt idx="212">
                  <c:v>0.85100000000000031</c:v>
                </c:pt>
                <c:pt idx="213">
                  <c:v>0.84600000000000031</c:v>
                </c:pt>
                <c:pt idx="214">
                  <c:v>0.8420000000000003</c:v>
                </c:pt>
                <c:pt idx="215">
                  <c:v>0.85500000000000032</c:v>
                </c:pt>
                <c:pt idx="216">
                  <c:v>0.85100000000000031</c:v>
                </c:pt>
                <c:pt idx="217">
                  <c:v>0.84700000000000031</c:v>
                </c:pt>
                <c:pt idx="218">
                  <c:v>0.84800000000000031</c:v>
                </c:pt>
                <c:pt idx="219">
                  <c:v>0.85500000000000032</c:v>
                </c:pt>
                <c:pt idx="220">
                  <c:v>0.84800000000000031</c:v>
                </c:pt>
                <c:pt idx="221">
                  <c:v>0.84800000000000031</c:v>
                </c:pt>
                <c:pt idx="222">
                  <c:v>0.84500000000000031</c:v>
                </c:pt>
                <c:pt idx="223">
                  <c:v>0.84600000000000031</c:v>
                </c:pt>
                <c:pt idx="224">
                  <c:v>0.84900000000000031</c:v>
                </c:pt>
                <c:pt idx="225">
                  <c:v>0.85300000000000031</c:v>
                </c:pt>
                <c:pt idx="226">
                  <c:v>0.84900000000000031</c:v>
                </c:pt>
                <c:pt idx="227">
                  <c:v>0.84600000000000031</c:v>
                </c:pt>
                <c:pt idx="228">
                  <c:v>0.8430000000000003</c:v>
                </c:pt>
                <c:pt idx="229">
                  <c:v>0.85100000000000031</c:v>
                </c:pt>
                <c:pt idx="230">
                  <c:v>0.85400000000000031</c:v>
                </c:pt>
                <c:pt idx="231">
                  <c:v>0.85400000000000031</c:v>
                </c:pt>
                <c:pt idx="232">
                  <c:v>0.8410000000000003</c:v>
                </c:pt>
                <c:pt idx="233">
                  <c:v>0.84700000000000031</c:v>
                </c:pt>
                <c:pt idx="234">
                  <c:v>0.85000000000000031</c:v>
                </c:pt>
                <c:pt idx="235">
                  <c:v>0.85300000000000031</c:v>
                </c:pt>
                <c:pt idx="236">
                  <c:v>0.85200000000000031</c:v>
                </c:pt>
                <c:pt idx="237">
                  <c:v>0.84800000000000031</c:v>
                </c:pt>
                <c:pt idx="238">
                  <c:v>0.84800000000000031</c:v>
                </c:pt>
                <c:pt idx="239">
                  <c:v>0.85500000000000032</c:v>
                </c:pt>
                <c:pt idx="240">
                  <c:v>0.84700000000000031</c:v>
                </c:pt>
                <c:pt idx="241">
                  <c:v>0.85300000000000031</c:v>
                </c:pt>
                <c:pt idx="242">
                  <c:v>0.85600000000000032</c:v>
                </c:pt>
                <c:pt idx="243">
                  <c:v>0.85500000000000032</c:v>
                </c:pt>
                <c:pt idx="244">
                  <c:v>0.85200000000000031</c:v>
                </c:pt>
                <c:pt idx="245">
                  <c:v>0.85700000000000032</c:v>
                </c:pt>
                <c:pt idx="246">
                  <c:v>0.85200000000000031</c:v>
                </c:pt>
                <c:pt idx="247">
                  <c:v>0.84800000000000031</c:v>
                </c:pt>
                <c:pt idx="248">
                  <c:v>0.85500000000000032</c:v>
                </c:pt>
                <c:pt idx="249">
                  <c:v>0.85400000000000031</c:v>
                </c:pt>
                <c:pt idx="250">
                  <c:v>0.84900000000000031</c:v>
                </c:pt>
                <c:pt idx="251">
                  <c:v>0.85400000000000031</c:v>
                </c:pt>
                <c:pt idx="252">
                  <c:v>0.85400000000000031</c:v>
                </c:pt>
                <c:pt idx="253">
                  <c:v>0.85500000000000032</c:v>
                </c:pt>
                <c:pt idx="254">
                  <c:v>0.84900000000000031</c:v>
                </c:pt>
                <c:pt idx="255">
                  <c:v>0.85700000000000032</c:v>
                </c:pt>
                <c:pt idx="256">
                  <c:v>0.85400000000000031</c:v>
                </c:pt>
                <c:pt idx="257">
                  <c:v>0.85100000000000031</c:v>
                </c:pt>
                <c:pt idx="258">
                  <c:v>0.85400000000000031</c:v>
                </c:pt>
                <c:pt idx="259">
                  <c:v>0.85300000000000031</c:v>
                </c:pt>
                <c:pt idx="260">
                  <c:v>0.84800000000000031</c:v>
                </c:pt>
                <c:pt idx="261">
                  <c:v>0.85500000000000032</c:v>
                </c:pt>
                <c:pt idx="262">
                  <c:v>0.8430000000000003</c:v>
                </c:pt>
                <c:pt idx="263">
                  <c:v>0.84500000000000031</c:v>
                </c:pt>
                <c:pt idx="264">
                  <c:v>0.8430000000000003</c:v>
                </c:pt>
                <c:pt idx="265">
                  <c:v>0.84600000000000031</c:v>
                </c:pt>
                <c:pt idx="266">
                  <c:v>0.8400000000000003</c:v>
                </c:pt>
                <c:pt idx="267">
                  <c:v>0.84500000000000031</c:v>
                </c:pt>
                <c:pt idx="268">
                  <c:v>0.84800000000000031</c:v>
                </c:pt>
                <c:pt idx="269">
                  <c:v>0.85100000000000031</c:v>
                </c:pt>
                <c:pt idx="270">
                  <c:v>0.85400000000000031</c:v>
                </c:pt>
                <c:pt idx="271">
                  <c:v>0.85300000000000031</c:v>
                </c:pt>
                <c:pt idx="272">
                  <c:v>0.85300000000000031</c:v>
                </c:pt>
                <c:pt idx="273">
                  <c:v>0.86000000000000032</c:v>
                </c:pt>
                <c:pt idx="274">
                  <c:v>0.85200000000000031</c:v>
                </c:pt>
                <c:pt idx="275">
                  <c:v>0.84500000000000031</c:v>
                </c:pt>
                <c:pt idx="276">
                  <c:v>0.84900000000000031</c:v>
                </c:pt>
                <c:pt idx="277">
                  <c:v>0.86000000000000032</c:v>
                </c:pt>
                <c:pt idx="278">
                  <c:v>0.85700000000000032</c:v>
                </c:pt>
                <c:pt idx="279">
                  <c:v>0.85800000000000032</c:v>
                </c:pt>
                <c:pt idx="280">
                  <c:v>0.85000000000000031</c:v>
                </c:pt>
                <c:pt idx="281">
                  <c:v>0.85400000000000031</c:v>
                </c:pt>
                <c:pt idx="282">
                  <c:v>0.85100000000000031</c:v>
                </c:pt>
                <c:pt idx="283">
                  <c:v>0.85700000000000032</c:v>
                </c:pt>
                <c:pt idx="284">
                  <c:v>0.85400000000000031</c:v>
                </c:pt>
                <c:pt idx="285">
                  <c:v>0.84600000000000031</c:v>
                </c:pt>
                <c:pt idx="286">
                  <c:v>0.85400000000000031</c:v>
                </c:pt>
                <c:pt idx="287">
                  <c:v>0.86000000000000032</c:v>
                </c:pt>
                <c:pt idx="288">
                  <c:v>0.84800000000000031</c:v>
                </c:pt>
                <c:pt idx="289">
                  <c:v>0.85700000000000032</c:v>
                </c:pt>
                <c:pt idx="290">
                  <c:v>0.85100000000000031</c:v>
                </c:pt>
                <c:pt idx="291">
                  <c:v>0.84700000000000031</c:v>
                </c:pt>
                <c:pt idx="292">
                  <c:v>0.85200000000000031</c:v>
                </c:pt>
                <c:pt idx="293">
                  <c:v>0.85300000000000031</c:v>
                </c:pt>
                <c:pt idx="294">
                  <c:v>0.85100000000000031</c:v>
                </c:pt>
                <c:pt idx="295">
                  <c:v>0.84400000000000031</c:v>
                </c:pt>
                <c:pt idx="296">
                  <c:v>0.85000000000000031</c:v>
                </c:pt>
                <c:pt idx="297">
                  <c:v>0.85800000000000032</c:v>
                </c:pt>
                <c:pt idx="298">
                  <c:v>0.84900000000000031</c:v>
                </c:pt>
                <c:pt idx="299">
                  <c:v>0.85000000000000031</c:v>
                </c:pt>
                <c:pt idx="300">
                  <c:v>0.85400000000000031</c:v>
                </c:pt>
                <c:pt idx="301">
                  <c:v>0.84500000000000031</c:v>
                </c:pt>
                <c:pt idx="302">
                  <c:v>0.84800000000000031</c:v>
                </c:pt>
                <c:pt idx="303">
                  <c:v>0.84400000000000031</c:v>
                </c:pt>
                <c:pt idx="304">
                  <c:v>0.84600000000000031</c:v>
                </c:pt>
              </c:numCache>
            </c:numRef>
          </c:yVal>
        </c:ser>
        <c:ser>
          <c:idx val="3"/>
          <c:order val="3"/>
          <c:tx>
            <c:v>4</c:v>
          </c:tx>
          <c:marker>
            <c:symbol val="none"/>
          </c:marker>
          <c:xVal>
            <c:numRef>
              <c:f>Sheet14!$A$1:$A$305</c:f>
              <c:numCache>
                <c:formatCode>General</c:formatCode>
                <c:ptCount val="305"/>
                <c:pt idx="0">
                  <c:v>55.67</c:v>
                </c:pt>
                <c:pt idx="1">
                  <c:v>59.67</c:v>
                </c:pt>
                <c:pt idx="2">
                  <c:v>63.67</c:v>
                </c:pt>
                <c:pt idx="3">
                  <c:v>67.669999999999987</c:v>
                </c:pt>
                <c:pt idx="4">
                  <c:v>71.669999999999987</c:v>
                </c:pt>
                <c:pt idx="5">
                  <c:v>75.669999999999987</c:v>
                </c:pt>
                <c:pt idx="6">
                  <c:v>80.52</c:v>
                </c:pt>
                <c:pt idx="7">
                  <c:v>82.52</c:v>
                </c:pt>
                <c:pt idx="8">
                  <c:v>84.52</c:v>
                </c:pt>
                <c:pt idx="9">
                  <c:v>86.52</c:v>
                </c:pt>
                <c:pt idx="10">
                  <c:v>88.52</c:v>
                </c:pt>
                <c:pt idx="11">
                  <c:v>90.52</c:v>
                </c:pt>
                <c:pt idx="12">
                  <c:v>92.52</c:v>
                </c:pt>
                <c:pt idx="13">
                  <c:v>94.52</c:v>
                </c:pt>
                <c:pt idx="14">
                  <c:v>96.52</c:v>
                </c:pt>
                <c:pt idx="15">
                  <c:v>98.52</c:v>
                </c:pt>
                <c:pt idx="16">
                  <c:v>100.52</c:v>
                </c:pt>
                <c:pt idx="17">
                  <c:v>102.52</c:v>
                </c:pt>
                <c:pt idx="18">
                  <c:v>104.52</c:v>
                </c:pt>
                <c:pt idx="19">
                  <c:v>106.52</c:v>
                </c:pt>
                <c:pt idx="20">
                  <c:v>108.52</c:v>
                </c:pt>
                <c:pt idx="21">
                  <c:v>110.52</c:v>
                </c:pt>
                <c:pt idx="22">
                  <c:v>112.52</c:v>
                </c:pt>
                <c:pt idx="23">
                  <c:v>114.52</c:v>
                </c:pt>
                <c:pt idx="24">
                  <c:v>116.52</c:v>
                </c:pt>
                <c:pt idx="25">
                  <c:v>118.52</c:v>
                </c:pt>
                <c:pt idx="26">
                  <c:v>120.52</c:v>
                </c:pt>
                <c:pt idx="27">
                  <c:v>122.52</c:v>
                </c:pt>
                <c:pt idx="28">
                  <c:v>124.52</c:v>
                </c:pt>
                <c:pt idx="29">
                  <c:v>126.52</c:v>
                </c:pt>
                <c:pt idx="30">
                  <c:v>128.52000000000001</c:v>
                </c:pt>
                <c:pt idx="31">
                  <c:v>130.52000000000001</c:v>
                </c:pt>
                <c:pt idx="32">
                  <c:v>132.52000000000001</c:v>
                </c:pt>
                <c:pt idx="33">
                  <c:v>134.52000000000001</c:v>
                </c:pt>
                <c:pt idx="34">
                  <c:v>136.52000000000001</c:v>
                </c:pt>
                <c:pt idx="35">
                  <c:v>138.52000000000001</c:v>
                </c:pt>
                <c:pt idx="36">
                  <c:v>140.52000000000001</c:v>
                </c:pt>
                <c:pt idx="37">
                  <c:v>142.52000000000001</c:v>
                </c:pt>
                <c:pt idx="38">
                  <c:v>144.52000000000001</c:v>
                </c:pt>
                <c:pt idx="39">
                  <c:v>146.52000000000001</c:v>
                </c:pt>
                <c:pt idx="40">
                  <c:v>148.52000000000001</c:v>
                </c:pt>
                <c:pt idx="41">
                  <c:v>150.52000000000001</c:v>
                </c:pt>
                <c:pt idx="42">
                  <c:v>152.52000000000001</c:v>
                </c:pt>
                <c:pt idx="43">
                  <c:v>154.52000000000001</c:v>
                </c:pt>
                <c:pt idx="44">
                  <c:v>156.52000000000001</c:v>
                </c:pt>
                <c:pt idx="45">
                  <c:v>158.52000000000001</c:v>
                </c:pt>
                <c:pt idx="46">
                  <c:v>160.52000000000001</c:v>
                </c:pt>
                <c:pt idx="47">
                  <c:v>162.52000000000001</c:v>
                </c:pt>
                <c:pt idx="48">
                  <c:v>164.52</c:v>
                </c:pt>
                <c:pt idx="49">
                  <c:v>166.52</c:v>
                </c:pt>
                <c:pt idx="50">
                  <c:v>168.52</c:v>
                </c:pt>
                <c:pt idx="51">
                  <c:v>170.52</c:v>
                </c:pt>
                <c:pt idx="52">
                  <c:v>172.52</c:v>
                </c:pt>
                <c:pt idx="53">
                  <c:v>174.52</c:v>
                </c:pt>
                <c:pt idx="54">
                  <c:v>176.52</c:v>
                </c:pt>
                <c:pt idx="55">
                  <c:v>178.52</c:v>
                </c:pt>
                <c:pt idx="56">
                  <c:v>180.52</c:v>
                </c:pt>
                <c:pt idx="57">
                  <c:v>182.52</c:v>
                </c:pt>
                <c:pt idx="58">
                  <c:v>184.52</c:v>
                </c:pt>
                <c:pt idx="59">
                  <c:v>186.52</c:v>
                </c:pt>
                <c:pt idx="60">
                  <c:v>188.52</c:v>
                </c:pt>
                <c:pt idx="61">
                  <c:v>190.52</c:v>
                </c:pt>
                <c:pt idx="62">
                  <c:v>192.52</c:v>
                </c:pt>
                <c:pt idx="63">
                  <c:v>194.52</c:v>
                </c:pt>
                <c:pt idx="64">
                  <c:v>196.52</c:v>
                </c:pt>
                <c:pt idx="65">
                  <c:v>198.52</c:v>
                </c:pt>
                <c:pt idx="66">
                  <c:v>200.52</c:v>
                </c:pt>
                <c:pt idx="67">
                  <c:v>202.52</c:v>
                </c:pt>
                <c:pt idx="68">
                  <c:v>204.52</c:v>
                </c:pt>
                <c:pt idx="69">
                  <c:v>206.52</c:v>
                </c:pt>
                <c:pt idx="70">
                  <c:v>208.52</c:v>
                </c:pt>
                <c:pt idx="71">
                  <c:v>210.52</c:v>
                </c:pt>
                <c:pt idx="72">
                  <c:v>212.52</c:v>
                </c:pt>
                <c:pt idx="73">
                  <c:v>214.52</c:v>
                </c:pt>
                <c:pt idx="74">
                  <c:v>216.52</c:v>
                </c:pt>
                <c:pt idx="75">
                  <c:v>218.52</c:v>
                </c:pt>
                <c:pt idx="76">
                  <c:v>220.52</c:v>
                </c:pt>
                <c:pt idx="77">
                  <c:v>222.52</c:v>
                </c:pt>
                <c:pt idx="78">
                  <c:v>224.52</c:v>
                </c:pt>
                <c:pt idx="79">
                  <c:v>226.52</c:v>
                </c:pt>
                <c:pt idx="80">
                  <c:v>228.52</c:v>
                </c:pt>
                <c:pt idx="81">
                  <c:v>230.52</c:v>
                </c:pt>
                <c:pt idx="82">
                  <c:v>232.52</c:v>
                </c:pt>
                <c:pt idx="83">
                  <c:v>234.52</c:v>
                </c:pt>
                <c:pt idx="84">
                  <c:v>236.52</c:v>
                </c:pt>
                <c:pt idx="85">
                  <c:v>238.52</c:v>
                </c:pt>
                <c:pt idx="86">
                  <c:v>240.52</c:v>
                </c:pt>
                <c:pt idx="87">
                  <c:v>242.52</c:v>
                </c:pt>
                <c:pt idx="88">
                  <c:v>244.52</c:v>
                </c:pt>
                <c:pt idx="89">
                  <c:v>246.52</c:v>
                </c:pt>
                <c:pt idx="90">
                  <c:v>248.52</c:v>
                </c:pt>
                <c:pt idx="91">
                  <c:v>250.52</c:v>
                </c:pt>
                <c:pt idx="92">
                  <c:v>252.52</c:v>
                </c:pt>
                <c:pt idx="93">
                  <c:v>254.52</c:v>
                </c:pt>
                <c:pt idx="94">
                  <c:v>256.52</c:v>
                </c:pt>
                <c:pt idx="95">
                  <c:v>258.52</c:v>
                </c:pt>
                <c:pt idx="96">
                  <c:v>260.52</c:v>
                </c:pt>
                <c:pt idx="97">
                  <c:v>262.52</c:v>
                </c:pt>
                <c:pt idx="98">
                  <c:v>264.52</c:v>
                </c:pt>
                <c:pt idx="99">
                  <c:v>266.52</c:v>
                </c:pt>
                <c:pt idx="100">
                  <c:v>268.52</c:v>
                </c:pt>
                <c:pt idx="101">
                  <c:v>270.52</c:v>
                </c:pt>
                <c:pt idx="102">
                  <c:v>272.52</c:v>
                </c:pt>
                <c:pt idx="103">
                  <c:v>274.52</c:v>
                </c:pt>
                <c:pt idx="104">
                  <c:v>276.52</c:v>
                </c:pt>
                <c:pt idx="105">
                  <c:v>278.52</c:v>
                </c:pt>
                <c:pt idx="106">
                  <c:v>280.52</c:v>
                </c:pt>
                <c:pt idx="107">
                  <c:v>282.52</c:v>
                </c:pt>
                <c:pt idx="108">
                  <c:v>284.52</c:v>
                </c:pt>
                <c:pt idx="109">
                  <c:v>286.52</c:v>
                </c:pt>
                <c:pt idx="110">
                  <c:v>288.52</c:v>
                </c:pt>
                <c:pt idx="111">
                  <c:v>290.52</c:v>
                </c:pt>
                <c:pt idx="112">
                  <c:v>292.52</c:v>
                </c:pt>
                <c:pt idx="113">
                  <c:v>294.52</c:v>
                </c:pt>
                <c:pt idx="114">
                  <c:v>296.52</c:v>
                </c:pt>
                <c:pt idx="115">
                  <c:v>298.52</c:v>
                </c:pt>
                <c:pt idx="116">
                  <c:v>300.52</c:v>
                </c:pt>
                <c:pt idx="117">
                  <c:v>302.52</c:v>
                </c:pt>
                <c:pt idx="118">
                  <c:v>304.52</c:v>
                </c:pt>
                <c:pt idx="119">
                  <c:v>306.52</c:v>
                </c:pt>
                <c:pt idx="120">
                  <c:v>308.52</c:v>
                </c:pt>
                <c:pt idx="121">
                  <c:v>310.52</c:v>
                </c:pt>
                <c:pt idx="122">
                  <c:v>312.52</c:v>
                </c:pt>
                <c:pt idx="123">
                  <c:v>323.81</c:v>
                </c:pt>
                <c:pt idx="124">
                  <c:v>325.81</c:v>
                </c:pt>
                <c:pt idx="125">
                  <c:v>327.81</c:v>
                </c:pt>
                <c:pt idx="126">
                  <c:v>329.81</c:v>
                </c:pt>
                <c:pt idx="127">
                  <c:v>331.81</c:v>
                </c:pt>
                <c:pt idx="128">
                  <c:v>333.81</c:v>
                </c:pt>
                <c:pt idx="129">
                  <c:v>335.81</c:v>
                </c:pt>
                <c:pt idx="130">
                  <c:v>337.81</c:v>
                </c:pt>
                <c:pt idx="131">
                  <c:v>339.81</c:v>
                </c:pt>
                <c:pt idx="132">
                  <c:v>341.81</c:v>
                </c:pt>
                <c:pt idx="133">
                  <c:v>343.81</c:v>
                </c:pt>
                <c:pt idx="134">
                  <c:v>345.81</c:v>
                </c:pt>
                <c:pt idx="135">
                  <c:v>347.81</c:v>
                </c:pt>
                <c:pt idx="136">
                  <c:v>349.81</c:v>
                </c:pt>
                <c:pt idx="137">
                  <c:v>351.81</c:v>
                </c:pt>
                <c:pt idx="138">
                  <c:v>353.81</c:v>
                </c:pt>
                <c:pt idx="139">
                  <c:v>355.81</c:v>
                </c:pt>
                <c:pt idx="140">
                  <c:v>357.81</c:v>
                </c:pt>
                <c:pt idx="141">
                  <c:v>359.81</c:v>
                </c:pt>
                <c:pt idx="142">
                  <c:v>361.81</c:v>
                </c:pt>
                <c:pt idx="143">
                  <c:v>363.81</c:v>
                </c:pt>
                <c:pt idx="144">
                  <c:v>365.81</c:v>
                </c:pt>
                <c:pt idx="145">
                  <c:v>367.81</c:v>
                </c:pt>
                <c:pt idx="146">
                  <c:v>369.81</c:v>
                </c:pt>
                <c:pt idx="147">
                  <c:v>371.81</c:v>
                </c:pt>
                <c:pt idx="148">
                  <c:v>373.81</c:v>
                </c:pt>
                <c:pt idx="149">
                  <c:v>375.81</c:v>
                </c:pt>
                <c:pt idx="150">
                  <c:v>377.81</c:v>
                </c:pt>
                <c:pt idx="151">
                  <c:v>379.81</c:v>
                </c:pt>
                <c:pt idx="152">
                  <c:v>381.81</c:v>
                </c:pt>
                <c:pt idx="153">
                  <c:v>383.81</c:v>
                </c:pt>
                <c:pt idx="154">
                  <c:v>385.81</c:v>
                </c:pt>
                <c:pt idx="155">
                  <c:v>387.81</c:v>
                </c:pt>
                <c:pt idx="156">
                  <c:v>389.81</c:v>
                </c:pt>
                <c:pt idx="157">
                  <c:v>391.81</c:v>
                </c:pt>
                <c:pt idx="158">
                  <c:v>393.81</c:v>
                </c:pt>
                <c:pt idx="159">
                  <c:v>395.81</c:v>
                </c:pt>
                <c:pt idx="160">
                  <c:v>397.81</c:v>
                </c:pt>
                <c:pt idx="161">
                  <c:v>399.81</c:v>
                </c:pt>
                <c:pt idx="162">
                  <c:v>401.81</c:v>
                </c:pt>
                <c:pt idx="163">
                  <c:v>403.81</c:v>
                </c:pt>
                <c:pt idx="164">
                  <c:v>405.81</c:v>
                </c:pt>
                <c:pt idx="165">
                  <c:v>407.81</c:v>
                </c:pt>
                <c:pt idx="166">
                  <c:v>409.81</c:v>
                </c:pt>
                <c:pt idx="167">
                  <c:v>411.81</c:v>
                </c:pt>
                <c:pt idx="168">
                  <c:v>413.81</c:v>
                </c:pt>
                <c:pt idx="169">
                  <c:v>415.81</c:v>
                </c:pt>
                <c:pt idx="170">
                  <c:v>417.81</c:v>
                </c:pt>
                <c:pt idx="171">
                  <c:v>419.81</c:v>
                </c:pt>
                <c:pt idx="172">
                  <c:v>421.81</c:v>
                </c:pt>
                <c:pt idx="173">
                  <c:v>423.81</c:v>
                </c:pt>
                <c:pt idx="174">
                  <c:v>425.81</c:v>
                </c:pt>
                <c:pt idx="175">
                  <c:v>427.81</c:v>
                </c:pt>
                <c:pt idx="176">
                  <c:v>429.81</c:v>
                </c:pt>
                <c:pt idx="177">
                  <c:v>431.81</c:v>
                </c:pt>
                <c:pt idx="178">
                  <c:v>433.81</c:v>
                </c:pt>
                <c:pt idx="179">
                  <c:v>435.81</c:v>
                </c:pt>
                <c:pt idx="180">
                  <c:v>437.81</c:v>
                </c:pt>
                <c:pt idx="181">
                  <c:v>439.81</c:v>
                </c:pt>
                <c:pt idx="182">
                  <c:v>441.81</c:v>
                </c:pt>
                <c:pt idx="183">
                  <c:v>443.81</c:v>
                </c:pt>
                <c:pt idx="184">
                  <c:v>445.81</c:v>
                </c:pt>
                <c:pt idx="185">
                  <c:v>447.81</c:v>
                </c:pt>
                <c:pt idx="186">
                  <c:v>449.81</c:v>
                </c:pt>
                <c:pt idx="187">
                  <c:v>451.81</c:v>
                </c:pt>
                <c:pt idx="188">
                  <c:v>453.81</c:v>
                </c:pt>
                <c:pt idx="189">
                  <c:v>455.81</c:v>
                </c:pt>
                <c:pt idx="190">
                  <c:v>457.81</c:v>
                </c:pt>
                <c:pt idx="191">
                  <c:v>459.81</c:v>
                </c:pt>
                <c:pt idx="192">
                  <c:v>461.81</c:v>
                </c:pt>
                <c:pt idx="193">
                  <c:v>463.81</c:v>
                </c:pt>
                <c:pt idx="194">
                  <c:v>465.81</c:v>
                </c:pt>
                <c:pt idx="195">
                  <c:v>467.81</c:v>
                </c:pt>
                <c:pt idx="196">
                  <c:v>469.81</c:v>
                </c:pt>
                <c:pt idx="197">
                  <c:v>471.81</c:v>
                </c:pt>
                <c:pt idx="198">
                  <c:v>473.81</c:v>
                </c:pt>
                <c:pt idx="199">
                  <c:v>475.81</c:v>
                </c:pt>
                <c:pt idx="200">
                  <c:v>477.81</c:v>
                </c:pt>
                <c:pt idx="201">
                  <c:v>479.81</c:v>
                </c:pt>
                <c:pt idx="202">
                  <c:v>481.81</c:v>
                </c:pt>
                <c:pt idx="203">
                  <c:v>483.81</c:v>
                </c:pt>
                <c:pt idx="204">
                  <c:v>485.81</c:v>
                </c:pt>
                <c:pt idx="205">
                  <c:v>487.81</c:v>
                </c:pt>
                <c:pt idx="206">
                  <c:v>489.81</c:v>
                </c:pt>
                <c:pt idx="207">
                  <c:v>491.81</c:v>
                </c:pt>
                <c:pt idx="208">
                  <c:v>493.81</c:v>
                </c:pt>
                <c:pt idx="209">
                  <c:v>495.81</c:v>
                </c:pt>
                <c:pt idx="210">
                  <c:v>497.81</c:v>
                </c:pt>
                <c:pt idx="211">
                  <c:v>499.81</c:v>
                </c:pt>
                <c:pt idx="212">
                  <c:v>501.81</c:v>
                </c:pt>
                <c:pt idx="213">
                  <c:v>503.81</c:v>
                </c:pt>
                <c:pt idx="214">
                  <c:v>505.81</c:v>
                </c:pt>
                <c:pt idx="215">
                  <c:v>507.81</c:v>
                </c:pt>
                <c:pt idx="216">
                  <c:v>509.81</c:v>
                </c:pt>
                <c:pt idx="217">
                  <c:v>511.81</c:v>
                </c:pt>
                <c:pt idx="218">
                  <c:v>513.8099999999996</c:v>
                </c:pt>
                <c:pt idx="219">
                  <c:v>515.8099999999996</c:v>
                </c:pt>
                <c:pt idx="220">
                  <c:v>517.8099999999996</c:v>
                </c:pt>
                <c:pt idx="221">
                  <c:v>519.8099999999996</c:v>
                </c:pt>
                <c:pt idx="222">
                  <c:v>521.8099999999996</c:v>
                </c:pt>
                <c:pt idx="223">
                  <c:v>523.8099999999996</c:v>
                </c:pt>
                <c:pt idx="224">
                  <c:v>525.8099999999996</c:v>
                </c:pt>
                <c:pt idx="225">
                  <c:v>527.8099999999996</c:v>
                </c:pt>
                <c:pt idx="226">
                  <c:v>529.8099999999996</c:v>
                </c:pt>
                <c:pt idx="227">
                  <c:v>531.8099999999996</c:v>
                </c:pt>
                <c:pt idx="228">
                  <c:v>533.8099999999996</c:v>
                </c:pt>
                <c:pt idx="229">
                  <c:v>535.8099999999996</c:v>
                </c:pt>
                <c:pt idx="230">
                  <c:v>537.8099999999996</c:v>
                </c:pt>
                <c:pt idx="231">
                  <c:v>539.8099999999996</c:v>
                </c:pt>
                <c:pt idx="232">
                  <c:v>541.8099999999996</c:v>
                </c:pt>
                <c:pt idx="233">
                  <c:v>543.8099999999996</c:v>
                </c:pt>
                <c:pt idx="234">
                  <c:v>545.8099999999996</c:v>
                </c:pt>
                <c:pt idx="235">
                  <c:v>547.8099999999996</c:v>
                </c:pt>
                <c:pt idx="236">
                  <c:v>549.8099999999996</c:v>
                </c:pt>
                <c:pt idx="237">
                  <c:v>551.8099999999996</c:v>
                </c:pt>
                <c:pt idx="238">
                  <c:v>553.98</c:v>
                </c:pt>
                <c:pt idx="239">
                  <c:v>555.98</c:v>
                </c:pt>
                <c:pt idx="240">
                  <c:v>557.98</c:v>
                </c:pt>
                <c:pt idx="241">
                  <c:v>559.98</c:v>
                </c:pt>
                <c:pt idx="242">
                  <c:v>561.98</c:v>
                </c:pt>
                <c:pt idx="243">
                  <c:v>563.98</c:v>
                </c:pt>
                <c:pt idx="244">
                  <c:v>565.98</c:v>
                </c:pt>
                <c:pt idx="245">
                  <c:v>567.98</c:v>
                </c:pt>
                <c:pt idx="246">
                  <c:v>569.98</c:v>
                </c:pt>
                <c:pt idx="247">
                  <c:v>571.98</c:v>
                </c:pt>
                <c:pt idx="248">
                  <c:v>573.98</c:v>
                </c:pt>
                <c:pt idx="249">
                  <c:v>575.98</c:v>
                </c:pt>
                <c:pt idx="250">
                  <c:v>577.98</c:v>
                </c:pt>
                <c:pt idx="251">
                  <c:v>579.98</c:v>
                </c:pt>
                <c:pt idx="252">
                  <c:v>581.98</c:v>
                </c:pt>
                <c:pt idx="253">
                  <c:v>583.98</c:v>
                </c:pt>
                <c:pt idx="254">
                  <c:v>585.98</c:v>
                </c:pt>
                <c:pt idx="255">
                  <c:v>587.98</c:v>
                </c:pt>
                <c:pt idx="256">
                  <c:v>589.98</c:v>
                </c:pt>
                <c:pt idx="257">
                  <c:v>591.98</c:v>
                </c:pt>
                <c:pt idx="258">
                  <c:v>593.98</c:v>
                </c:pt>
                <c:pt idx="259">
                  <c:v>595.98</c:v>
                </c:pt>
                <c:pt idx="260">
                  <c:v>597.98</c:v>
                </c:pt>
                <c:pt idx="261">
                  <c:v>599.98</c:v>
                </c:pt>
                <c:pt idx="262">
                  <c:v>611.81999999999971</c:v>
                </c:pt>
                <c:pt idx="263">
                  <c:v>613.81999999999971</c:v>
                </c:pt>
                <c:pt idx="264">
                  <c:v>615.81999999999971</c:v>
                </c:pt>
                <c:pt idx="265">
                  <c:v>617.81999999999971</c:v>
                </c:pt>
                <c:pt idx="266">
                  <c:v>619.81999999999971</c:v>
                </c:pt>
                <c:pt idx="267">
                  <c:v>621.81999999999971</c:v>
                </c:pt>
                <c:pt idx="268">
                  <c:v>623.81999999999971</c:v>
                </c:pt>
                <c:pt idx="269">
                  <c:v>625.81999999999971</c:v>
                </c:pt>
                <c:pt idx="270">
                  <c:v>627.81999999999971</c:v>
                </c:pt>
                <c:pt idx="271">
                  <c:v>629.81999999999971</c:v>
                </c:pt>
                <c:pt idx="272">
                  <c:v>631.81999999999971</c:v>
                </c:pt>
                <c:pt idx="273">
                  <c:v>633.81999999999971</c:v>
                </c:pt>
                <c:pt idx="274">
                  <c:v>635.81999999999971</c:v>
                </c:pt>
                <c:pt idx="275">
                  <c:v>637.81999999999971</c:v>
                </c:pt>
                <c:pt idx="276">
                  <c:v>639.81999999999971</c:v>
                </c:pt>
                <c:pt idx="277">
                  <c:v>641.81999999999971</c:v>
                </c:pt>
                <c:pt idx="278">
                  <c:v>643.81999999999971</c:v>
                </c:pt>
                <c:pt idx="279">
                  <c:v>645.81999999999971</c:v>
                </c:pt>
                <c:pt idx="280">
                  <c:v>647.81999999999971</c:v>
                </c:pt>
                <c:pt idx="281">
                  <c:v>649.81999999999971</c:v>
                </c:pt>
                <c:pt idx="282">
                  <c:v>651.81999999999971</c:v>
                </c:pt>
                <c:pt idx="283">
                  <c:v>653.81999999999971</c:v>
                </c:pt>
                <c:pt idx="284">
                  <c:v>655.81999999999971</c:v>
                </c:pt>
                <c:pt idx="285">
                  <c:v>657.81999999999971</c:v>
                </c:pt>
                <c:pt idx="286">
                  <c:v>659.81999999999971</c:v>
                </c:pt>
                <c:pt idx="287">
                  <c:v>661.81999999999971</c:v>
                </c:pt>
                <c:pt idx="288">
                  <c:v>663.81999999999971</c:v>
                </c:pt>
                <c:pt idx="289">
                  <c:v>665.81999999999971</c:v>
                </c:pt>
                <c:pt idx="290">
                  <c:v>667.81999999999971</c:v>
                </c:pt>
                <c:pt idx="291">
                  <c:v>669.81999999999971</c:v>
                </c:pt>
                <c:pt idx="292">
                  <c:v>671.81999999999971</c:v>
                </c:pt>
                <c:pt idx="293">
                  <c:v>673.81999999999971</c:v>
                </c:pt>
                <c:pt idx="294">
                  <c:v>675.81999999999971</c:v>
                </c:pt>
                <c:pt idx="295">
                  <c:v>677.81999999999971</c:v>
                </c:pt>
                <c:pt idx="296">
                  <c:v>679.81999999999971</c:v>
                </c:pt>
                <c:pt idx="297">
                  <c:v>681.81999999999971</c:v>
                </c:pt>
                <c:pt idx="298">
                  <c:v>683.81999999999971</c:v>
                </c:pt>
                <c:pt idx="299">
                  <c:v>685.81999999999971</c:v>
                </c:pt>
                <c:pt idx="300">
                  <c:v>687.81999999999971</c:v>
                </c:pt>
                <c:pt idx="301">
                  <c:v>689.81999999999971</c:v>
                </c:pt>
                <c:pt idx="302">
                  <c:v>691.81999999999971</c:v>
                </c:pt>
                <c:pt idx="303">
                  <c:v>693.81999999999971</c:v>
                </c:pt>
                <c:pt idx="304">
                  <c:v>695.81999999999971</c:v>
                </c:pt>
              </c:numCache>
            </c:numRef>
          </c:xVal>
          <c:yVal>
            <c:numRef>
              <c:f>Sheet14!$H$1:$H$305</c:f>
              <c:numCache>
                <c:formatCode>General</c:formatCode>
                <c:ptCount val="305"/>
                <c:pt idx="0">
                  <c:v>0.81599999999999995</c:v>
                </c:pt>
                <c:pt idx="1">
                  <c:v>0.81200000000000039</c:v>
                </c:pt>
                <c:pt idx="2">
                  <c:v>0.8380000000000003</c:v>
                </c:pt>
                <c:pt idx="3">
                  <c:v>0.82800000000000029</c:v>
                </c:pt>
                <c:pt idx="4">
                  <c:v>0.82399999999999995</c:v>
                </c:pt>
                <c:pt idx="5">
                  <c:v>0.81100000000000005</c:v>
                </c:pt>
                <c:pt idx="6">
                  <c:v>0.82000000000000028</c:v>
                </c:pt>
                <c:pt idx="7">
                  <c:v>0.81499999999999995</c:v>
                </c:pt>
                <c:pt idx="8">
                  <c:v>0.81499999999999995</c:v>
                </c:pt>
                <c:pt idx="9">
                  <c:v>0.81599999999999995</c:v>
                </c:pt>
                <c:pt idx="10">
                  <c:v>0.81200000000000039</c:v>
                </c:pt>
                <c:pt idx="11">
                  <c:v>0.81699999999999995</c:v>
                </c:pt>
                <c:pt idx="12">
                  <c:v>0.81599999999999995</c:v>
                </c:pt>
                <c:pt idx="13">
                  <c:v>0.81799999999999995</c:v>
                </c:pt>
                <c:pt idx="14">
                  <c:v>0.81299999999999994</c:v>
                </c:pt>
                <c:pt idx="15">
                  <c:v>0.82099999999999995</c:v>
                </c:pt>
                <c:pt idx="16">
                  <c:v>0.81899999999999995</c:v>
                </c:pt>
                <c:pt idx="17">
                  <c:v>0.82199999999999995</c:v>
                </c:pt>
                <c:pt idx="18">
                  <c:v>0.82299999999999995</c:v>
                </c:pt>
                <c:pt idx="19">
                  <c:v>0.82199999999999995</c:v>
                </c:pt>
                <c:pt idx="20">
                  <c:v>0.82199999999999995</c:v>
                </c:pt>
                <c:pt idx="21">
                  <c:v>0.82000000000000028</c:v>
                </c:pt>
                <c:pt idx="22">
                  <c:v>0.82000000000000028</c:v>
                </c:pt>
                <c:pt idx="23">
                  <c:v>0.82199999999999995</c:v>
                </c:pt>
                <c:pt idx="24">
                  <c:v>0.81599999999999995</c:v>
                </c:pt>
                <c:pt idx="25">
                  <c:v>0.82099999999999995</c:v>
                </c:pt>
                <c:pt idx="26">
                  <c:v>0.81899999999999995</c:v>
                </c:pt>
                <c:pt idx="27">
                  <c:v>0.81899999999999995</c:v>
                </c:pt>
                <c:pt idx="28">
                  <c:v>0.81699999999999995</c:v>
                </c:pt>
                <c:pt idx="29">
                  <c:v>0.81899999999999995</c:v>
                </c:pt>
                <c:pt idx="30">
                  <c:v>0.81799999999999995</c:v>
                </c:pt>
                <c:pt idx="31">
                  <c:v>0.81899999999999995</c:v>
                </c:pt>
                <c:pt idx="32">
                  <c:v>0.81799999999999995</c:v>
                </c:pt>
                <c:pt idx="33">
                  <c:v>0.82000000000000028</c:v>
                </c:pt>
                <c:pt idx="34">
                  <c:v>0.81899999999999995</c:v>
                </c:pt>
                <c:pt idx="35">
                  <c:v>0.82399999999999995</c:v>
                </c:pt>
                <c:pt idx="36">
                  <c:v>0.82199999999999995</c:v>
                </c:pt>
                <c:pt idx="37">
                  <c:v>0.82800000000000029</c:v>
                </c:pt>
                <c:pt idx="38">
                  <c:v>0.83000000000000029</c:v>
                </c:pt>
                <c:pt idx="39">
                  <c:v>0.82299999999999995</c:v>
                </c:pt>
                <c:pt idx="40">
                  <c:v>0.82199999999999995</c:v>
                </c:pt>
                <c:pt idx="41">
                  <c:v>0.81599999999999995</c:v>
                </c:pt>
                <c:pt idx="42">
                  <c:v>0.82600000000000029</c:v>
                </c:pt>
                <c:pt idx="43">
                  <c:v>0.82700000000000029</c:v>
                </c:pt>
                <c:pt idx="44">
                  <c:v>0.81899999999999995</c:v>
                </c:pt>
                <c:pt idx="45">
                  <c:v>0.80400000000000005</c:v>
                </c:pt>
                <c:pt idx="46">
                  <c:v>0.82399999999999995</c:v>
                </c:pt>
                <c:pt idx="47">
                  <c:v>0.81799999999999995</c:v>
                </c:pt>
                <c:pt idx="48">
                  <c:v>0.82600000000000029</c:v>
                </c:pt>
                <c:pt idx="49">
                  <c:v>0.81899999999999995</c:v>
                </c:pt>
                <c:pt idx="50">
                  <c:v>0.82700000000000029</c:v>
                </c:pt>
                <c:pt idx="51">
                  <c:v>0.81899999999999995</c:v>
                </c:pt>
                <c:pt idx="52">
                  <c:v>0.82099999999999995</c:v>
                </c:pt>
                <c:pt idx="53">
                  <c:v>0.81799999999999995</c:v>
                </c:pt>
                <c:pt idx="54">
                  <c:v>0.80600000000000005</c:v>
                </c:pt>
                <c:pt idx="55">
                  <c:v>0.81899999999999995</c:v>
                </c:pt>
                <c:pt idx="56">
                  <c:v>0.81799999999999995</c:v>
                </c:pt>
                <c:pt idx="57">
                  <c:v>0.82399999999999995</c:v>
                </c:pt>
                <c:pt idx="58">
                  <c:v>0.82199999999999995</c:v>
                </c:pt>
                <c:pt idx="59">
                  <c:v>0.81899999999999995</c:v>
                </c:pt>
                <c:pt idx="60">
                  <c:v>0.82399999999999995</c:v>
                </c:pt>
                <c:pt idx="61">
                  <c:v>0.82000000000000028</c:v>
                </c:pt>
                <c:pt idx="62">
                  <c:v>0.82700000000000029</c:v>
                </c:pt>
                <c:pt idx="63">
                  <c:v>0.82199999999999995</c:v>
                </c:pt>
                <c:pt idx="64">
                  <c:v>0.81699999999999995</c:v>
                </c:pt>
                <c:pt idx="65">
                  <c:v>0.82099999999999995</c:v>
                </c:pt>
                <c:pt idx="66">
                  <c:v>0.82900000000000029</c:v>
                </c:pt>
                <c:pt idx="67">
                  <c:v>0.82299999999999995</c:v>
                </c:pt>
                <c:pt idx="68">
                  <c:v>0.82199999999999995</c:v>
                </c:pt>
                <c:pt idx="69">
                  <c:v>0.82700000000000029</c:v>
                </c:pt>
                <c:pt idx="70">
                  <c:v>0.82500000000000029</c:v>
                </c:pt>
                <c:pt idx="71">
                  <c:v>0.82199999999999995</c:v>
                </c:pt>
                <c:pt idx="72">
                  <c:v>0.83000000000000029</c:v>
                </c:pt>
                <c:pt idx="73">
                  <c:v>0.8340000000000003</c:v>
                </c:pt>
                <c:pt idx="74">
                  <c:v>0.81899999999999995</c:v>
                </c:pt>
                <c:pt idx="75">
                  <c:v>0.82099999999999995</c:v>
                </c:pt>
                <c:pt idx="76">
                  <c:v>0.82600000000000029</c:v>
                </c:pt>
                <c:pt idx="77">
                  <c:v>0.82299999999999995</c:v>
                </c:pt>
                <c:pt idx="78">
                  <c:v>0.82099999999999995</c:v>
                </c:pt>
                <c:pt idx="79">
                  <c:v>0.81899999999999995</c:v>
                </c:pt>
                <c:pt idx="80">
                  <c:v>0.81699999999999995</c:v>
                </c:pt>
                <c:pt idx="81">
                  <c:v>0.83100000000000029</c:v>
                </c:pt>
                <c:pt idx="82">
                  <c:v>0.81799999999999995</c:v>
                </c:pt>
                <c:pt idx="83">
                  <c:v>0.82500000000000029</c:v>
                </c:pt>
                <c:pt idx="84">
                  <c:v>0.82299999999999995</c:v>
                </c:pt>
                <c:pt idx="85">
                  <c:v>0.82099999999999995</c:v>
                </c:pt>
                <c:pt idx="86">
                  <c:v>0.82700000000000029</c:v>
                </c:pt>
                <c:pt idx="87">
                  <c:v>0.82800000000000029</c:v>
                </c:pt>
                <c:pt idx="88">
                  <c:v>0.83200000000000029</c:v>
                </c:pt>
                <c:pt idx="89">
                  <c:v>0.82800000000000029</c:v>
                </c:pt>
                <c:pt idx="90">
                  <c:v>0.82600000000000029</c:v>
                </c:pt>
                <c:pt idx="91">
                  <c:v>0.82700000000000029</c:v>
                </c:pt>
                <c:pt idx="92">
                  <c:v>0.83000000000000029</c:v>
                </c:pt>
                <c:pt idx="93">
                  <c:v>0.83000000000000029</c:v>
                </c:pt>
                <c:pt idx="94">
                  <c:v>0.83200000000000029</c:v>
                </c:pt>
                <c:pt idx="95">
                  <c:v>0.8330000000000003</c:v>
                </c:pt>
                <c:pt idx="96">
                  <c:v>0.82600000000000029</c:v>
                </c:pt>
                <c:pt idx="97">
                  <c:v>0.82800000000000029</c:v>
                </c:pt>
                <c:pt idx="98">
                  <c:v>0.82700000000000029</c:v>
                </c:pt>
                <c:pt idx="99">
                  <c:v>0.8330000000000003</c:v>
                </c:pt>
                <c:pt idx="100">
                  <c:v>0.8330000000000003</c:v>
                </c:pt>
                <c:pt idx="101">
                  <c:v>0.82700000000000029</c:v>
                </c:pt>
                <c:pt idx="102">
                  <c:v>0.82700000000000029</c:v>
                </c:pt>
                <c:pt idx="103">
                  <c:v>0.83000000000000029</c:v>
                </c:pt>
                <c:pt idx="104">
                  <c:v>0.82700000000000029</c:v>
                </c:pt>
                <c:pt idx="105">
                  <c:v>0.8340000000000003</c:v>
                </c:pt>
                <c:pt idx="106">
                  <c:v>0.82900000000000029</c:v>
                </c:pt>
                <c:pt idx="107">
                  <c:v>0.83000000000000029</c:v>
                </c:pt>
                <c:pt idx="108">
                  <c:v>0.82500000000000029</c:v>
                </c:pt>
                <c:pt idx="109">
                  <c:v>0.82700000000000029</c:v>
                </c:pt>
                <c:pt idx="110">
                  <c:v>0.8350000000000003</c:v>
                </c:pt>
                <c:pt idx="111">
                  <c:v>0.82199999999999995</c:v>
                </c:pt>
                <c:pt idx="112">
                  <c:v>0.8400000000000003</c:v>
                </c:pt>
                <c:pt idx="113">
                  <c:v>0.8380000000000003</c:v>
                </c:pt>
                <c:pt idx="114">
                  <c:v>0.8350000000000003</c:v>
                </c:pt>
                <c:pt idx="115">
                  <c:v>0.8340000000000003</c:v>
                </c:pt>
                <c:pt idx="116">
                  <c:v>0.84400000000000031</c:v>
                </c:pt>
                <c:pt idx="117">
                  <c:v>0.8370000000000003</c:v>
                </c:pt>
                <c:pt idx="118">
                  <c:v>0.82800000000000029</c:v>
                </c:pt>
                <c:pt idx="119">
                  <c:v>0.8370000000000003</c:v>
                </c:pt>
                <c:pt idx="120">
                  <c:v>0.8360000000000003</c:v>
                </c:pt>
                <c:pt idx="121">
                  <c:v>0.8350000000000003</c:v>
                </c:pt>
                <c:pt idx="122">
                  <c:v>0.8360000000000003</c:v>
                </c:pt>
                <c:pt idx="123">
                  <c:v>0.83100000000000029</c:v>
                </c:pt>
                <c:pt idx="124">
                  <c:v>0.8370000000000003</c:v>
                </c:pt>
                <c:pt idx="125">
                  <c:v>0.8400000000000003</c:v>
                </c:pt>
                <c:pt idx="126">
                  <c:v>0.8350000000000003</c:v>
                </c:pt>
                <c:pt idx="127">
                  <c:v>0.83200000000000029</c:v>
                </c:pt>
                <c:pt idx="128">
                  <c:v>0.8360000000000003</c:v>
                </c:pt>
                <c:pt idx="129">
                  <c:v>0.84400000000000031</c:v>
                </c:pt>
                <c:pt idx="130">
                  <c:v>0.84700000000000031</c:v>
                </c:pt>
                <c:pt idx="131">
                  <c:v>0.8390000000000003</c:v>
                </c:pt>
                <c:pt idx="132">
                  <c:v>0.8430000000000003</c:v>
                </c:pt>
                <c:pt idx="133">
                  <c:v>0.83000000000000029</c:v>
                </c:pt>
                <c:pt idx="134">
                  <c:v>0.8410000000000003</c:v>
                </c:pt>
                <c:pt idx="135">
                  <c:v>0.8400000000000003</c:v>
                </c:pt>
                <c:pt idx="136">
                  <c:v>0.8410000000000003</c:v>
                </c:pt>
                <c:pt idx="137">
                  <c:v>0.8420000000000003</c:v>
                </c:pt>
                <c:pt idx="138">
                  <c:v>0.8350000000000003</c:v>
                </c:pt>
                <c:pt idx="139">
                  <c:v>0.8410000000000003</c:v>
                </c:pt>
                <c:pt idx="140">
                  <c:v>0.84600000000000031</c:v>
                </c:pt>
                <c:pt idx="141">
                  <c:v>0.83100000000000029</c:v>
                </c:pt>
                <c:pt idx="142">
                  <c:v>0.8370000000000003</c:v>
                </c:pt>
                <c:pt idx="143">
                  <c:v>0.85000000000000031</c:v>
                </c:pt>
                <c:pt idx="144">
                  <c:v>0.8420000000000003</c:v>
                </c:pt>
                <c:pt idx="145">
                  <c:v>0.84400000000000031</c:v>
                </c:pt>
                <c:pt idx="146">
                  <c:v>0.8350000000000003</c:v>
                </c:pt>
                <c:pt idx="147">
                  <c:v>0.8410000000000003</c:v>
                </c:pt>
                <c:pt idx="148">
                  <c:v>0.8360000000000003</c:v>
                </c:pt>
                <c:pt idx="149">
                  <c:v>0.84800000000000031</c:v>
                </c:pt>
                <c:pt idx="150">
                  <c:v>0.84400000000000031</c:v>
                </c:pt>
                <c:pt idx="151">
                  <c:v>0.8390000000000003</c:v>
                </c:pt>
                <c:pt idx="152">
                  <c:v>0.84500000000000031</c:v>
                </c:pt>
                <c:pt idx="153">
                  <c:v>0.8400000000000003</c:v>
                </c:pt>
                <c:pt idx="154">
                  <c:v>0.8430000000000003</c:v>
                </c:pt>
                <c:pt idx="155">
                  <c:v>0.8400000000000003</c:v>
                </c:pt>
                <c:pt idx="156">
                  <c:v>0.8350000000000003</c:v>
                </c:pt>
                <c:pt idx="157">
                  <c:v>0.8380000000000003</c:v>
                </c:pt>
                <c:pt idx="158">
                  <c:v>0.8430000000000003</c:v>
                </c:pt>
                <c:pt idx="159">
                  <c:v>0.84400000000000031</c:v>
                </c:pt>
                <c:pt idx="160">
                  <c:v>0.8390000000000003</c:v>
                </c:pt>
                <c:pt idx="161">
                  <c:v>0.8400000000000003</c:v>
                </c:pt>
                <c:pt idx="162">
                  <c:v>0.8410000000000003</c:v>
                </c:pt>
                <c:pt idx="163">
                  <c:v>0.84800000000000031</c:v>
                </c:pt>
                <c:pt idx="164">
                  <c:v>0.84600000000000031</c:v>
                </c:pt>
                <c:pt idx="165">
                  <c:v>0.8370000000000003</c:v>
                </c:pt>
                <c:pt idx="166">
                  <c:v>0.8420000000000003</c:v>
                </c:pt>
                <c:pt idx="167">
                  <c:v>0.8430000000000003</c:v>
                </c:pt>
                <c:pt idx="168">
                  <c:v>0.8420000000000003</c:v>
                </c:pt>
                <c:pt idx="169">
                  <c:v>0.8380000000000003</c:v>
                </c:pt>
                <c:pt idx="170">
                  <c:v>0.8410000000000003</c:v>
                </c:pt>
                <c:pt idx="171">
                  <c:v>0.8400000000000003</c:v>
                </c:pt>
                <c:pt idx="172">
                  <c:v>0.8390000000000003</c:v>
                </c:pt>
                <c:pt idx="173">
                  <c:v>0.84700000000000031</c:v>
                </c:pt>
                <c:pt idx="174">
                  <c:v>0.8400000000000003</c:v>
                </c:pt>
                <c:pt idx="175">
                  <c:v>0.8390000000000003</c:v>
                </c:pt>
                <c:pt idx="176">
                  <c:v>0.84500000000000031</c:v>
                </c:pt>
                <c:pt idx="177">
                  <c:v>0.84500000000000031</c:v>
                </c:pt>
                <c:pt idx="178">
                  <c:v>0.84600000000000031</c:v>
                </c:pt>
                <c:pt idx="179">
                  <c:v>0.84400000000000031</c:v>
                </c:pt>
                <c:pt idx="180">
                  <c:v>0.84400000000000031</c:v>
                </c:pt>
                <c:pt idx="181">
                  <c:v>0.84900000000000031</c:v>
                </c:pt>
                <c:pt idx="182">
                  <c:v>0.84700000000000031</c:v>
                </c:pt>
                <c:pt idx="183">
                  <c:v>0.8410000000000003</c:v>
                </c:pt>
                <c:pt idx="184">
                  <c:v>0.84900000000000031</c:v>
                </c:pt>
                <c:pt idx="185">
                  <c:v>0.8390000000000003</c:v>
                </c:pt>
                <c:pt idx="186">
                  <c:v>0.84500000000000031</c:v>
                </c:pt>
                <c:pt idx="187">
                  <c:v>0.84600000000000031</c:v>
                </c:pt>
                <c:pt idx="188">
                  <c:v>0.84800000000000031</c:v>
                </c:pt>
                <c:pt idx="189">
                  <c:v>0.84400000000000031</c:v>
                </c:pt>
                <c:pt idx="190">
                  <c:v>0.84500000000000031</c:v>
                </c:pt>
                <c:pt idx="191">
                  <c:v>0.84800000000000031</c:v>
                </c:pt>
                <c:pt idx="192">
                  <c:v>0.8430000000000003</c:v>
                </c:pt>
                <c:pt idx="193">
                  <c:v>0.8390000000000003</c:v>
                </c:pt>
                <c:pt idx="194">
                  <c:v>0.84700000000000031</c:v>
                </c:pt>
                <c:pt idx="195">
                  <c:v>0.8430000000000003</c:v>
                </c:pt>
                <c:pt idx="196">
                  <c:v>0.86400000000000032</c:v>
                </c:pt>
                <c:pt idx="197">
                  <c:v>0.84800000000000031</c:v>
                </c:pt>
                <c:pt idx="198">
                  <c:v>0.84700000000000031</c:v>
                </c:pt>
                <c:pt idx="199">
                  <c:v>0.84400000000000031</c:v>
                </c:pt>
                <c:pt idx="200">
                  <c:v>0.85300000000000031</c:v>
                </c:pt>
                <c:pt idx="201">
                  <c:v>0.85100000000000031</c:v>
                </c:pt>
                <c:pt idx="202">
                  <c:v>0.84800000000000031</c:v>
                </c:pt>
                <c:pt idx="203">
                  <c:v>0.85600000000000032</c:v>
                </c:pt>
                <c:pt idx="204">
                  <c:v>0.84600000000000031</c:v>
                </c:pt>
                <c:pt idx="205">
                  <c:v>0.84800000000000031</c:v>
                </c:pt>
                <c:pt idx="206">
                  <c:v>0.85700000000000032</c:v>
                </c:pt>
                <c:pt idx="207">
                  <c:v>0.85200000000000031</c:v>
                </c:pt>
                <c:pt idx="208">
                  <c:v>0.85200000000000031</c:v>
                </c:pt>
                <c:pt idx="209">
                  <c:v>0.84600000000000031</c:v>
                </c:pt>
                <c:pt idx="210">
                  <c:v>0.85100000000000031</c:v>
                </c:pt>
                <c:pt idx="211">
                  <c:v>0.85300000000000031</c:v>
                </c:pt>
                <c:pt idx="212">
                  <c:v>0.84900000000000031</c:v>
                </c:pt>
                <c:pt idx="213">
                  <c:v>0.85300000000000031</c:v>
                </c:pt>
                <c:pt idx="214">
                  <c:v>0.8430000000000003</c:v>
                </c:pt>
                <c:pt idx="215">
                  <c:v>0.85100000000000031</c:v>
                </c:pt>
                <c:pt idx="216">
                  <c:v>0.87800000000000034</c:v>
                </c:pt>
                <c:pt idx="217">
                  <c:v>0.85800000000000032</c:v>
                </c:pt>
                <c:pt idx="218">
                  <c:v>0.85200000000000031</c:v>
                </c:pt>
                <c:pt idx="219">
                  <c:v>0.85300000000000031</c:v>
                </c:pt>
                <c:pt idx="220">
                  <c:v>0.85200000000000031</c:v>
                </c:pt>
                <c:pt idx="221">
                  <c:v>0.85300000000000031</c:v>
                </c:pt>
                <c:pt idx="222">
                  <c:v>0.85400000000000031</c:v>
                </c:pt>
                <c:pt idx="223">
                  <c:v>0.85200000000000031</c:v>
                </c:pt>
                <c:pt idx="224">
                  <c:v>0.84700000000000031</c:v>
                </c:pt>
                <c:pt idx="225">
                  <c:v>0.85100000000000031</c:v>
                </c:pt>
                <c:pt idx="226">
                  <c:v>0.85400000000000031</c:v>
                </c:pt>
                <c:pt idx="227">
                  <c:v>0.85400000000000031</c:v>
                </c:pt>
                <c:pt idx="228">
                  <c:v>0.84800000000000031</c:v>
                </c:pt>
                <c:pt idx="229">
                  <c:v>0.84600000000000031</c:v>
                </c:pt>
                <c:pt idx="230">
                  <c:v>0.84700000000000031</c:v>
                </c:pt>
                <c:pt idx="231">
                  <c:v>0.85200000000000031</c:v>
                </c:pt>
                <c:pt idx="232">
                  <c:v>0.85200000000000031</c:v>
                </c:pt>
                <c:pt idx="233">
                  <c:v>0.85000000000000031</c:v>
                </c:pt>
                <c:pt idx="234">
                  <c:v>0.85000000000000031</c:v>
                </c:pt>
                <c:pt idx="235">
                  <c:v>0.85600000000000032</c:v>
                </c:pt>
                <c:pt idx="236">
                  <c:v>0.85400000000000031</c:v>
                </c:pt>
                <c:pt idx="237">
                  <c:v>0.85100000000000031</c:v>
                </c:pt>
                <c:pt idx="238">
                  <c:v>0.85700000000000032</c:v>
                </c:pt>
                <c:pt idx="239">
                  <c:v>0.85600000000000032</c:v>
                </c:pt>
                <c:pt idx="240">
                  <c:v>0.85600000000000032</c:v>
                </c:pt>
                <c:pt idx="241">
                  <c:v>0.84800000000000031</c:v>
                </c:pt>
                <c:pt idx="242">
                  <c:v>0.85400000000000031</c:v>
                </c:pt>
                <c:pt idx="243">
                  <c:v>0.86100000000000032</c:v>
                </c:pt>
                <c:pt idx="244">
                  <c:v>0.85400000000000031</c:v>
                </c:pt>
                <c:pt idx="245">
                  <c:v>0.85800000000000032</c:v>
                </c:pt>
                <c:pt idx="246">
                  <c:v>0.85700000000000032</c:v>
                </c:pt>
                <c:pt idx="247">
                  <c:v>0.85600000000000032</c:v>
                </c:pt>
                <c:pt idx="248">
                  <c:v>0.85300000000000031</c:v>
                </c:pt>
                <c:pt idx="249">
                  <c:v>0.85600000000000032</c:v>
                </c:pt>
                <c:pt idx="250">
                  <c:v>0.85400000000000031</c:v>
                </c:pt>
                <c:pt idx="251">
                  <c:v>0.84900000000000031</c:v>
                </c:pt>
                <c:pt idx="252">
                  <c:v>0.85000000000000031</c:v>
                </c:pt>
                <c:pt idx="253">
                  <c:v>0.85400000000000031</c:v>
                </c:pt>
                <c:pt idx="254">
                  <c:v>0.85500000000000032</c:v>
                </c:pt>
                <c:pt idx="255">
                  <c:v>0.85600000000000032</c:v>
                </c:pt>
                <c:pt idx="256">
                  <c:v>0.85100000000000031</c:v>
                </c:pt>
                <c:pt idx="257">
                  <c:v>0.84900000000000031</c:v>
                </c:pt>
                <c:pt idx="258">
                  <c:v>0.84900000000000031</c:v>
                </c:pt>
                <c:pt idx="259">
                  <c:v>0.85400000000000031</c:v>
                </c:pt>
                <c:pt idx="260">
                  <c:v>0.84700000000000031</c:v>
                </c:pt>
                <c:pt idx="261">
                  <c:v>0.85600000000000032</c:v>
                </c:pt>
                <c:pt idx="262">
                  <c:v>0.84600000000000031</c:v>
                </c:pt>
                <c:pt idx="263">
                  <c:v>0.85300000000000031</c:v>
                </c:pt>
                <c:pt idx="264">
                  <c:v>0.85400000000000031</c:v>
                </c:pt>
                <c:pt idx="265">
                  <c:v>0.84900000000000031</c:v>
                </c:pt>
                <c:pt idx="266">
                  <c:v>0.85400000000000031</c:v>
                </c:pt>
                <c:pt idx="267">
                  <c:v>0.85300000000000031</c:v>
                </c:pt>
                <c:pt idx="268">
                  <c:v>0.85100000000000031</c:v>
                </c:pt>
                <c:pt idx="269">
                  <c:v>0.85900000000000032</c:v>
                </c:pt>
                <c:pt idx="270">
                  <c:v>0.86000000000000032</c:v>
                </c:pt>
                <c:pt idx="271">
                  <c:v>0.84900000000000031</c:v>
                </c:pt>
                <c:pt idx="272">
                  <c:v>0.85600000000000032</c:v>
                </c:pt>
                <c:pt idx="273">
                  <c:v>0.85100000000000031</c:v>
                </c:pt>
                <c:pt idx="274">
                  <c:v>0.85600000000000032</c:v>
                </c:pt>
                <c:pt idx="275">
                  <c:v>0.85400000000000031</c:v>
                </c:pt>
                <c:pt idx="276">
                  <c:v>0.84800000000000031</c:v>
                </c:pt>
                <c:pt idx="277">
                  <c:v>0.85400000000000031</c:v>
                </c:pt>
                <c:pt idx="278">
                  <c:v>0.85800000000000032</c:v>
                </c:pt>
                <c:pt idx="279">
                  <c:v>0.86000000000000032</c:v>
                </c:pt>
                <c:pt idx="280">
                  <c:v>0.85400000000000031</c:v>
                </c:pt>
                <c:pt idx="281">
                  <c:v>0.84800000000000031</c:v>
                </c:pt>
                <c:pt idx="282">
                  <c:v>0.85700000000000032</c:v>
                </c:pt>
                <c:pt idx="283">
                  <c:v>0.85100000000000031</c:v>
                </c:pt>
                <c:pt idx="284">
                  <c:v>0.85600000000000032</c:v>
                </c:pt>
                <c:pt idx="285">
                  <c:v>0.85000000000000031</c:v>
                </c:pt>
                <c:pt idx="286">
                  <c:v>0.85200000000000031</c:v>
                </c:pt>
                <c:pt idx="287">
                  <c:v>0.85200000000000031</c:v>
                </c:pt>
                <c:pt idx="288">
                  <c:v>0.85600000000000032</c:v>
                </c:pt>
                <c:pt idx="289">
                  <c:v>0.85800000000000032</c:v>
                </c:pt>
                <c:pt idx="290">
                  <c:v>0.85300000000000031</c:v>
                </c:pt>
                <c:pt idx="291">
                  <c:v>0.85600000000000032</c:v>
                </c:pt>
                <c:pt idx="292">
                  <c:v>0.85700000000000032</c:v>
                </c:pt>
                <c:pt idx="293">
                  <c:v>0.85800000000000032</c:v>
                </c:pt>
                <c:pt idx="294">
                  <c:v>0.85400000000000031</c:v>
                </c:pt>
                <c:pt idx="295">
                  <c:v>0.84900000000000031</c:v>
                </c:pt>
                <c:pt idx="296">
                  <c:v>0.85400000000000031</c:v>
                </c:pt>
                <c:pt idx="297">
                  <c:v>0.85500000000000032</c:v>
                </c:pt>
                <c:pt idx="298">
                  <c:v>0.85800000000000032</c:v>
                </c:pt>
                <c:pt idx="299">
                  <c:v>0.85800000000000032</c:v>
                </c:pt>
                <c:pt idx="300">
                  <c:v>0.85200000000000031</c:v>
                </c:pt>
                <c:pt idx="301">
                  <c:v>0.85300000000000031</c:v>
                </c:pt>
                <c:pt idx="302">
                  <c:v>0.85400000000000031</c:v>
                </c:pt>
                <c:pt idx="303">
                  <c:v>0.85500000000000032</c:v>
                </c:pt>
                <c:pt idx="304">
                  <c:v>0.86300000000000032</c:v>
                </c:pt>
              </c:numCache>
            </c:numRef>
          </c:yVal>
        </c:ser>
        <c:ser>
          <c:idx val="4"/>
          <c:order val="4"/>
          <c:tx>
            <c:v>5</c:v>
          </c:tx>
          <c:marker>
            <c:symbol val="none"/>
          </c:marker>
          <c:xVal>
            <c:numRef>
              <c:f>Sheet14!$A$1:$A$305</c:f>
              <c:numCache>
                <c:formatCode>General</c:formatCode>
                <c:ptCount val="305"/>
                <c:pt idx="0">
                  <c:v>55.67</c:v>
                </c:pt>
                <c:pt idx="1">
                  <c:v>59.67</c:v>
                </c:pt>
                <c:pt idx="2">
                  <c:v>63.67</c:v>
                </c:pt>
                <c:pt idx="3">
                  <c:v>67.669999999999987</c:v>
                </c:pt>
                <c:pt idx="4">
                  <c:v>71.669999999999987</c:v>
                </c:pt>
                <c:pt idx="5">
                  <c:v>75.669999999999987</c:v>
                </c:pt>
                <c:pt idx="6">
                  <c:v>80.52</c:v>
                </c:pt>
                <c:pt idx="7">
                  <c:v>82.52</c:v>
                </c:pt>
                <c:pt idx="8">
                  <c:v>84.52</c:v>
                </c:pt>
                <c:pt idx="9">
                  <c:v>86.52</c:v>
                </c:pt>
                <c:pt idx="10">
                  <c:v>88.52</c:v>
                </c:pt>
                <c:pt idx="11">
                  <c:v>90.52</c:v>
                </c:pt>
                <c:pt idx="12">
                  <c:v>92.52</c:v>
                </c:pt>
                <c:pt idx="13">
                  <c:v>94.52</c:v>
                </c:pt>
                <c:pt idx="14">
                  <c:v>96.52</c:v>
                </c:pt>
                <c:pt idx="15">
                  <c:v>98.52</c:v>
                </c:pt>
                <c:pt idx="16">
                  <c:v>100.52</c:v>
                </c:pt>
                <c:pt idx="17">
                  <c:v>102.52</c:v>
                </c:pt>
                <c:pt idx="18">
                  <c:v>104.52</c:v>
                </c:pt>
                <c:pt idx="19">
                  <c:v>106.52</c:v>
                </c:pt>
                <c:pt idx="20">
                  <c:v>108.52</c:v>
                </c:pt>
                <c:pt idx="21">
                  <c:v>110.52</c:v>
                </c:pt>
                <c:pt idx="22">
                  <c:v>112.52</c:v>
                </c:pt>
                <c:pt idx="23">
                  <c:v>114.52</c:v>
                </c:pt>
                <c:pt idx="24">
                  <c:v>116.52</c:v>
                </c:pt>
                <c:pt idx="25">
                  <c:v>118.52</c:v>
                </c:pt>
                <c:pt idx="26">
                  <c:v>120.52</c:v>
                </c:pt>
                <c:pt idx="27">
                  <c:v>122.52</c:v>
                </c:pt>
                <c:pt idx="28">
                  <c:v>124.52</c:v>
                </c:pt>
                <c:pt idx="29">
                  <c:v>126.52</c:v>
                </c:pt>
                <c:pt idx="30">
                  <c:v>128.52000000000001</c:v>
                </c:pt>
                <c:pt idx="31">
                  <c:v>130.52000000000001</c:v>
                </c:pt>
                <c:pt idx="32">
                  <c:v>132.52000000000001</c:v>
                </c:pt>
                <c:pt idx="33">
                  <c:v>134.52000000000001</c:v>
                </c:pt>
                <c:pt idx="34">
                  <c:v>136.52000000000001</c:v>
                </c:pt>
                <c:pt idx="35">
                  <c:v>138.52000000000001</c:v>
                </c:pt>
                <c:pt idx="36">
                  <c:v>140.52000000000001</c:v>
                </c:pt>
                <c:pt idx="37">
                  <c:v>142.52000000000001</c:v>
                </c:pt>
                <c:pt idx="38">
                  <c:v>144.52000000000001</c:v>
                </c:pt>
                <c:pt idx="39">
                  <c:v>146.52000000000001</c:v>
                </c:pt>
                <c:pt idx="40">
                  <c:v>148.52000000000001</c:v>
                </c:pt>
                <c:pt idx="41">
                  <c:v>150.52000000000001</c:v>
                </c:pt>
                <c:pt idx="42">
                  <c:v>152.52000000000001</c:v>
                </c:pt>
                <c:pt idx="43">
                  <c:v>154.52000000000001</c:v>
                </c:pt>
                <c:pt idx="44">
                  <c:v>156.52000000000001</c:v>
                </c:pt>
                <c:pt idx="45">
                  <c:v>158.52000000000001</c:v>
                </c:pt>
                <c:pt idx="46">
                  <c:v>160.52000000000001</c:v>
                </c:pt>
                <c:pt idx="47">
                  <c:v>162.52000000000001</c:v>
                </c:pt>
                <c:pt idx="48">
                  <c:v>164.52</c:v>
                </c:pt>
                <c:pt idx="49">
                  <c:v>166.52</c:v>
                </c:pt>
                <c:pt idx="50">
                  <c:v>168.52</c:v>
                </c:pt>
                <c:pt idx="51">
                  <c:v>170.52</c:v>
                </c:pt>
                <c:pt idx="52">
                  <c:v>172.52</c:v>
                </c:pt>
                <c:pt idx="53">
                  <c:v>174.52</c:v>
                </c:pt>
                <c:pt idx="54">
                  <c:v>176.52</c:v>
                </c:pt>
                <c:pt idx="55">
                  <c:v>178.52</c:v>
                </c:pt>
                <c:pt idx="56">
                  <c:v>180.52</c:v>
                </c:pt>
                <c:pt idx="57">
                  <c:v>182.52</c:v>
                </c:pt>
                <c:pt idx="58">
                  <c:v>184.52</c:v>
                </c:pt>
                <c:pt idx="59">
                  <c:v>186.52</c:v>
                </c:pt>
                <c:pt idx="60">
                  <c:v>188.52</c:v>
                </c:pt>
                <c:pt idx="61">
                  <c:v>190.52</c:v>
                </c:pt>
                <c:pt idx="62">
                  <c:v>192.52</c:v>
                </c:pt>
                <c:pt idx="63">
                  <c:v>194.52</c:v>
                </c:pt>
                <c:pt idx="64">
                  <c:v>196.52</c:v>
                </c:pt>
                <c:pt idx="65">
                  <c:v>198.52</c:v>
                </c:pt>
                <c:pt idx="66">
                  <c:v>200.52</c:v>
                </c:pt>
                <c:pt idx="67">
                  <c:v>202.52</c:v>
                </c:pt>
                <c:pt idx="68">
                  <c:v>204.52</c:v>
                </c:pt>
                <c:pt idx="69">
                  <c:v>206.52</c:v>
                </c:pt>
                <c:pt idx="70">
                  <c:v>208.52</c:v>
                </c:pt>
                <c:pt idx="71">
                  <c:v>210.52</c:v>
                </c:pt>
                <c:pt idx="72">
                  <c:v>212.52</c:v>
                </c:pt>
                <c:pt idx="73">
                  <c:v>214.52</c:v>
                </c:pt>
                <c:pt idx="74">
                  <c:v>216.52</c:v>
                </c:pt>
                <c:pt idx="75">
                  <c:v>218.52</c:v>
                </c:pt>
                <c:pt idx="76">
                  <c:v>220.52</c:v>
                </c:pt>
                <c:pt idx="77">
                  <c:v>222.52</c:v>
                </c:pt>
                <c:pt idx="78">
                  <c:v>224.52</c:v>
                </c:pt>
                <c:pt idx="79">
                  <c:v>226.52</c:v>
                </c:pt>
                <c:pt idx="80">
                  <c:v>228.52</c:v>
                </c:pt>
                <c:pt idx="81">
                  <c:v>230.52</c:v>
                </c:pt>
                <c:pt idx="82">
                  <c:v>232.52</c:v>
                </c:pt>
                <c:pt idx="83">
                  <c:v>234.52</c:v>
                </c:pt>
                <c:pt idx="84">
                  <c:v>236.52</c:v>
                </c:pt>
                <c:pt idx="85">
                  <c:v>238.52</c:v>
                </c:pt>
                <c:pt idx="86">
                  <c:v>240.52</c:v>
                </c:pt>
                <c:pt idx="87">
                  <c:v>242.52</c:v>
                </c:pt>
                <c:pt idx="88">
                  <c:v>244.52</c:v>
                </c:pt>
                <c:pt idx="89">
                  <c:v>246.52</c:v>
                </c:pt>
                <c:pt idx="90">
                  <c:v>248.52</c:v>
                </c:pt>
                <c:pt idx="91">
                  <c:v>250.52</c:v>
                </c:pt>
                <c:pt idx="92">
                  <c:v>252.52</c:v>
                </c:pt>
                <c:pt idx="93">
                  <c:v>254.52</c:v>
                </c:pt>
                <c:pt idx="94">
                  <c:v>256.52</c:v>
                </c:pt>
                <c:pt idx="95">
                  <c:v>258.52</c:v>
                </c:pt>
                <c:pt idx="96">
                  <c:v>260.52</c:v>
                </c:pt>
                <c:pt idx="97">
                  <c:v>262.52</c:v>
                </c:pt>
                <c:pt idx="98">
                  <c:v>264.52</c:v>
                </c:pt>
                <c:pt idx="99">
                  <c:v>266.52</c:v>
                </c:pt>
                <c:pt idx="100">
                  <c:v>268.52</c:v>
                </c:pt>
                <c:pt idx="101">
                  <c:v>270.52</c:v>
                </c:pt>
                <c:pt idx="102">
                  <c:v>272.52</c:v>
                </c:pt>
                <c:pt idx="103">
                  <c:v>274.52</c:v>
                </c:pt>
                <c:pt idx="104">
                  <c:v>276.52</c:v>
                </c:pt>
                <c:pt idx="105">
                  <c:v>278.52</c:v>
                </c:pt>
                <c:pt idx="106">
                  <c:v>280.52</c:v>
                </c:pt>
                <c:pt idx="107">
                  <c:v>282.52</c:v>
                </c:pt>
                <c:pt idx="108">
                  <c:v>284.52</c:v>
                </c:pt>
                <c:pt idx="109">
                  <c:v>286.52</c:v>
                </c:pt>
                <c:pt idx="110">
                  <c:v>288.52</c:v>
                </c:pt>
                <c:pt idx="111">
                  <c:v>290.52</c:v>
                </c:pt>
                <c:pt idx="112">
                  <c:v>292.52</c:v>
                </c:pt>
                <c:pt idx="113">
                  <c:v>294.52</c:v>
                </c:pt>
                <c:pt idx="114">
                  <c:v>296.52</c:v>
                </c:pt>
                <c:pt idx="115">
                  <c:v>298.52</c:v>
                </c:pt>
                <c:pt idx="116">
                  <c:v>300.52</c:v>
                </c:pt>
                <c:pt idx="117">
                  <c:v>302.52</c:v>
                </c:pt>
                <c:pt idx="118">
                  <c:v>304.52</c:v>
                </c:pt>
                <c:pt idx="119">
                  <c:v>306.52</c:v>
                </c:pt>
                <c:pt idx="120">
                  <c:v>308.52</c:v>
                </c:pt>
                <c:pt idx="121">
                  <c:v>310.52</c:v>
                </c:pt>
                <c:pt idx="122">
                  <c:v>312.52</c:v>
                </c:pt>
                <c:pt idx="123">
                  <c:v>323.81</c:v>
                </c:pt>
                <c:pt idx="124">
                  <c:v>325.81</c:v>
                </c:pt>
                <c:pt idx="125">
                  <c:v>327.81</c:v>
                </c:pt>
                <c:pt idx="126">
                  <c:v>329.81</c:v>
                </c:pt>
                <c:pt idx="127">
                  <c:v>331.81</c:v>
                </c:pt>
                <c:pt idx="128">
                  <c:v>333.81</c:v>
                </c:pt>
                <c:pt idx="129">
                  <c:v>335.81</c:v>
                </c:pt>
                <c:pt idx="130">
                  <c:v>337.81</c:v>
                </c:pt>
                <c:pt idx="131">
                  <c:v>339.81</c:v>
                </c:pt>
                <c:pt idx="132">
                  <c:v>341.81</c:v>
                </c:pt>
                <c:pt idx="133">
                  <c:v>343.81</c:v>
                </c:pt>
                <c:pt idx="134">
                  <c:v>345.81</c:v>
                </c:pt>
                <c:pt idx="135">
                  <c:v>347.81</c:v>
                </c:pt>
                <c:pt idx="136">
                  <c:v>349.81</c:v>
                </c:pt>
                <c:pt idx="137">
                  <c:v>351.81</c:v>
                </c:pt>
                <c:pt idx="138">
                  <c:v>353.81</c:v>
                </c:pt>
                <c:pt idx="139">
                  <c:v>355.81</c:v>
                </c:pt>
                <c:pt idx="140">
                  <c:v>357.81</c:v>
                </c:pt>
                <c:pt idx="141">
                  <c:v>359.81</c:v>
                </c:pt>
                <c:pt idx="142">
                  <c:v>361.81</c:v>
                </c:pt>
                <c:pt idx="143">
                  <c:v>363.81</c:v>
                </c:pt>
                <c:pt idx="144">
                  <c:v>365.81</c:v>
                </c:pt>
                <c:pt idx="145">
                  <c:v>367.81</c:v>
                </c:pt>
                <c:pt idx="146">
                  <c:v>369.81</c:v>
                </c:pt>
                <c:pt idx="147">
                  <c:v>371.81</c:v>
                </c:pt>
                <c:pt idx="148">
                  <c:v>373.81</c:v>
                </c:pt>
                <c:pt idx="149">
                  <c:v>375.81</c:v>
                </c:pt>
                <c:pt idx="150">
                  <c:v>377.81</c:v>
                </c:pt>
                <c:pt idx="151">
                  <c:v>379.81</c:v>
                </c:pt>
                <c:pt idx="152">
                  <c:v>381.81</c:v>
                </c:pt>
                <c:pt idx="153">
                  <c:v>383.81</c:v>
                </c:pt>
                <c:pt idx="154">
                  <c:v>385.81</c:v>
                </c:pt>
                <c:pt idx="155">
                  <c:v>387.81</c:v>
                </c:pt>
                <c:pt idx="156">
                  <c:v>389.81</c:v>
                </c:pt>
                <c:pt idx="157">
                  <c:v>391.81</c:v>
                </c:pt>
                <c:pt idx="158">
                  <c:v>393.81</c:v>
                </c:pt>
                <c:pt idx="159">
                  <c:v>395.81</c:v>
                </c:pt>
                <c:pt idx="160">
                  <c:v>397.81</c:v>
                </c:pt>
                <c:pt idx="161">
                  <c:v>399.81</c:v>
                </c:pt>
                <c:pt idx="162">
                  <c:v>401.81</c:v>
                </c:pt>
                <c:pt idx="163">
                  <c:v>403.81</c:v>
                </c:pt>
                <c:pt idx="164">
                  <c:v>405.81</c:v>
                </c:pt>
                <c:pt idx="165">
                  <c:v>407.81</c:v>
                </c:pt>
                <c:pt idx="166">
                  <c:v>409.81</c:v>
                </c:pt>
                <c:pt idx="167">
                  <c:v>411.81</c:v>
                </c:pt>
                <c:pt idx="168">
                  <c:v>413.81</c:v>
                </c:pt>
                <c:pt idx="169">
                  <c:v>415.81</c:v>
                </c:pt>
                <c:pt idx="170">
                  <c:v>417.81</c:v>
                </c:pt>
                <c:pt idx="171">
                  <c:v>419.81</c:v>
                </c:pt>
                <c:pt idx="172">
                  <c:v>421.81</c:v>
                </c:pt>
                <c:pt idx="173">
                  <c:v>423.81</c:v>
                </c:pt>
                <c:pt idx="174">
                  <c:v>425.81</c:v>
                </c:pt>
                <c:pt idx="175">
                  <c:v>427.81</c:v>
                </c:pt>
                <c:pt idx="176">
                  <c:v>429.81</c:v>
                </c:pt>
                <c:pt idx="177">
                  <c:v>431.81</c:v>
                </c:pt>
                <c:pt idx="178">
                  <c:v>433.81</c:v>
                </c:pt>
                <c:pt idx="179">
                  <c:v>435.81</c:v>
                </c:pt>
                <c:pt idx="180">
                  <c:v>437.81</c:v>
                </c:pt>
                <c:pt idx="181">
                  <c:v>439.81</c:v>
                </c:pt>
                <c:pt idx="182">
                  <c:v>441.81</c:v>
                </c:pt>
                <c:pt idx="183">
                  <c:v>443.81</c:v>
                </c:pt>
                <c:pt idx="184">
                  <c:v>445.81</c:v>
                </c:pt>
                <c:pt idx="185">
                  <c:v>447.81</c:v>
                </c:pt>
                <c:pt idx="186">
                  <c:v>449.81</c:v>
                </c:pt>
                <c:pt idx="187">
                  <c:v>451.81</c:v>
                </c:pt>
                <c:pt idx="188">
                  <c:v>453.81</c:v>
                </c:pt>
                <c:pt idx="189">
                  <c:v>455.81</c:v>
                </c:pt>
                <c:pt idx="190">
                  <c:v>457.81</c:v>
                </c:pt>
                <c:pt idx="191">
                  <c:v>459.81</c:v>
                </c:pt>
                <c:pt idx="192">
                  <c:v>461.81</c:v>
                </c:pt>
                <c:pt idx="193">
                  <c:v>463.81</c:v>
                </c:pt>
                <c:pt idx="194">
                  <c:v>465.81</c:v>
                </c:pt>
                <c:pt idx="195">
                  <c:v>467.81</c:v>
                </c:pt>
                <c:pt idx="196">
                  <c:v>469.81</c:v>
                </c:pt>
                <c:pt idx="197">
                  <c:v>471.81</c:v>
                </c:pt>
                <c:pt idx="198">
                  <c:v>473.81</c:v>
                </c:pt>
                <c:pt idx="199">
                  <c:v>475.81</c:v>
                </c:pt>
                <c:pt idx="200">
                  <c:v>477.81</c:v>
                </c:pt>
                <c:pt idx="201">
                  <c:v>479.81</c:v>
                </c:pt>
                <c:pt idx="202">
                  <c:v>481.81</c:v>
                </c:pt>
                <c:pt idx="203">
                  <c:v>483.81</c:v>
                </c:pt>
                <c:pt idx="204">
                  <c:v>485.81</c:v>
                </c:pt>
                <c:pt idx="205">
                  <c:v>487.81</c:v>
                </c:pt>
                <c:pt idx="206">
                  <c:v>489.81</c:v>
                </c:pt>
                <c:pt idx="207">
                  <c:v>491.81</c:v>
                </c:pt>
                <c:pt idx="208">
                  <c:v>493.81</c:v>
                </c:pt>
                <c:pt idx="209">
                  <c:v>495.81</c:v>
                </c:pt>
                <c:pt idx="210">
                  <c:v>497.81</c:v>
                </c:pt>
                <c:pt idx="211">
                  <c:v>499.81</c:v>
                </c:pt>
                <c:pt idx="212">
                  <c:v>501.81</c:v>
                </c:pt>
                <c:pt idx="213">
                  <c:v>503.81</c:v>
                </c:pt>
                <c:pt idx="214">
                  <c:v>505.81</c:v>
                </c:pt>
                <c:pt idx="215">
                  <c:v>507.81</c:v>
                </c:pt>
                <c:pt idx="216">
                  <c:v>509.81</c:v>
                </c:pt>
                <c:pt idx="217">
                  <c:v>511.81</c:v>
                </c:pt>
                <c:pt idx="218">
                  <c:v>513.8099999999996</c:v>
                </c:pt>
                <c:pt idx="219">
                  <c:v>515.8099999999996</c:v>
                </c:pt>
                <c:pt idx="220">
                  <c:v>517.8099999999996</c:v>
                </c:pt>
                <c:pt idx="221">
                  <c:v>519.8099999999996</c:v>
                </c:pt>
                <c:pt idx="222">
                  <c:v>521.8099999999996</c:v>
                </c:pt>
                <c:pt idx="223">
                  <c:v>523.8099999999996</c:v>
                </c:pt>
                <c:pt idx="224">
                  <c:v>525.8099999999996</c:v>
                </c:pt>
                <c:pt idx="225">
                  <c:v>527.8099999999996</c:v>
                </c:pt>
                <c:pt idx="226">
                  <c:v>529.8099999999996</c:v>
                </c:pt>
                <c:pt idx="227">
                  <c:v>531.8099999999996</c:v>
                </c:pt>
                <c:pt idx="228">
                  <c:v>533.8099999999996</c:v>
                </c:pt>
                <c:pt idx="229">
                  <c:v>535.8099999999996</c:v>
                </c:pt>
                <c:pt idx="230">
                  <c:v>537.8099999999996</c:v>
                </c:pt>
                <c:pt idx="231">
                  <c:v>539.8099999999996</c:v>
                </c:pt>
                <c:pt idx="232">
                  <c:v>541.8099999999996</c:v>
                </c:pt>
                <c:pt idx="233">
                  <c:v>543.8099999999996</c:v>
                </c:pt>
                <c:pt idx="234">
                  <c:v>545.8099999999996</c:v>
                </c:pt>
                <c:pt idx="235">
                  <c:v>547.8099999999996</c:v>
                </c:pt>
                <c:pt idx="236">
                  <c:v>549.8099999999996</c:v>
                </c:pt>
                <c:pt idx="237">
                  <c:v>551.8099999999996</c:v>
                </c:pt>
                <c:pt idx="238">
                  <c:v>553.98</c:v>
                </c:pt>
                <c:pt idx="239">
                  <c:v>555.98</c:v>
                </c:pt>
                <c:pt idx="240">
                  <c:v>557.98</c:v>
                </c:pt>
                <c:pt idx="241">
                  <c:v>559.98</c:v>
                </c:pt>
                <c:pt idx="242">
                  <c:v>561.98</c:v>
                </c:pt>
                <c:pt idx="243">
                  <c:v>563.98</c:v>
                </c:pt>
                <c:pt idx="244">
                  <c:v>565.98</c:v>
                </c:pt>
                <c:pt idx="245">
                  <c:v>567.98</c:v>
                </c:pt>
                <c:pt idx="246">
                  <c:v>569.98</c:v>
                </c:pt>
                <c:pt idx="247">
                  <c:v>571.98</c:v>
                </c:pt>
                <c:pt idx="248">
                  <c:v>573.98</c:v>
                </c:pt>
                <c:pt idx="249">
                  <c:v>575.98</c:v>
                </c:pt>
                <c:pt idx="250">
                  <c:v>577.98</c:v>
                </c:pt>
                <c:pt idx="251">
                  <c:v>579.98</c:v>
                </c:pt>
                <c:pt idx="252">
                  <c:v>581.98</c:v>
                </c:pt>
                <c:pt idx="253">
                  <c:v>583.98</c:v>
                </c:pt>
                <c:pt idx="254">
                  <c:v>585.98</c:v>
                </c:pt>
                <c:pt idx="255">
                  <c:v>587.98</c:v>
                </c:pt>
                <c:pt idx="256">
                  <c:v>589.98</c:v>
                </c:pt>
                <c:pt idx="257">
                  <c:v>591.98</c:v>
                </c:pt>
                <c:pt idx="258">
                  <c:v>593.98</c:v>
                </c:pt>
                <c:pt idx="259">
                  <c:v>595.98</c:v>
                </c:pt>
                <c:pt idx="260">
                  <c:v>597.98</c:v>
                </c:pt>
                <c:pt idx="261">
                  <c:v>599.98</c:v>
                </c:pt>
                <c:pt idx="262">
                  <c:v>611.81999999999971</c:v>
                </c:pt>
                <c:pt idx="263">
                  <c:v>613.81999999999971</c:v>
                </c:pt>
                <c:pt idx="264">
                  <c:v>615.81999999999971</c:v>
                </c:pt>
                <c:pt idx="265">
                  <c:v>617.81999999999971</c:v>
                </c:pt>
                <c:pt idx="266">
                  <c:v>619.81999999999971</c:v>
                </c:pt>
                <c:pt idx="267">
                  <c:v>621.81999999999971</c:v>
                </c:pt>
                <c:pt idx="268">
                  <c:v>623.81999999999971</c:v>
                </c:pt>
                <c:pt idx="269">
                  <c:v>625.81999999999971</c:v>
                </c:pt>
                <c:pt idx="270">
                  <c:v>627.81999999999971</c:v>
                </c:pt>
                <c:pt idx="271">
                  <c:v>629.81999999999971</c:v>
                </c:pt>
                <c:pt idx="272">
                  <c:v>631.81999999999971</c:v>
                </c:pt>
                <c:pt idx="273">
                  <c:v>633.81999999999971</c:v>
                </c:pt>
                <c:pt idx="274">
                  <c:v>635.81999999999971</c:v>
                </c:pt>
                <c:pt idx="275">
                  <c:v>637.81999999999971</c:v>
                </c:pt>
                <c:pt idx="276">
                  <c:v>639.81999999999971</c:v>
                </c:pt>
                <c:pt idx="277">
                  <c:v>641.81999999999971</c:v>
                </c:pt>
                <c:pt idx="278">
                  <c:v>643.81999999999971</c:v>
                </c:pt>
                <c:pt idx="279">
                  <c:v>645.81999999999971</c:v>
                </c:pt>
                <c:pt idx="280">
                  <c:v>647.81999999999971</c:v>
                </c:pt>
                <c:pt idx="281">
                  <c:v>649.81999999999971</c:v>
                </c:pt>
                <c:pt idx="282">
                  <c:v>651.81999999999971</c:v>
                </c:pt>
                <c:pt idx="283">
                  <c:v>653.81999999999971</c:v>
                </c:pt>
                <c:pt idx="284">
                  <c:v>655.81999999999971</c:v>
                </c:pt>
                <c:pt idx="285">
                  <c:v>657.81999999999971</c:v>
                </c:pt>
                <c:pt idx="286">
                  <c:v>659.81999999999971</c:v>
                </c:pt>
                <c:pt idx="287">
                  <c:v>661.81999999999971</c:v>
                </c:pt>
                <c:pt idx="288">
                  <c:v>663.81999999999971</c:v>
                </c:pt>
                <c:pt idx="289">
                  <c:v>665.81999999999971</c:v>
                </c:pt>
                <c:pt idx="290">
                  <c:v>667.81999999999971</c:v>
                </c:pt>
                <c:pt idx="291">
                  <c:v>669.81999999999971</c:v>
                </c:pt>
                <c:pt idx="292">
                  <c:v>671.81999999999971</c:v>
                </c:pt>
                <c:pt idx="293">
                  <c:v>673.81999999999971</c:v>
                </c:pt>
                <c:pt idx="294">
                  <c:v>675.81999999999971</c:v>
                </c:pt>
                <c:pt idx="295">
                  <c:v>677.81999999999971</c:v>
                </c:pt>
                <c:pt idx="296">
                  <c:v>679.81999999999971</c:v>
                </c:pt>
                <c:pt idx="297">
                  <c:v>681.81999999999971</c:v>
                </c:pt>
                <c:pt idx="298">
                  <c:v>683.81999999999971</c:v>
                </c:pt>
                <c:pt idx="299">
                  <c:v>685.81999999999971</c:v>
                </c:pt>
                <c:pt idx="300">
                  <c:v>687.81999999999971</c:v>
                </c:pt>
                <c:pt idx="301">
                  <c:v>689.81999999999971</c:v>
                </c:pt>
                <c:pt idx="302">
                  <c:v>691.81999999999971</c:v>
                </c:pt>
                <c:pt idx="303">
                  <c:v>693.81999999999971</c:v>
                </c:pt>
                <c:pt idx="304">
                  <c:v>695.81999999999971</c:v>
                </c:pt>
              </c:numCache>
            </c:numRef>
          </c:xVal>
          <c:yVal>
            <c:numRef>
              <c:f>Sheet14!$J$1:$J$305</c:f>
              <c:numCache>
                <c:formatCode>General</c:formatCode>
                <c:ptCount val="305"/>
                <c:pt idx="0">
                  <c:v>0.86300000000000032</c:v>
                </c:pt>
                <c:pt idx="1">
                  <c:v>0.85800000000000032</c:v>
                </c:pt>
                <c:pt idx="2">
                  <c:v>0.87800000000000034</c:v>
                </c:pt>
                <c:pt idx="3">
                  <c:v>0.86700000000000033</c:v>
                </c:pt>
                <c:pt idx="4">
                  <c:v>0.85200000000000031</c:v>
                </c:pt>
                <c:pt idx="5">
                  <c:v>0.85000000000000031</c:v>
                </c:pt>
                <c:pt idx="6">
                  <c:v>0.85800000000000032</c:v>
                </c:pt>
                <c:pt idx="7">
                  <c:v>0.85700000000000032</c:v>
                </c:pt>
                <c:pt idx="8">
                  <c:v>0.85900000000000032</c:v>
                </c:pt>
                <c:pt idx="9">
                  <c:v>0.85400000000000031</c:v>
                </c:pt>
                <c:pt idx="10">
                  <c:v>0.84600000000000031</c:v>
                </c:pt>
                <c:pt idx="11">
                  <c:v>0.85600000000000032</c:v>
                </c:pt>
                <c:pt idx="12">
                  <c:v>0.86300000000000032</c:v>
                </c:pt>
                <c:pt idx="13">
                  <c:v>0.85700000000000032</c:v>
                </c:pt>
                <c:pt idx="14">
                  <c:v>0.84900000000000031</c:v>
                </c:pt>
                <c:pt idx="15">
                  <c:v>0.85300000000000031</c:v>
                </c:pt>
                <c:pt idx="16">
                  <c:v>0.85900000000000032</c:v>
                </c:pt>
                <c:pt idx="17">
                  <c:v>0.86500000000000032</c:v>
                </c:pt>
                <c:pt idx="18">
                  <c:v>0.86300000000000032</c:v>
                </c:pt>
                <c:pt idx="19">
                  <c:v>0.85900000000000032</c:v>
                </c:pt>
                <c:pt idx="20">
                  <c:v>0.84600000000000031</c:v>
                </c:pt>
                <c:pt idx="21">
                  <c:v>0.85100000000000031</c:v>
                </c:pt>
                <c:pt idx="22">
                  <c:v>0.84800000000000031</c:v>
                </c:pt>
                <c:pt idx="23">
                  <c:v>0.84800000000000031</c:v>
                </c:pt>
                <c:pt idx="24">
                  <c:v>0.8430000000000003</c:v>
                </c:pt>
                <c:pt idx="25">
                  <c:v>0.84700000000000031</c:v>
                </c:pt>
                <c:pt idx="26">
                  <c:v>0.84700000000000031</c:v>
                </c:pt>
                <c:pt idx="27">
                  <c:v>0.85400000000000031</c:v>
                </c:pt>
                <c:pt idx="28">
                  <c:v>0.84700000000000031</c:v>
                </c:pt>
                <c:pt idx="29">
                  <c:v>0.85500000000000032</c:v>
                </c:pt>
                <c:pt idx="30">
                  <c:v>0.84800000000000031</c:v>
                </c:pt>
                <c:pt idx="31">
                  <c:v>0.85400000000000031</c:v>
                </c:pt>
                <c:pt idx="32">
                  <c:v>0.85200000000000031</c:v>
                </c:pt>
                <c:pt idx="33">
                  <c:v>0.85300000000000031</c:v>
                </c:pt>
                <c:pt idx="34">
                  <c:v>0.85400000000000031</c:v>
                </c:pt>
                <c:pt idx="35">
                  <c:v>0.85500000000000032</c:v>
                </c:pt>
                <c:pt idx="36">
                  <c:v>0.85900000000000032</c:v>
                </c:pt>
                <c:pt idx="37">
                  <c:v>0.86700000000000033</c:v>
                </c:pt>
                <c:pt idx="38">
                  <c:v>0.87300000000000033</c:v>
                </c:pt>
                <c:pt idx="39">
                  <c:v>0.87100000000000033</c:v>
                </c:pt>
                <c:pt idx="40">
                  <c:v>0.86500000000000032</c:v>
                </c:pt>
                <c:pt idx="41">
                  <c:v>0.86600000000000033</c:v>
                </c:pt>
                <c:pt idx="42">
                  <c:v>0.86900000000000033</c:v>
                </c:pt>
                <c:pt idx="43">
                  <c:v>0.87200000000000033</c:v>
                </c:pt>
                <c:pt idx="44">
                  <c:v>0.86400000000000032</c:v>
                </c:pt>
                <c:pt idx="45">
                  <c:v>0.84500000000000031</c:v>
                </c:pt>
                <c:pt idx="46">
                  <c:v>0.86800000000000033</c:v>
                </c:pt>
                <c:pt idx="47">
                  <c:v>0.87200000000000033</c:v>
                </c:pt>
                <c:pt idx="48">
                  <c:v>0.87600000000000033</c:v>
                </c:pt>
                <c:pt idx="49">
                  <c:v>0.87000000000000033</c:v>
                </c:pt>
                <c:pt idx="50">
                  <c:v>0.87300000000000033</c:v>
                </c:pt>
                <c:pt idx="51">
                  <c:v>0.87300000000000033</c:v>
                </c:pt>
                <c:pt idx="52">
                  <c:v>0.86700000000000033</c:v>
                </c:pt>
                <c:pt idx="53">
                  <c:v>0.86100000000000032</c:v>
                </c:pt>
                <c:pt idx="54">
                  <c:v>0.85200000000000031</c:v>
                </c:pt>
                <c:pt idx="55">
                  <c:v>0.86600000000000033</c:v>
                </c:pt>
                <c:pt idx="56">
                  <c:v>0.86900000000000033</c:v>
                </c:pt>
                <c:pt idx="57">
                  <c:v>0.86900000000000033</c:v>
                </c:pt>
                <c:pt idx="58">
                  <c:v>0.86700000000000033</c:v>
                </c:pt>
                <c:pt idx="59">
                  <c:v>0.86600000000000033</c:v>
                </c:pt>
                <c:pt idx="60">
                  <c:v>0.86900000000000033</c:v>
                </c:pt>
                <c:pt idx="61">
                  <c:v>0.87300000000000033</c:v>
                </c:pt>
                <c:pt idx="62">
                  <c:v>0.87800000000000034</c:v>
                </c:pt>
                <c:pt idx="63">
                  <c:v>0.88100000000000034</c:v>
                </c:pt>
                <c:pt idx="64">
                  <c:v>0.86300000000000032</c:v>
                </c:pt>
                <c:pt idx="65">
                  <c:v>0.85900000000000032</c:v>
                </c:pt>
                <c:pt idx="66">
                  <c:v>0.86800000000000033</c:v>
                </c:pt>
                <c:pt idx="67">
                  <c:v>0.87800000000000034</c:v>
                </c:pt>
                <c:pt idx="68">
                  <c:v>0.87000000000000033</c:v>
                </c:pt>
                <c:pt idx="69">
                  <c:v>0.87100000000000033</c:v>
                </c:pt>
                <c:pt idx="70">
                  <c:v>0.87400000000000033</c:v>
                </c:pt>
                <c:pt idx="71">
                  <c:v>0.87500000000000033</c:v>
                </c:pt>
                <c:pt idx="72">
                  <c:v>0.87800000000000034</c:v>
                </c:pt>
                <c:pt idx="73">
                  <c:v>0.88100000000000034</c:v>
                </c:pt>
                <c:pt idx="74">
                  <c:v>0.87100000000000033</c:v>
                </c:pt>
                <c:pt idx="75">
                  <c:v>0.87700000000000033</c:v>
                </c:pt>
                <c:pt idx="76">
                  <c:v>0.88500000000000034</c:v>
                </c:pt>
                <c:pt idx="77">
                  <c:v>0.87600000000000033</c:v>
                </c:pt>
                <c:pt idx="78">
                  <c:v>0.86400000000000032</c:v>
                </c:pt>
                <c:pt idx="79">
                  <c:v>0.86600000000000033</c:v>
                </c:pt>
                <c:pt idx="80">
                  <c:v>0.88000000000000034</c:v>
                </c:pt>
                <c:pt idx="81">
                  <c:v>0.88300000000000034</c:v>
                </c:pt>
                <c:pt idx="82">
                  <c:v>0.87300000000000033</c:v>
                </c:pt>
                <c:pt idx="83">
                  <c:v>0.87900000000000034</c:v>
                </c:pt>
                <c:pt idx="84">
                  <c:v>0.87600000000000033</c:v>
                </c:pt>
                <c:pt idx="85">
                  <c:v>0.88200000000000034</c:v>
                </c:pt>
                <c:pt idx="86">
                  <c:v>0.87700000000000033</c:v>
                </c:pt>
                <c:pt idx="87">
                  <c:v>0.88300000000000034</c:v>
                </c:pt>
                <c:pt idx="88">
                  <c:v>0.88700000000000034</c:v>
                </c:pt>
                <c:pt idx="89">
                  <c:v>0.88700000000000034</c:v>
                </c:pt>
                <c:pt idx="90">
                  <c:v>0.88000000000000034</c:v>
                </c:pt>
                <c:pt idx="91">
                  <c:v>0.87200000000000033</c:v>
                </c:pt>
                <c:pt idx="92">
                  <c:v>0.88600000000000034</c:v>
                </c:pt>
                <c:pt idx="93">
                  <c:v>0.88100000000000034</c:v>
                </c:pt>
                <c:pt idx="94">
                  <c:v>0.88100000000000034</c:v>
                </c:pt>
                <c:pt idx="95">
                  <c:v>0.88400000000000034</c:v>
                </c:pt>
                <c:pt idx="96">
                  <c:v>0.88500000000000034</c:v>
                </c:pt>
                <c:pt idx="97">
                  <c:v>0.88600000000000034</c:v>
                </c:pt>
                <c:pt idx="98">
                  <c:v>0.87900000000000034</c:v>
                </c:pt>
                <c:pt idx="99">
                  <c:v>0.89000000000000035</c:v>
                </c:pt>
                <c:pt idx="100">
                  <c:v>0.89200000000000035</c:v>
                </c:pt>
                <c:pt idx="101">
                  <c:v>0.87800000000000034</c:v>
                </c:pt>
                <c:pt idx="102">
                  <c:v>0.88400000000000034</c:v>
                </c:pt>
                <c:pt idx="103">
                  <c:v>0.88300000000000034</c:v>
                </c:pt>
                <c:pt idx="104">
                  <c:v>0.88500000000000034</c:v>
                </c:pt>
                <c:pt idx="105">
                  <c:v>0.88700000000000034</c:v>
                </c:pt>
                <c:pt idx="106">
                  <c:v>0.88900000000000035</c:v>
                </c:pt>
                <c:pt idx="107">
                  <c:v>0.88400000000000034</c:v>
                </c:pt>
                <c:pt idx="108">
                  <c:v>0.88200000000000034</c:v>
                </c:pt>
                <c:pt idx="109">
                  <c:v>0.88700000000000034</c:v>
                </c:pt>
                <c:pt idx="110">
                  <c:v>0.89500000000000035</c:v>
                </c:pt>
                <c:pt idx="111">
                  <c:v>0.87300000000000033</c:v>
                </c:pt>
                <c:pt idx="112">
                  <c:v>0.88800000000000034</c:v>
                </c:pt>
                <c:pt idx="113">
                  <c:v>0.88800000000000034</c:v>
                </c:pt>
                <c:pt idx="114">
                  <c:v>0.88600000000000034</c:v>
                </c:pt>
                <c:pt idx="115">
                  <c:v>0.88800000000000034</c:v>
                </c:pt>
                <c:pt idx="116">
                  <c:v>0.88800000000000034</c:v>
                </c:pt>
                <c:pt idx="117">
                  <c:v>0.88600000000000034</c:v>
                </c:pt>
                <c:pt idx="118">
                  <c:v>0.88700000000000034</c:v>
                </c:pt>
                <c:pt idx="119">
                  <c:v>0.89300000000000035</c:v>
                </c:pt>
                <c:pt idx="120">
                  <c:v>0.88400000000000034</c:v>
                </c:pt>
                <c:pt idx="121">
                  <c:v>0.88400000000000034</c:v>
                </c:pt>
                <c:pt idx="122">
                  <c:v>0.88600000000000034</c:v>
                </c:pt>
                <c:pt idx="123">
                  <c:v>0.88400000000000034</c:v>
                </c:pt>
                <c:pt idx="124">
                  <c:v>0.88900000000000035</c:v>
                </c:pt>
                <c:pt idx="125">
                  <c:v>0.89100000000000035</c:v>
                </c:pt>
                <c:pt idx="126">
                  <c:v>0.88600000000000034</c:v>
                </c:pt>
                <c:pt idx="127">
                  <c:v>0.89100000000000035</c:v>
                </c:pt>
                <c:pt idx="128">
                  <c:v>0.88800000000000034</c:v>
                </c:pt>
                <c:pt idx="129">
                  <c:v>0.88100000000000034</c:v>
                </c:pt>
                <c:pt idx="130">
                  <c:v>0.89500000000000035</c:v>
                </c:pt>
                <c:pt idx="131">
                  <c:v>0.88000000000000034</c:v>
                </c:pt>
                <c:pt idx="132">
                  <c:v>0.88900000000000035</c:v>
                </c:pt>
                <c:pt idx="133">
                  <c:v>0.87900000000000034</c:v>
                </c:pt>
                <c:pt idx="134">
                  <c:v>0.89400000000000035</c:v>
                </c:pt>
                <c:pt idx="135">
                  <c:v>0.88700000000000034</c:v>
                </c:pt>
                <c:pt idx="136">
                  <c:v>0.89000000000000035</c:v>
                </c:pt>
                <c:pt idx="137">
                  <c:v>0.90100000000000002</c:v>
                </c:pt>
                <c:pt idx="138">
                  <c:v>0.88000000000000034</c:v>
                </c:pt>
                <c:pt idx="139">
                  <c:v>0.88400000000000034</c:v>
                </c:pt>
                <c:pt idx="140">
                  <c:v>0.89100000000000035</c:v>
                </c:pt>
                <c:pt idx="141">
                  <c:v>0.87800000000000034</c:v>
                </c:pt>
                <c:pt idx="142">
                  <c:v>0.89200000000000035</c:v>
                </c:pt>
                <c:pt idx="143">
                  <c:v>0.90100000000000002</c:v>
                </c:pt>
                <c:pt idx="144">
                  <c:v>0.89400000000000035</c:v>
                </c:pt>
                <c:pt idx="145">
                  <c:v>0.89000000000000035</c:v>
                </c:pt>
                <c:pt idx="146">
                  <c:v>0.88500000000000034</c:v>
                </c:pt>
                <c:pt idx="147">
                  <c:v>0.89700000000000035</c:v>
                </c:pt>
                <c:pt idx="148">
                  <c:v>0.87400000000000033</c:v>
                </c:pt>
                <c:pt idx="149">
                  <c:v>0.89900000000000035</c:v>
                </c:pt>
                <c:pt idx="150">
                  <c:v>0.88800000000000034</c:v>
                </c:pt>
                <c:pt idx="151">
                  <c:v>0.89500000000000035</c:v>
                </c:pt>
                <c:pt idx="152">
                  <c:v>0.89500000000000035</c:v>
                </c:pt>
                <c:pt idx="153">
                  <c:v>0.89500000000000035</c:v>
                </c:pt>
                <c:pt idx="154">
                  <c:v>0.89800000000000035</c:v>
                </c:pt>
                <c:pt idx="155">
                  <c:v>0.89500000000000035</c:v>
                </c:pt>
                <c:pt idx="156">
                  <c:v>0.89700000000000035</c:v>
                </c:pt>
                <c:pt idx="157">
                  <c:v>0.89400000000000035</c:v>
                </c:pt>
                <c:pt idx="158">
                  <c:v>0.89000000000000035</c:v>
                </c:pt>
                <c:pt idx="159">
                  <c:v>0.9</c:v>
                </c:pt>
                <c:pt idx="160">
                  <c:v>0.89400000000000035</c:v>
                </c:pt>
                <c:pt idx="161">
                  <c:v>0.89400000000000035</c:v>
                </c:pt>
                <c:pt idx="162">
                  <c:v>0.89800000000000035</c:v>
                </c:pt>
                <c:pt idx="163">
                  <c:v>0.90300000000000002</c:v>
                </c:pt>
                <c:pt idx="164">
                  <c:v>0.90200000000000002</c:v>
                </c:pt>
                <c:pt idx="165">
                  <c:v>0.90300000000000002</c:v>
                </c:pt>
                <c:pt idx="166">
                  <c:v>0.89300000000000035</c:v>
                </c:pt>
                <c:pt idx="167">
                  <c:v>0.89200000000000035</c:v>
                </c:pt>
                <c:pt idx="168">
                  <c:v>0.90400000000000003</c:v>
                </c:pt>
                <c:pt idx="169">
                  <c:v>0.89700000000000035</c:v>
                </c:pt>
                <c:pt idx="170">
                  <c:v>0.89500000000000035</c:v>
                </c:pt>
                <c:pt idx="171">
                  <c:v>0.9</c:v>
                </c:pt>
                <c:pt idx="172">
                  <c:v>0.90200000000000002</c:v>
                </c:pt>
                <c:pt idx="173">
                  <c:v>0.90100000000000002</c:v>
                </c:pt>
                <c:pt idx="174">
                  <c:v>0.9</c:v>
                </c:pt>
                <c:pt idx="175">
                  <c:v>0.90600000000000003</c:v>
                </c:pt>
                <c:pt idx="176">
                  <c:v>0.89200000000000035</c:v>
                </c:pt>
                <c:pt idx="177">
                  <c:v>0.89600000000000035</c:v>
                </c:pt>
                <c:pt idx="178">
                  <c:v>0.90200000000000002</c:v>
                </c:pt>
                <c:pt idx="179">
                  <c:v>0.89300000000000035</c:v>
                </c:pt>
                <c:pt idx="180">
                  <c:v>0.89400000000000035</c:v>
                </c:pt>
                <c:pt idx="181">
                  <c:v>0.90100000000000002</c:v>
                </c:pt>
                <c:pt idx="182">
                  <c:v>0.89900000000000035</c:v>
                </c:pt>
                <c:pt idx="183">
                  <c:v>0.90400000000000003</c:v>
                </c:pt>
                <c:pt idx="184">
                  <c:v>0.90700000000000003</c:v>
                </c:pt>
                <c:pt idx="185">
                  <c:v>0.89700000000000035</c:v>
                </c:pt>
                <c:pt idx="186">
                  <c:v>0.89100000000000035</c:v>
                </c:pt>
                <c:pt idx="187">
                  <c:v>0.89900000000000035</c:v>
                </c:pt>
                <c:pt idx="188">
                  <c:v>0.89900000000000035</c:v>
                </c:pt>
                <c:pt idx="189">
                  <c:v>0.9</c:v>
                </c:pt>
                <c:pt idx="190">
                  <c:v>0.89900000000000035</c:v>
                </c:pt>
                <c:pt idx="191">
                  <c:v>0.90200000000000002</c:v>
                </c:pt>
                <c:pt idx="192">
                  <c:v>0.90400000000000003</c:v>
                </c:pt>
                <c:pt idx="193">
                  <c:v>0.90200000000000002</c:v>
                </c:pt>
                <c:pt idx="194">
                  <c:v>0.90500000000000003</c:v>
                </c:pt>
                <c:pt idx="195">
                  <c:v>0.89700000000000035</c:v>
                </c:pt>
                <c:pt idx="196">
                  <c:v>0.91300000000000003</c:v>
                </c:pt>
                <c:pt idx="197">
                  <c:v>0.90600000000000003</c:v>
                </c:pt>
                <c:pt idx="198">
                  <c:v>0.90200000000000002</c:v>
                </c:pt>
                <c:pt idx="199">
                  <c:v>0.90700000000000003</c:v>
                </c:pt>
                <c:pt idx="200">
                  <c:v>0.90800000000000003</c:v>
                </c:pt>
                <c:pt idx="201">
                  <c:v>0.91400000000000003</c:v>
                </c:pt>
                <c:pt idx="202">
                  <c:v>0.91500000000000004</c:v>
                </c:pt>
                <c:pt idx="203">
                  <c:v>0.92500000000000004</c:v>
                </c:pt>
                <c:pt idx="204">
                  <c:v>0.91</c:v>
                </c:pt>
                <c:pt idx="205">
                  <c:v>0.89900000000000035</c:v>
                </c:pt>
                <c:pt idx="206">
                  <c:v>0.90900000000000003</c:v>
                </c:pt>
                <c:pt idx="207">
                  <c:v>0.90500000000000003</c:v>
                </c:pt>
                <c:pt idx="208">
                  <c:v>0.90500000000000003</c:v>
                </c:pt>
                <c:pt idx="209">
                  <c:v>0.90400000000000003</c:v>
                </c:pt>
                <c:pt idx="210">
                  <c:v>0.90300000000000002</c:v>
                </c:pt>
                <c:pt idx="211">
                  <c:v>0.90700000000000003</c:v>
                </c:pt>
                <c:pt idx="212">
                  <c:v>0.91300000000000003</c:v>
                </c:pt>
                <c:pt idx="213">
                  <c:v>0.90900000000000003</c:v>
                </c:pt>
                <c:pt idx="214">
                  <c:v>0.89100000000000035</c:v>
                </c:pt>
                <c:pt idx="215">
                  <c:v>0.89600000000000035</c:v>
                </c:pt>
                <c:pt idx="216">
                  <c:v>0.92300000000000004</c:v>
                </c:pt>
                <c:pt idx="217">
                  <c:v>0.90100000000000002</c:v>
                </c:pt>
                <c:pt idx="218">
                  <c:v>0.90600000000000003</c:v>
                </c:pt>
                <c:pt idx="219">
                  <c:v>0.90900000000000003</c:v>
                </c:pt>
                <c:pt idx="220">
                  <c:v>0.90700000000000003</c:v>
                </c:pt>
                <c:pt idx="221">
                  <c:v>0.90800000000000003</c:v>
                </c:pt>
                <c:pt idx="222">
                  <c:v>0.90600000000000003</c:v>
                </c:pt>
                <c:pt idx="223">
                  <c:v>0.91200000000000003</c:v>
                </c:pt>
                <c:pt idx="224">
                  <c:v>0.89700000000000035</c:v>
                </c:pt>
                <c:pt idx="225">
                  <c:v>0.9</c:v>
                </c:pt>
                <c:pt idx="226">
                  <c:v>0.90800000000000003</c:v>
                </c:pt>
                <c:pt idx="227">
                  <c:v>0.90200000000000002</c:v>
                </c:pt>
                <c:pt idx="228">
                  <c:v>0.90500000000000003</c:v>
                </c:pt>
                <c:pt idx="229">
                  <c:v>0.90100000000000002</c:v>
                </c:pt>
                <c:pt idx="230">
                  <c:v>0.91</c:v>
                </c:pt>
                <c:pt idx="231">
                  <c:v>0.90800000000000003</c:v>
                </c:pt>
                <c:pt idx="232">
                  <c:v>0.91100000000000003</c:v>
                </c:pt>
                <c:pt idx="233">
                  <c:v>0.90600000000000003</c:v>
                </c:pt>
                <c:pt idx="234">
                  <c:v>0.89900000000000035</c:v>
                </c:pt>
                <c:pt idx="235">
                  <c:v>0.91600000000000004</c:v>
                </c:pt>
                <c:pt idx="236">
                  <c:v>0.90800000000000003</c:v>
                </c:pt>
                <c:pt idx="237">
                  <c:v>0.91400000000000003</c:v>
                </c:pt>
                <c:pt idx="238">
                  <c:v>0.90700000000000003</c:v>
                </c:pt>
                <c:pt idx="239">
                  <c:v>0.91200000000000003</c:v>
                </c:pt>
                <c:pt idx="240">
                  <c:v>0.91400000000000003</c:v>
                </c:pt>
                <c:pt idx="241">
                  <c:v>0.91600000000000004</c:v>
                </c:pt>
                <c:pt idx="242">
                  <c:v>0.90500000000000003</c:v>
                </c:pt>
                <c:pt idx="243">
                  <c:v>0.90300000000000002</c:v>
                </c:pt>
                <c:pt idx="244">
                  <c:v>0.91200000000000003</c:v>
                </c:pt>
                <c:pt idx="245">
                  <c:v>0.90700000000000003</c:v>
                </c:pt>
                <c:pt idx="246">
                  <c:v>0.91</c:v>
                </c:pt>
                <c:pt idx="247">
                  <c:v>0.90700000000000003</c:v>
                </c:pt>
                <c:pt idx="248">
                  <c:v>0.91200000000000003</c:v>
                </c:pt>
                <c:pt idx="249">
                  <c:v>0.91300000000000003</c:v>
                </c:pt>
                <c:pt idx="250">
                  <c:v>0.91400000000000003</c:v>
                </c:pt>
                <c:pt idx="251">
                  <c:v>0.91</c:v>
                </c:pt>
                <c:pt idx="252">
                  <c:v>0.90300000000000002</c:v>
                </c:pt>
                <c:pt idx="253">
                  <c:v>0.91300000000000003</c:v>
                </c:pt>
                <c:pt idx="254">
                  <c:v>0.91</c:v>
                </c:pt>
                <c:pt idx="255">
                  <c:v>0.91300000000000003</c:v>
                </c:pt>
                <c:pt idx="256">
                  <c:v>0.91200000000000003</c:v>
                </c:pt>
                <c:pt idx="257">
                  <c:v>0.91200000000000003</c:v>
                </c:pt>
                <c:pt idx="258">
                  <c:v>0.91200000000000003</c:v>
                </c:pt>
                <c:pt idx="259">
                  <c:v>0.92100000000000004</c:v>
                </c:pt>
                <c:pt idx="260">
                  <c:v>0.91900000000000004</c:v>
                </c:pt>
                <c:pt idx="261">
                  <c:v>0.90800000000000003</c:v>
                </c:pt>
                <c:pt idx="262">
                  <c:v>0.90700000000000003</c:v>
                </c:pt>
                <c:pt idx="263">
                  <c:v>0.91700000000000004</c:v>
                </c:pt>
                <c:pt idx="264">
                  <c:v>0.91800000000000004</c:v>
                </c:pt>
                <c:pt idx="265">
                  <c:v>0.91300000000000003</c:v>
                </c:pt>
                <c:pt idx="266">
                  <c:v>0.91300000000000003</c:v>
                </c:pt>
                <c:pt idx="267">
                  <c:v>0.91700000000000004</c:v>
                </c:pt>
                <c:pt idx="268">
                  <c:v>0.90600000000000003</c:v>
                </c:pt>
                <c:pt idx="269">
                  <c:v>0.90900000000000003</c:v>
                </c:pt>
                <c:pt idx="270">
                  <c:v>0.91900000000000004</c:v>
                </c:pt>
                <c:pt idx="271">
                  <c:v>0.90700000000000003</c:v>
                </c:pt>
                <c:pt idx="272">
                  <c:v>0.91200000000000003</c:v>
                </c:pt>
                <c:pt idx="273">
                  <c:v>0.91100000000000003</c:v>
                </c:pt>
                <c:pt idx="274">
                  <c:v>0.91600000000000004</c:v>
                </c:pt>
                <c:pt idx="275">
                  <c:v>0.91900000000000004</c:v>
                </c:pt>
                <c:pt idx="276">
                  <c:v>0.91</c:v>
                </c:pt>
                <c:pt idx="277">
                  <c:v>0.90100000000000002</c:v>
                </c:pt>
                <c:pt idx="278">
                  <c:v>0.91500000000000004</c:v>
                </c:pt>
                <c:pt idx="279">
                  <c:v>0.91500000000000004</c:v>
                </c:pt>
                <c:pt idx="280">
                  <c:v>0.91700000000000004</c:v>
                </c:pt>
                <c:pt idx="281">
                  <c:v>0.91800000000000004</c:v>
                </c:pt>
                <c:pt idx="282">
                  <c:v>0.91300000000000003</c:v>
                </c:pt>
                <c:pt idx="283">
                  <c:v>0.91400000000000003</c:v>
                </c:pt>
                <c:pt idx="284">
                  <c:v>0.91900000000000004</c:v>
                </c:pt>
                <c:pt idx="285">
                  <c:v>0.92400000000000004</c:v>
                </c:pt>
                <c:pt idx="286">
                  <c:v>0.91300000000000003</c:v>
                </c:pt>
                <c:pt idx="287">
                  <c:v>0.91100000000000003</c:v>
                </c:pt>
                <c:pt idx="288">
                  <c:v>0.91600000000000004</c:v>
                </c:pt>
                <c:pt idx="289">
                  <c:v>0.91700000000000004</c:v>
                </c:pt>
                <c:pt idx="290">
                  <c:v>0.91700000000000004</c:v>
                </c:pt>
                <c:pt idx="291">
                  <c:v>0.92</c:v>
                </c:pt>
                <c:pt idx="292">
                  <c:v>0.91900000000000004</c:v>
                </c:pt>
                <c:pt idx="293">
                  <c:v>0.91900000000000004</c:v>
                </c:pt>
                <c:pt idx="294">
                  <c:v>0.92</c:v>
                </c:pt>
                <c:pt idx="295">
                  <c:v>0.92600000000000005</c:v>
                </c:pt>
                <c:pt idx="296">
                  <c:v>0.91600000000000004</c:v>
                </c:pt>
                <c:pt idx="297">
                  <c:v>0.90700000000000003</c:v>
                </c:pt>
                <c:pt idx="298">
                  <c:v>0.92</c:v>
                </c:pt>
                <c:pt idx="299">
                  <c:v>0.91300000000000003</c:v>
                </c:pt>
                <c:pt idx="300">
                  <c:v>0.92</c:v>
                </c:pt>
                <c:pt idx="301">
                  <c:v>0.91800000000000004</c:v>
                </c:pt>
                <c:pt idx="302">
                  <c:v>0.91900000000000004</c:v>
                </c:pt>
                <c:pt idx="303">
                  <c:v>0.92100000000000004</c:v>
                </c:pt>
                <c:pt idx="304">
                  <c:v>0.92100000000000004</c:v>
                </c:pt>
              </c:numCache>
            </c:numRef>
          </c:yVal>
        </c:ser>
        <c:ser>
          <c:idx val="5"/>
          <c:order val="5"/>
          <c:tx>
            <c:v>6</c:v>
          </c:tx>
          <c:marker>
            <c:symbol val="none"/>
          </c:marker>
          <c:xVal>
            <c:numRef>
              <c:f>Sheet14!$A$1:$A$305</c:f>
              <c:numCache>
                <c:formatCode>General</c:formatCode>
                <c:ptCount val="305"/>
                <c:pt idx="0">
                  <c:v>55.67</c:v>
                </c:pt>
                <c:pt idx="1">
                  <c:v>59.67</c:v>
                </c:pt>
                <c:pt idx="2">
                  <c:v>63.67</c:v>
                </c:pt>
                <c:pt idx="3">
                  <c:v>67.669999999999987</c:v>
                </c:pt>
                <c:pt idx="4">
                  <c:v>71.669999999999987</c:v>
                </c:pt>
                <c:pt idx="5">
                  <c:v>75.669999999999987</c:v>
                </c:pt>
                <c:pt idx="6">
                  <c:v>80.52</c:v>
                </c:pt>
                <c:pt idx="7">
                  <c:v>82.52</c:v>
                </c:pt>
                <c:pt idx="8">
                  <c:v>84.52</c:v>
                </c:pt>
                <c:pt idx="9">
                  <c:v>86.52</c:v>
                </c:pt>
                <c:pt idx="10">
                  <c:v>88.52</c:v>
                </c:pt>
                <c:pt idx="11">
                  <c:v>90.52</c:v>
                </c:pt>
                <c:pt idx="12">
                  <c:v>92.52</c:v>
                </c:pt>
                <c:pt idx="13">
                  <c:v>94.52</c:v>
                </c:pt>
                <c:pt idx="14">
                  <c:v>96.52</c:v>
                </c:pt>
                <c:pt idx="15">
                  <c:v>98.52</c:v>
                </c:pt>
                <c:pt idx="16">
                  <c:v>100.52</c:v>
                </c:pt>
                <c:pt idx="17">
                  <c:v>102.52</c:v>
                </c:pt>
                <c:pt idx="18">
                  <c:v>104.52</c:v>
                </c:pt>
                <c:pt idx="19">
                  <c:v>106.52</c:v>
                </c:pt>
                <c:pt idx="20">
                  <c:v>108.52</c:v>
                </c:pt>
                <c:pt idx="21">
                  <c:v>110.52</c:v>
                </c:pt>
                <c:pt idx="22">
                  <c:v>112.52</c:v>
                </c:pt>
                <c:pt idx="23">
                  <c:v>114.52</c:v>
                </c:pt>
                <c:pt idx="24">
                  <c:v>116.52</c:v>
                </c:pt>
                <c:pt idx="25">
                  <c:v>118.52</c:v>
                </c:pt>
                <c:pt idx="26">
                  <c:v>120.52</c:v>
                </c:pt>
                <c:pt idx="27">
                  <c:v>122.52</c:v>
                </c:pt>
                <c:pt idx="28">
                  <c:v>124.52</c:v>
                </c:pt>
                <c:pt idx="29">
                  <c:v>126.52</c:v>
                </c:pt>
                <c:pt idx="30">
                  <c:v>128.52000000000001</c:v>
                </c:pt>
                <c:pt idx="31">
                  <c:v>130.52000000000001</c:v>
                </c:pt>
                <c:pt idx="32">
                  <c:v>132.52000000000001</c:v>
                </c:pt>
                <c:pt idx="33">
                  <c:v>134.52000000000001</c:v>
                </c:pt>
                <c:pt idx="34">
                  <c:v>136.52000000000001</c:v>
                </c:pt>
                <c:pt idx="35">
                  <c:v>138.52000000000001</c:v>
                </c:pt>
                <c:pt idx="36">
                  <c:v>140.52000000000001</c:v>
                </c:pt>
                <c:pt idx="37">
                  <c:v>142.52000000000001</c:v>
                </c:pt>
                <c:pt idx="38">
                  <c:v>144.52000000000001</c:v>
                </c:pt>
                <c:pt idx="39">
                  <c:v>146.52000000000001</c:v>
                </c:pt>
                <c:pt idx="40">
                  <c:v>148.52000000000001</c:v>
                </c:pt>
                <c:pt idx="41">
                  <c:v>150.52000000000001</c:v>
                </c:pt>
                <c:pt idx="42">
                  <c:v>152.52000000000001</c:v>
                </c:pt>
                <c:pt idx="43">
                  <c:v>154.52000000000001</c:v>
                </c:pt>
                <c:pt idx="44">
                  <c:v>156.52000000000001</c:v>
                </c:pt>
                <c:pt idx="45">
                  <c:v>158.52000000000001</c:v>
                </c:pt>
                <c:pt idx="46">
                  <c:v>160.52000000000001</c:v>
                </c:pt>
                <c:pt idx="47">
                  <c:v>162.52000000000001</c:v>
                </c:pt>
                <c:pt idx="48">
                  <c:v>164.52</c:v>
                </c:pt>
                <c:pt idx="49">
                  <c:v>166.52</c:v>
                </c:pt>
                <c:pt idx="50">
                  <c:v>168.52</c:v>
                </c:pt>
                <c:pt idx="51">
                  <c:v>170.52</c:v>
                </c:pt>
                <c:pt idx="52">
                  <c:v>172.52</c:v>
                </c:pt>
                <c:pt idx="53">
                  <c:v>174.52</c:v>
                </c:pt>
                <c:pt idx="54">
                  <c:v>176.52</c:v>
                </c:pt>
                <c:pt idx="55">
                  <c:v>178.52</c:v>
                </c:pt>
                <c:pt idx="56">
                  <c:v>180.52</c:v>
                </c:pt>
                <c:pt idx="57">
                  <c:v>182.52</c:v>
                </c:pt>
                <c:pt idx="58">
                  <c:v>184.52</c:v>
                </c:pt>
                <c:pt idx="59">
                  <c:v>186.52</c:v>
                </c:pt>
                <c:pt idx="60">
                  <c:v>188.52</c:v>
                </c:pt>
                <c:pt idx="61">
                  <c:v>190.52</c:v>
                </c:pt>
                <c:pt idx="62">
                  <c:v>192.52</c:v>
                </c:pt>
                <c:pt idx="63">
                  <c:v>194.52</c:v>
                </c:pt>
                <c:pt idx="64">
                  <c:v>196.52</c:v>
                </c:pt>
                <c:pt idx="65">
                  <c:v>198.52</c:v>
                </c:pt>
                <c:pt idx="66">
                  <c:v>200.52</c:v>
                </c:pt>
                <c:pt idx="67">
                  <c:v>202.52</c:v>
                </c:pt>
                <c:pt idx="68">
                  <c:v>204.52</c:v>
                </c:pt>
                <c:pt idx="69">
                  <c:v>206.52</c:v>
                </c:pt>
                <c:pt idx="70">
                  <c:v>208.52</c:v>
                </c:pt>
                <c:pt idx="71">
                  <c:v>210.52</c:v>
                </c:pt>
                <c:pt idx="72">
                  <c:v>212.52</c:v>
                </c:pt>
                <c:pt idx="73">
                  <c:v>214.52</c:v>
                </c:pt>
                <c:pt idx="74">
                  <c:v>216.52</c:v>
                </c:pt>
                <c:pt idx="75">
                  <c:v>218.52</c:v>
                </c:pt>
                <c:pt idx="76">
                  <c:v>220.52</c:v>
                </c:pt>
                <c:pt idx="77">
                  <c:v>222.52</c:v>
                </c:pt>
                <c:pt idx="78">
                  <c:v>224.52</c:v>
                </c:pt>
                <c:pt idx="79">
                  <c:v>226.52</c:v>
                </c:pt>
                <c:pt idx="80">
                  <c:v>228.52</c:v>
                </c:pt>
                <c:pt idx="81">
                  <c:v>230.52</c:v>
                </c:pt>
                <c:pt idx="82">
                  <c:v>232.52</c:v>
                </c:pt>
                <c:pt idx="83">
                  <c:v>234.52</c:v>
                </c:pt>
                <c:pt idx="84">
                  <c:v>236.52</c:v>
                </c:pt>
                <c:pt idx="85">
                  <c:v>238.52</c:v>
                </c:pt>
                <c:pt idx="86">
                  <c:v>240.52</c:v>
                </c:pt>
                <c:pt idx="87">
                  <c:v>242.52</c:v>
                </c:pt>
                <c:pt idx="88">
                  <c:v>244.52</c:v>
                </c:pt>
                <c:pt idx="89">
                  <c:v>246.52</c:v>
                </c:pt>
                <c:pt idx="90">
                  <c:v>248.52</c:v>
                </c:pt>
                <c:pt idx="91">
                  <c:v>250.52</c:v>
                </c:pt>
                <c:pt idx="92">
                  <c:v>252.52</c:v>
                </c:pt>
                <c:pt idx="93">
                  <c:v>254.52</c:v>
                </c:pt>
                <c:pt idx="94">
                  <c:v>256.52</c:v>
                </c:pt>
                <c:pt idx="95">
                  <c:v>258.52</c:v>
                </c:pt>
                <c:pt idx="96">
                  <c:v>260.52</c:v>
                </c:pt>
                <c:pt idx="97">
                  <c:v>262.52</c:v>
                </c:pt>
                <c:pt idx="98">
                  <c:v>264.52</c:v>
                </c:pt>
                <c:pt idx="99">
                  <c:v>266.52</c:v>
                </c:pt>
                <c:pt idx="100">
                  <c:v>268.52</c:v>
                </c:pt>
                <c:pt idx="101">
                  <c:v>270.52</c:v>
                </c:pt>
                <c:pt idx="102">
                  <c:v>272.52</c:v>
                </c:pt>
                <c:pt idx="103">
                  <c:v>274.52</c:v>
                </c:pt>
                <c:pt idx="104">
                  <c:v>276.52</c:v>
                </c:pt>
                <c:pt idx="105">
                  <c:v>278.52</c:v>
                </c:pt>
                <c:pt idx="106">
                  <c:v>280.52</c:v>
                </c:pt>
                <c:pt idx="107">
                  <c:v>282.52</c:v>
                </c:pt>
                <c:pt idx="108">
                  <c:v>284.52</c:v>
                </c:pt>
                <c:pt idx="109">
                  <c:v>286.52</c:v>
                </c:pt>
                <c:pt idx="110">
                  <c:v>288.52</c:v>
                </c:pt>
                <c:pt idx="111">
                  <c:v>290.52</c:v>
                </c:pt>
                <c:pt idx="112">
                  <c:v>292.52</c:v>
                </c:pt>
                <c:pt idx="113">
                  <c:v>294.52</c:v>
                </c:pt>
                <c:pt idx="114">
                  <c:v>296.52</c:v>
                </c:pt>
                <c:pt idx="115">
                  <c:v>298.52</c:v>
                </c:pt>
                <c:pt idx="116">
                  <c:v>300.52</c:v>
                </c:pt>
                <c:pt idx="117">
                  <c:v>302.52</c:v>
                </c:pt>
                <c:pt idx="118">
                  <c:v>304.52</c:v>
                </c:pt>
                <c:pt idx="119">
                  <c:v>306.52</c:v>
                </c:pt>
                <c:pt idx="120">
                  <c:v>308.52</c:v>
                </c:pt>
                <c:pt idx="121">
                  <c:v>310.52</c:v>
                </c:pt>
                <c:pt idx="122">
                  <c:v>312.52</c:v>
                </c:pt>
                <c:pt idx="123">
                  <c:v>323.81</c:v>
                </c:pt>
                <c:pt idx="124">
                  <c:v>325.81</c:v>
                </c:pt>
                <c:pt idx="125">
                  <c:v>327.81</c:v>
                </c:pt>
                <c:pt idx="126">
                  <c:v>329.81</c:v>
                </c:pt>
                <c:pt idx="127">
                  <c:v>331.81</c:v>
                </c:pt>
                <c:pt idx="128">
                  <c:v>333.81</c:v>
                </c:pt>
                <c:pt idx="129">
                  <c:v>335.81</c:v>
                </c:pt>
                <c:pt idx="130">
                  <c:v>337.81</c:v>
                </c:pt>
                <c:pt idx="131">
                  <c:v>339.81</c:v>
                </c:pt>
                <c:pt idx="132">
                  <c:v>341.81</c:v>
                </c:pt>
                <c:pt idx="133">
                  <c:v>343.81</c:v>
                </c:pt>
                <c:pt idx="134">
                  <c:v>345.81</c:v>
                </c:pt>
                <c:pt idx="135">
                  <c:v>347.81</c:v>
                </c:pt>
                <c:pt idx="136">
                  <c:v>349.81</c:v>
                </c:pt>
                <c:pt idx="137">
                  <c:v>351.81</c:v>
                </c:pt>
                <c:pt idx="138">
                  <c:v>353.81</c:v>
                </c:pt>
                <c:pt idx="139">
                  <c:v>355.81</c:v>
                </c:pt>
                <c:pt idx="140">
                  <c:v>357.81</c:v>
                </c:pt>
                <c:pt idx="141">
                  <c:v>359.81</c:v>
                </c:pt>
                <c:pt idx="142">
                  <c:v>361.81</c:v>
                </c:pt>
                <c:pt idx="143">
                  <c:v>363.81</c:v>
                </c:pt>
                <c:pt idx="144">
                  <c:v>365.81</c:v>
                </c:pt>
                <c:pt idx="145">
                  <c:v>367.81</c:v>
                </c:pt>
                <c:pt idx="146">
                  <c:v>369.81</c:v>
                </c:pt>
                <c:pt idx="147">
                  <c:v>371.81</c:v>
                </c:pt>
                <c:pt idx="148">
                  <c:v>373.81</c:v>
                </c:pt>
                <c:pt idx="149">
                  <c:v>375.81</c:v>
                </c:pt>
                <c:pt idx="150">
                  <c:v>377.81</c:v>
                </c:pt>
                <c:pt idx="151">
                  <c:v>379.81</c:v>
                </c:pt>
                <c:pt idx="152">
                  <c:v>381.81</c:v>
                </c:pt>
                <c:pt idx="153">
                  <c:v>383.81</c:v>
                </c:pt>
                <c:pt idx="154">
                  <c:v>385.81</c:v>
                </c:pt>
                <c:pt idx="155">
                  <c:v>387.81</c:v>
                </c:pt>
                <c:pt idx="156">
                  <c:v>389.81</c:v>
                </c:pt>
                <c:pt idx="157">
                  <c:v>391.81</c:v>
                </c:pt>
                <c:pt idx="158">
                  <c:v>393.81</c:v>
                </c:pt>
                <c:pt idx="159">
                  <c:v>395.81</c:v>
                </c:pt>
                <c:pt idx="160">
                  <c:v>397.81</c:v>
                </c:pt>
                <c:pt idx="161">
                  <c:v>399.81</c:v>
                </c:pt>
                <c:pt idx="162">
                  <c:v>401.81</c:v>
                </c:pt>
                <c:pt idx="163">
                  <c:v>403.81</c:v>
                </c:pt>
                <c:pt idx="164">
                  <c:v>405.81</c:v>
                </c:pt>
                <c:pt idx="165">
                  <c:v>407.81</c:v>
                </c:pt>
                <c:pt idx="166">
                  <c:v>409.81</c:v>
                </c:pt>
                <c:pt idx="167">
                  <c:v>411.81</c:v>
                </c:pt>
                <c:pt idx="168">
                  <c:v>413.81</c:v>
                </c:pt>
                <c:pt idx="169">
                  <c:v>415.81</c:v>
                </c:pt>
                <c:pt idx="170">
                  <c:v>417.81</c:v>
                </c:pt>
                <c:pt idx="171">
                  <c:v>419.81</c:v>
                </c:pt>
                <c:pt idx="172">
                  <c:v>421.81</c:v>
                </c:pt>
                <c:pt idx="173">
                  <c:v>423.81</c:v>
                </c:pt>
                <c:pt idx="174">
                  <c:v>425.81</c:v>
                </c:pt>
                <c:pt idx="175">
                  <c:v>427.81</c:v>
                </c:pt>
                <c:pt idx="176">
                  <c:v>429.81</c:v>
                </c:pt>
                <c:pt idx="177">
                  <c:v>431.81</c:v>
                </c:pt>
                <c:pt idx="178">
                  <c:v>433.81</c:v>
                </c:pt>
                <c:pt idx="179">
                  <c:v>435.81</c:v>
                </c:pt>
                <c:pt idx="180">
                  <c:v>437.81</c:v>
                </c:pt>
                <c:pt idx="181">
                  <c:v>439.81</c:v>
                </c:pt>
                <c:pt idx="182">
                  <c:v>441.81</c:v>
                </c:pt>
                <c:pt idx="183">
                  <c:v>443.81</c:v>
                </c:pt>
                <c:pt idx="184">
                  <c:v>445.81</c:v>
                </c:pt>
                <c:pt idx="185">
                  <c:v>447.81</c:v>
                </c:pt>
                <c:pt idx="186">
                  <c:v>449.81</c:v>
                </c:pt>
                <c:pt idx="187">
                  <c:v>451.81</c:v>
                </c:pt>
                <c:pt idx="188">
                  <c:v>453.81</c:v>
                </c:pt>
                <c:pt idx="189">
                  <c:v>455.81</c:v>
                </c:pt>
                <c:pt idx="190">
                  <c:v>457.81</c:v>
                </c:pt>
                <c:pt idx="191">
                  <c:v>459.81</c:v>
                </c:pt>
                <c:pt idx="192">
                  <c:v>461.81</c:v>
                </c:pt>
                <c:pt idx="193">
                  <c:v>463.81</c:v>
                </c:pt>
                <c:pt idx="194">
                  <c:v>465.81</c:v>
                </c:pt>
                <c:pt idx="195">
                  <c:v>467.81</c:v>
                </c:pt>
                <c:pt idx="196">
                  <c:v>469.81</c:v>
                </c:pt>
                <c:pt idx="197">
                  <c:v>471.81</c:v>
                </c:pt>
                <c:pt idx="198">
                  <c:v>473.81</c:v>
                </c:pt>
                <c:pt idx="199">
                  <c:v>475.81</c:v>
                </c:pt>
                <c:pt idx="200">
                  <c:v>477.81</c:v>
                </c:pt>
                <c:pt idx="201">
                  <c:v>479.81</c:v>
                </c:pt>
                <c:pt idx="202">
                  <c:v>481.81</c:v>
                </c:pt>
                <c:pt idx="203">
                  <c:v>483.81</c:v>
                </c:pt>
                <c:pt idx="204">
                  <c:v>485.81</c:v>
                </c:pt>
                <c:pt idx="205">
                  <c:v>487.81</c:v>
                </c:pt>
                <c:pt idx="206">
                  <c:v>489.81</c:v>
                </c:pt>
                <c:pt idx="207">
                  <c:v>491.81</c:v>
                </c:pt>
                <c:pt idx="208">
                  <c:v>493.81</c:v>
                </c:pt>
                <c:pt idx="209">
                  <c:v>495.81</c:v>
                </c:pt>
                <c:pt idx="210">
                  <c:v>497.81</c:v>
                </c:pt>
                <c:pt idx="211">
                  <c:v>499.81</c:v>
                </c:pt>
                <c:pt idx="212">
                  <c:v>501.81</c:v>
                </c:pt>
                <c:pt idx="213">
                  <c:v>503.81</c:v>
                </c:pt>
                <c:pt idx="214">
                  <c:v>505.81</c:v>
                </c:pt>
                <c:pt idx="215">
                  <c:v>507.81</c:v>
                </c:pt>
                <c:pt idx="216">
                  <c:v>509.81</c:v>
                </c:pt>
                <c:pt idx="217">
                  <c:v>511.81</c:v>
                </c:pt>
                <c:pt idx="218">
                  <c:v>513.8099999999996</c:v>
                </c:pt>
                <c:pt idx="219">
                  <c:v>515.8099999999996</c:v>
                </c:pt>
                <c:pt idx="220">
                  <c:v>517.8099999999996</c:v>
                </c:pt>
                <c:pt idx="221">
                  <c:v>519.8099999999996</c:v>
                </c:pt>
                <c:pt idx="222">
                  <c:v>521.8099999999996</c:v>
                </c:pt>
                <c:pt idx="223">
                  <c:v>523.8099999999996</c:v>
                </c:pt>
                <c:pt idx="224">
                  <c:v>525.8099999999996</c:v>
                </c:pt>
                <c:pt idx="225">
                  <c:v>527.8099999999996</c:v>
                </c:pt>
                <c:pt idx="226">
                  <c:v>529.8099999999996</c:v>
                </c:pt>
                <c:pt idx="227">
                  <c:v>531.8099999999996</c:v>
                </c:pt>
                <c:pt idx="228">
                  <c:v>533.8099999999996</c:v>
                </c:pt>
                <c:pt idx="229">
                  <c:v>535.8099999999996</c:v>
                </c:pt>
                <c:pt idx="230">
                  <c:v>537.8099999999996</c:v>
                </c:pt>
                <c:pt idx="231">
                  <c:v>539.8099999999996</c:v>
                </c:pt>
                <c:pt idx="232">
                  <c:v>541.8099999999996</c:v>
                </c:pt>
                <c:pt idx="233">
                  <c:v>543.8099999999996</c:v>
                </c:pt>
                <c:pt idx="234">
                  <c:v>545.8099999999996</c:v>
                </c:pt>
                <c:pt idx="235">
                  <c:v>547.8099999999996</c:v>
                </c:pt>
                <c:pt idx="236">
                  <c:v>549.8099999999996</c:v>
                </c:pt>
                <c:pt idx="237">
                  <c:v>551.8099999999996</c:v>
                </c:pt>
                <c:pt idx="238">
                  <c:v>553.98</c:v>
                </c:pt>
                <c:pt idx="239">
                  <c:v>555.98</c:v>
                </c:pt>
                <c:pt idx="240">
                  <c:v>557.98</c:v>
                </c:pt>
                <c:pt idx="241">
                  <c:v>559.98</c:v>
                </c:pt>
                <c:pt idx="242">
                  <c:v>561.98</c:v>
                </c:pt>
                <c:pt idx="243">
                  <c:v>563.98</c:v>
                </c:pt>
                <c:pt idx="244">
                  <c:v>565.98</c:v>
                </c:pt>
                <c:pt idx="245">
                  <c:v>567.98</c:v>
                </c:pt>
                <c:pt idx="246">
                  <c:v>569.98</c:v>
                </c:pt>
                <c:pt idx="247">
                  <c:v>571.98</c:v>
                </c:pt>
                <c:pt idx="248">
                  <c:v>573.98</c:v>
                </c:pt>
                <c:pt idx="249">
                  <c:v>575.98</c:v>
                </c:pt>
                <c:pt idx="250">
                  <c:v>577.98</c:v>
                </c:pt>
                <c:pt idx="251">
                  <c:v>579.98</c:v>
                </c:pt>
                <c:pt idx="252">
                  <c:v>581.98</c:v>
                </c:pt>
                <c:pt idx="253">
                  <c:v>583.98</c:v>
                </c:pt>
                <c:pt idx="254">
                  <c:v>585.98</c:v>
                </c:pt>
                <c:pt idx="255">
                  <c:v>587.98</c:v>
                </c:pt>
                <c:pt idx="256">
                  <c:v>589.98</c:v>
                </c:pt>
                <c:pt idx="257">
                  <c:v>591.98</c:v>
                </c:pt>
                <c:pt idx="258">
                  <c:v>593.98</c:v>
                </c:pt>
                <c:pt idx="259">
                  <c:v>595.98</c:v>
                </c:pt>
                <c:pt idx="260">
                  <c:v>597.98</c:v>
                </c:pt>
                <c:pt idx="261">
                  <c:v>599.98</c:v>
                </c:pt>
                <c:pt idx="262">
                  <c:v>611.81999999999971</c:v>
                </c:pt>
                <c:pt idx="263">
                  <c:v>613.81999999999971</c:v>
                </c:pt>
                <c:pt idx="264">
                  <c:v>615.81999999999971</c:v>
                </c:pt>
                <c:pt idx="265">
                  <c:v>617.81999999999971</c:v>
                </c:pt>
                <c:pt idx="266">
                  <c:v>619.81999999999971</c:v>
                </c:pt>
                <c:pt idx="267">
                  <c:v>621.81999999999971</c:v>
                </c:pt>
                <c:pt idx="268">
                  <c:v>623.81999999999971</c:v>
                </c:pt>
                <c:pt idx="269">
                  <c:v>625.81999999999971</c:v>
                </c:pt>
                <c:pt idx="270">
                  <c:v>627.81999999999971</c:v>
                </c:pt>
                <c:pt idx="271">
                  <c:v>629.81999999999971</c:v>
                </c:pt>
                <c:pt idx="272">
                  <c:v>631.81999999999971</c:v>
                </c:pt>
                <c:pt idx="273">
                  <c:v>633.81999999999971</c:v>
                </c:pt>
                <c:pt idx="274">
                  <c:v>635.81999999999971</c:v>
                </c:pt>
                <c:pt idx="275">
                  <c:v>637.81999999999971</c:v>
                </c:pt>
                <c:pt idx="276">
                  <c:v>639.81999999999971</c:v>
                </c:pt>
                <c:pt idx="277">
                  <c:v>641.81999999999971</c:v>
                </c:pt>
                <c:pt idx="278">
                  <c:v>643.81999999999971</c:v>
                </c:pt>
                <c:pt idx="279">
                  <c:v>645.81999999999971</c:v>
                </c:pt>
                <c:pt idx="280">
                  <c:v>647.81999999999971</c:v>
                </c:pt>
                <c:pt idx="281">
                  <c:v>649.81999999999971</c:v>
                </c:pt>
                <c:pt idx="282">
                  <c:v>651.81999999999971</c:v>
                </c:pt>
                <c:pt idx="283">
                  <c:v>653.81999999999971</c:v>
                </c:pt>
                <c:pt idx="284">
                  <c:v>655.81999999999971</c:v>
                </c:pt>
                <c:pt idx="285">
                  <c:v>657.81999999999971</c:v>
                </c:pt>
                <c:pt idx="286">
                  <c:v>659.81999999999971</c:v>
                </c:pt>
                <c:pt idx="287">
                  <c:v>661.81999999999971</c:v>
                </c:pt>
                <c:pt idx="288">
                  <c:v>663.81999999999971</c:v>
                </c:pt>
                <c:pt idx="289">
                  <c:v>665.81999999999971</c:v>
                </c:pt>
                <c:pt idx="290">
                  <c:v>667.81999999999971</c:v>
                </c:pt>
                <c:pt idx="291">
                  <c:v>669.81999999999971</c:v>
                </c:pt>
                <c:pt idx="292">
                  <c:v>671.81999999999971</c:v>
                </c:pt>
                <c:pt idx="293">
                  <c:v>673.81999999999971</c:v>
                </c:pt>
                <c:pt idx="294">
                  <c:v>675.81999999999971</c:v>
                </c:pt>
                <c:pt idx="295">
                  <c:v>677.81999999999971</c:v>
                </c:pt>
                <c:pt idx="296">
                  <c:v>679.81999999999971</c:v>
                </c:pt>
                <c:pt idx="297">
                  <c:v>681.81999999999971</c:v>
                </c:pt>
                <c:pt idx="298">
                  <c:v>683.81999999999971</c:v>
                </c:pt>
                <c:pt idx="299">
                  <c:v>685.81999999999971</c:v>
                </c:pt>
                <c:pt idx="300">
                  <c:v>687.81999999999971</c:v>
                </c:pt>
                <c:pt idx="301">
                  <c:v>689.81999999999971</c:v>
                </c:pt>
                <c:pt idx="302">
                  <c:v>691.81999999999971</c:v>
                </c:pt>
                <c:pt idx="303">
                  <c:v>693.81999999999971</c:v>
                </c:pt>
                <c:pt idx="304">
                  <c:v>695.81999999999971</c:v>
                </c:pt>
              </c:numCache>
            </c:numRef>
          </c:xVal>
          <c:yVal>
            <c:numRef>
              <c:f>Sheet14!$L$1:$L$305</c:f>
              <c:numCache>
                <c:formatCode>General</c:formatCode>
                <c:ptCount val="305"/>
                <c:pt idx="0">
                  <c:v>0.87900000000000034</c:v>
                </c:pt>
                <c:pt idx="1">
                  <c:v>0.86700000000000033</c:v>
                </c:pt>
                <c:pt idx="2">
                  <c:v>0.87900000000000034</c:v>
                </c:pt>
                <c:pt idx="3">
                  <c:v>0.86500000000000032</c:v>
                </c:pt>
                <c:pt idx="4">
                  <c:v>0.85300000000000031</c:v>
                </c:pt>
                <c:pt idx="5">
                  <c:v>0.84500000000000031</c:v>
                </c:pt>
                <c:pt idx="6">
                  <c:v>0.85500000000000032</c:v>
                </c:pt>
                <c:pt idx="7">
                  <c:v>0.85700000000000032</c:v>
                </c:pt>
                <c:pt idx="8">
                  <c:v>0.86100000000000032</c:v>
                </c:pt>
                <c:pt idx="9">
                  <c:v>0.85700000000000032</c:v>
                </c:pt>
                <c:pt idx="10">
                  <c:v>0.85100000000000031</c:v>
                </c:pt>
                <c:pt idx="11">
                  <c:v>0.85400000000000031</c:v>
                </c:pt>
                <c:pt idx="12">
                  <c:v>0.85700000000000032</c:v>
                </c:pt>
                <c:pt idx="13">
                  <c:v>0.85300000000000031</c:v>
                </c:pt>
                <c:pt idx="14">
                  <c:v>0.8430000000000003</c:v>
                </c:pt>
                <c:pt idx="15">
                  <c:v>0.84500000000000031</c:v>
                </c:pt>
                <c:pt idx="16">
                  <c:v>0.85300000000000031</c:v>
                </c:pt>
                <c:pt idx="17">
                  <c:v>0.85400000000000031</c:v>
                </c:pt>
                <c:pt idx="18">
                  <c:v>0.85200000000000031</c:v>
                </c:pt>
                <c:pt idx="19">
                  <c:v>0.85400000000000031</c:v>
                </c:pt>
                <c:pt idx="20">
                  <c:v>0.84900000000000031</c:v>
                </c:pt>
                <c:pt idx="21">
                  <c:v>0.85100000000000031</c:v>
                </c:pt>
                <c:pt idx="22">
                  <c:v>0.8420000000000003</c:v>
                </c:pt>
                <c:pt idx="23">
                  <c:v>0.84400000000000031</c:v>
                </c:pt>
                <c:pt idx="24">
                  <c:v>0.84400000000000031</c:v>
                </c:pt>
                <c:pt idx="25">
                  <c:v>0.84600000000000031</c:v>
                </c:pt>
                <c:pt idx="26">
                  <c:v>0.84500000000000031</c:v>
                </c:pt>
                <c:pt idx="27">
                  <c:v>0.84800000000000031</c:v>
                </c:pt>
                <c:pt idx="28">
                  <c:v>0.84500000000000031</c:v>
                </c:pt>
                <c:pt idx="29">
                  <c:v>0.84700000000000031</c:v>
                </c:pt>
                <c:pt idx="30">
                  <c:v>0.84700000000000031</c:v>
                </c:pt>
                <c:pt idx="31">
                  <c:v>0.84500000000000031</c:v>
                </c:pt>
                <c:pt idx="32">
                  <c:v>0.84400000000000031</c:v>
                </c:pt>
                <c:pt idx="33">
                  <c:v>0.84800000000000031</c:v>
                </c:pt>
                <c:pt idx="34">
                  <c:v>0.84500000000000031</c:v>
                </c:pt>
                <c:pt idx="35">
                  <c:v>0.84800000000000031</c:v>
                </c:pt>
                <c:pt idx="36">
                  <c:v>0.85100000000000031</c:v>
                </c:pt>
                <c:pt idx="37">
                  <c:v>0.85200000000000031</c:v>
                </c:pt>
                <c:pt idx="38">
                  <c:v>0.85700000000000032</c:v>
                </c:pt>
                <c:pt idx="39">
                  <c:v>0.85000000000000031</c:v>
                </c:pt>
                <c:pt idx="40">
                  <c:v>0.85700000000000032</c:v>
                </c:pt>
                <c:pt idx="41">
                  <c:v>0.85100000000000031</c:v>
                </c:pt>
                <c:pt idx="42">
                  <c:v>0.84800000000000031</c:v>
                </c:pt>
                <c:pt idx="43">
                  <c:v>0.85300000000000031</c:v>
                </c:pt>
                <c:pt idx="44">
                  <c:v>0.84400000000000031</c:v>
                </c:pt>
                <c:pt idx="45">
                  <c:v>0.82700000000000029</c:v>
                </c:pt>
                <c:pt idx="46">
                  <c:v>0.85000000000000031</c:v>
                </c:pt>
                <c:pt idx="47">
                  <c:v>0.85000000000000031</c:v>
                </c:pt>
                <c:pt idx="48">
                  <c:v>0.85300000000000031</c:v>
                </c:pt>
                <c:pt idx="49">
                  <c:v>0.85000000000000031</c:v>
                </c:pt>
                <c:pt idx="50">
                  <c:v>0.85200000000000031</c:v>
                </c:pt>
                <c:pt idx="51">
                  <c:v>0.85300000000000031</c:v>
                </c:pt>
                <c:pt idx="52">
                  <c:v>0.85000000000000031</c:v>
                </c:pt>
                <c:pt idx="53">
                  <c:v>0.84800000000000031</c:v>
                </c:pt>
                <c:pt idx="54">
                  <c:v>0.8360000000000003</c:v>
                </c:pt>
                <c:pt idx="55">
                  <c:v>0.85000000000000031</c:v>
                </c:pt>
                <c:pt idx="56">
                  <c:v>0.85100000000000031</c:v>
                </c:pt>
                <c:pt idx="57">
                  <c:v>0.85100000000000031</c:v>
                </c:pt>
                <c:pt idx="58">
                  <c:v>0.84700000000000031</c:v>
                </c:pt>
                <c:pt idx="59">
                  <c:v>0.84700000000000031</c:v>
                </c:pt>
                <c:pt idx="60">
                  <c:v>0.84900000000000031</c:v>
                </c:pt>
                <c:pt idx="61">
                  <c:v>0.85400000000000031</c:v>
                </c:pt>
                <c:pt idx="62">
                  <c:v>0.86000000000000032</c:v>
                </c:pt>
                <c:pt idx="63">
                  <c:v>0.85400000000000031</c:v>
                </c:pt>
                <c:pt idx="64">
                  <c:v>0.84700000000000031</c:v>
                </c:pt>
                <c:pt idx="65">
                  <c:v>0.85000000000000031</c:v>
                </c:pt>
                <c:pt idx="66">
                  <c:v>0.85600000000000032</c:v>
                </c:pt>
                <c:pt idx="67">
                  <c:v>0.85900000000000032</c:v>
                </c:pt>
                <c:pt idx="68">
                  <c:v>0.85200000000000031</c:v>
                </c:pt>
                <c:pt idx="69">
                  <c:v>0.85600000000000032</c:v>
                </c:pt>
                <c:pt idx="70">
                  <c:v>0.85100000000000031</c:v>
                </c:pt>
                <c:pt idx="71">
                  <c:v>0.85200000000000031</c:v>
                </c:pt>
                <c:pt idx="72">
                  <c:v>0.85700000000000032</c:v>
                </c:pt>
                <c:pt idx="73">
                  <c:v>0.86200000000000032</c:v>
                </c:pt>
                <c:pt idx="74">
                  <c:v>0.8430000000000003</c:v>
                </c:pt>
                <c:pt idx="75">
                  <c:v>0.85000000000000031</c:v>
                </c:pt>
                <c:pt idx="76">
                  <c:v>0.85400000000000031</c:v>
                </c:pt>
                <c:pt idx="77">
                  <c:v>0.84700000000000031</c:v>
                </c:pt>
                <c:pt idx="78">
                  <c:v>0.84400000000000031</c:v>
                </c:pt>
                <c:pt idx="79">
                  <c:v>0.84800000000000031</c:v>
                </c:pt>
                <c:pt idx="80">
                  <c:v>0.85100000000000031</c:v>
                </c:pt>
                <c:pt idx="81">
                  <c:v>0.85600000000000032</c:v>
                </c:pt>
                <c:pt idx="82">
                  <c:v>0.84500000000000031</c:v>
                </c:pt>
                <c:pt idx="83">
                  <c:v>0.84900000000000031</c:v>
                </c:pt>
                <c:pt idx="84">
                  <c:v>0.85300000000000031</c:v>
                </c:pt>
                <c:pt idx="85">
                  <c:v>0.85000000000000031</c:v>
                </c:pt>
                <c:pt idx="86">
                  <c:v>0.84400000000000031</c:v>
                </c:pt>
                <c:pt idx="87">
                  <c:v>0.85100000000000031</c:v>
                </c:pt>
                <c:pt idx="88">
                  <c:v>0.85900000000000032</c:v>
                </c:pt>
                <c:pt idx="89">
                  <c:v>0.85600000000000032</c:v>
                </c:pt>
                <c:pt idx="90">
                  <c:v>0.85100000000000031</c:v>
                </c:pt>
                <c:pt idx="91">
                  <c:v>0.85100000000000031</c:v>
                </c:pt>
                <c:pt idx="92">
                  <c:v>0.86000000000000032</c:v>
                </c:pt>
                <c:pt idx="93">
                  <c:v>0.85400000000000031</c:v>
                </c:pt>
                <c:pt idx="94">
                  <c:v>0.85300000000000031</c:v>
                </c:pt>
                <c:pt idx="95">
                  <c:v>0.85300000000000031</c:v>
                </c:pt>
                <c:pt idx="96">
                  <c:v>0.85400000000000031</c:v>
                </c:pt>
                <c:pt idx="97">
                  <c:v>0.85400000000000031</c:v>
                </c:pt>
                <c:pt idx="98">
                  <c:v>0.84900000000000031</c:v>
                </c:pt>
                <c:pt idx="99">
                  <c:v>0.86000000000000032</c:v>
                </c:pt>
                <c:pt idx="100">
                  <c:v>0.85800000000000032</c:v>
                </c:pt>
                <c:pt idx="101">
                  <c:v>0.86000000000000032</c:v>
                </c:pt>
                <c:pt idx="102">
                  <c:v>0.85900000000000032</c:v>
                </c:pt>
                <c:pt idx="103">
                  <c:v>0.85500000000000032</c:v>
                </c:pt>
                <c:pt idx="104">
                  <c:v>0.85600000000000032</c:v>
                </c:pt>
                <c:pt idx="105">
                  <c:v>0.86100000000000032</c:v>
                </c:pt>
                <c:pt idx="106">
                  <c:v>0.85800000000000032</c:v>
                </c:pt>
                <c:pt idx="107">
                  <c:v>0.85400000000000031</c:v>
                </c:pt>
                <c:pt idx="108">
                  <c:v>0.85700000000000032</c:v>
                </c:pt>
                <c:pt idx="109">
                  <c:v>0.86100000000000032</c:v>
                </c:pt>
                <c:pt idx="110">
                  <c:v>0.85700000000000032</c:v>
                </c:pt>
                <c:pt idx="111">
                  <c:v>0.84900000000000031</c:v>
                </c:pt>
                <c:pt idx="112">
                  <c:v>0.86900000000000033</c:v>
                </c:pt>
                <c:pt idx="113">
                  <c:v>0.86500000000000032</c:v>
                </c:pt>
                <c:pt idx="114">
                  <c:v>0.86600000000000033</c:v>
                </c:pt>
                <c:pt idx="115">
                  <c:v>0.86200000000000032</c:v>
                </c:pt>
                <c:pt idx="116">
                  <c:v>0.86400000000000032</c:v>
                </c:pt>
                <c:pt idx="117">
                  <c:v>0.86400000000000032</c:v>
                </c:pt>
                <c:pt idx="118">
                  <c:v>0.86000000000000032</c:v>
                </c:pt>
                <c:pt idx="119">
                  <c:v>0.86500000000000032</c:v>
                </c:pt>
                <c:pt idx="120">
                  <c:v>0.86200000000000032</c:v>
                </c:pt>
                <c:pt idx="121">
                  <c:v>0.86800000000000033</c:v>
                </c:pt>
                <c:pt idx="122">
                  <c:v>0.86400000000000032</c:v>
                </c:pt>
                <c:pt idx="123">
                  <c:v>0.86100000000000032</c:v>
                </c:pt>
                <c:pt idx="124">
                  <c:v>0.86800000000000033</c:v>
                </c:pt>
                <c:pt idx="125">
                  <c:v>0.87000000000000033</c:v>
                </c:pt>
                <c:pt idx="126">
                  <c:v>0.86600000000000033</c:v>
                </c:pt>
                <c:pt idx="127">
                  <c:v>0.86700000000000033</c:v>
                </c:pt>
                <c:pt idx="128">
                  <c:v>0.86500000000000032</c:v>
                </c:pt>
                <c:pt idx="129">
                  <c:v>0.87100000000000033</c:v>
                </c:pt>
                <c:pt idx="130">
                  <c:v>0.87200000000000033</c:v>
                </c:pt>
                <c:pt idx="131">
                  <c:v>0.86600000000000033</c:v>
                </c:pt>
                <c:pt idx="132">
                  <c:v>0.86900000000000033</c:v>
                </c:pt>
                <c:pt idx="133">
                  <c:v>0.85900000000000032</c:v>
                </c:pt>
                <c:pt idx="134">
                  <c:v>0.87000000000000033</c:v>
                </c:pt>
                <c:pt idx="135">
                  <c:v>0.86600000000000033</c:v>
                </c:pt>
                <c:pt idx="136">
                  <c:v>0.86900000000000033</c:v>
                </c:pt>
                <c:pt idx="137">
                  <c:v>0.87100000000000033</c:v>
                </c:pt>
                <c:pt idx="138">
                  <c:v>0.86000000000000032</c:v>
                </c:pt>
                <c:pt idx="139">
                  <c:v>0.87000000000000033</c:v>
                </c:pt>
                <c:pt idx="140">
                  <c:v>0.87100000000000033</c:v>
                </c:pt>
                <c:pt idx="141">
                  <c:v>0.85400000000000031</c:v>
                </c:pt>
                <c:pt idx="142">
                  <c:v>0.87100000000000033</c:v>
                </c:pt>
                <c:pt idx="143">
                  <c:v>0.87600000000000033</c:v>
                </c:pt>
                <c:pt idx="144">
                  <c:v>0.87100000000000033</c:v>
                </c:pt>
                <c:pt idx="145">
                  <c:v>0.87200000000000033</c:v>
                </c:pt>
                <c:pt idx="146">
                  <c:v>0.86700000000000033</c:v>
                </c:pt>
                <c:pt idx="147">
                  <c:v>0.87300000000000033</c:v>
                </c:pt>
                <c:pt idx="148">
                  <c:v>0.86200000000000032</c:v>
                </c:pt>
                <c:pt idx="149">
                  <c:v>0.87800000000000034</c:v>
                </c:pt>
                <c:pt idx="150">
                  <c:v>0.87600000000000033</c:v>
                </c:pt>
                <c:pt idx="151">
                  <c:v>0.87600000000000033</c:v>
                </c:pt>
                <c:pt idx="152">
                  <c:v>0.87400000000000033</c:v>
                </c:pt>
                <c:pt idx="153">
                  <c:v>0.87400000000000033</c:v>
                </c:pt>
                <c:pt idx="154">
                  <c:v>0.87600000000000033</c:v>
                </c:pt>
                <c:pt idx="155">
                  <c:v>0.87400000000000033</c:v>
                </c:pt>
                <c:pt idx="156">
                  <c:v>0.87100000000000033</c:v>
                </c:pt>
                <c:pt idx="157">
                  <c:v>0.87000000000000033</c:v>
                </c:pt>
                <c:pt idx="158">
                  <c:v>0.87400000000000033</c:v>
                </c:pt>
                <c:pt idx="159">
                  <c:v>0.87700000000000033</c:v>
                </c:pt>
                <c:pt idx="160">
                  <c:v>0.87400000000000033</c:v>
                </c:pt>
                <c:pt idx="161">
                  <c:v>0.87300000000000033</c:v>
                </c:pt>
                <c:pt idx="162">
                  <c:v>0.87500000000000033</c:v>
                </c:pt>
                <c:pt idx="163">
                  <c:v>0.87900000000000034</c:v>
                </c:pt>
                <c:pt idx="164">
                  <c:v>0.87400000000000033</c:v>
                </c:pt>
                <c:pt idx="165">
                  <c:v>0.87400000000000033</c:v>
                </c:pt>
                <c:pt idx="166">
                  <c:v>0.86500000000000032</c:v>
                </c:pt>
                <c:pt idx="167">
                  <c:v>0.87200000000000033</c:v>
                </c:pt>
                <c:pt idx="168">
                  <c:v>0.87300000000000033</c:v>
                </c:pt>
                <c:pt idx="169">
                  <c:v>0.87200000000000033</c:v>
                </c:pt>
                <c:pt idx="170">
                  <c:v>0.87000000000000033</c:v>
                </c:pt>
                <c:pt idx="171">
                  <c:v>0.87100000000000033</c:v>
                </c:pt>
                <c:pt idx="172">
                  <c:v>0.87800000000000034</c:v>
                </c:pt>
                <c:pt idx="173">
                  <c:v>0.87600000000000033</c:v>
                </c:pt>
                <c:pt idx="174">
                  <c:v>0.87300000000000033</c:v>
                </c:pt>
                <c:pt idx="175">
                  <c:v>0.88000000000000034</c:v>
                </c:pt>
                <c:pt idx="176">
                  <c:v>0.87700000000000033</c:v>
                </c:pt>
                <c:pt idx="177">
                  <c:v>0.87500000000000033</c:v>
                </c:pt>
                <c:pt idx="178">
                  <c:v>0.87500000000000033</c:v>
                </c:pt>
                <c:pt idx="179">
                  <c:v>0.87100000000000033</c:v>
                </c:pt>
                <c:pt idx="180">
                  <c:v>0.87500000000000033</c:v>
                </c:pt>
                <c:pt idx="181">
                  <c:v>0.87600000000000033</c:v>
                </c:pt>
                <c:pt idx="182">
                  <c:v>0.87100000000000033</c:v>
                </c:pt>
                <c:pt idx="183">
                  <c:v>0.87200000000000033</c:v>
                </c:pt>
                <c:pt idx="184">
                  <c:v>0.87800000000000034</c:v>
                </c:pt>
                <c:pt idx="185">
                  <c:v>0.87600000000000033</c:v>
                </c:pt>
                <c:pt idx="186">
                  <c:v>0.87800000000000034</c:v>
                </c:pt>
                <c:pt idx="187">
                  <c:v>0.87700000000000033</c:v>
                </c:pt>
                <c:pt idx="188">
                  <c:v>0.88000000000000034</c:v>
                </c:pt>
                <c:pt idx="189">
                  <c:v>0.87400000000000033</c:v>
                </c:pt>
                <c:pt idx="190">
                  <c:v>0.86900000000000033</c:v>
                </c:pt>
                <c:pt idx="191">
                  <c:v>0.87800000000000034</c:v>
                </c:pt>
                <c:pt idx="192">
                  <c:v>0.87600000000000033</c:v>
                </c:pt>
                <c:pt idx="193">
                  <c:v>0.87600000000000033</c:v>
                </c:pt>
                <c:pt idx="194">
                  <c:v>0.87900000000000034</c:v>
                </c:pt>
                <c:pt idx="195">
                  <c:v>0.87300000000000033</c:v>
                </c:pt>
                <c:pt idx="196">
                  <c:v>0.89200000000000035</c:v>
                </c:pt>
                <c:pt idx="197">
                  <c:v>0.88200000000000034</c:v>
                </c:pt>
                <c:pt idx="198">
                  <c:v>0.87800000000000034</c:v>
                </c:pt>
                <c:pt idx="199">
                  <c:v>0.87700000000000033</c:v>
                </c:pt>
                <c:pt idx="200">
                  <c:v>0.88200000000000034</c:v>
                </c:pt>
                <c:pt idx="201">
                  <c:v>0.87600000000000033</c:v>
                </c:pt>
                <c:pt idx="202">
                  <c:v>0.87700000000000033</c:v>
                </c:pt>
                <c:pt idx="203">
                  <c:v>0.88800000000000034</c:v>
                </c:pt>
                <c:pt idx="204">
                  <c:v>0.88100000000000034</c:v>
                </c:pt>
                <c:pt idx="205">
                  <c:v>0.87600000000000033</c:v>
                </c:pt>
                <c:pt idx="206">
                  <c:v>0.88600000000000034</c:v>
                </c:pt>
                <c:pt idx="207">
                  <c:v>0.87800000000000034</c:v>
                </c:pt>
                <c:pt idx="208">
                  <c:v>0.87700000000000033</c:v>
                </c:pt>
                <c:pt idx="209">
                  <c:v>0.88200000000000034</c:v>
                </c:pt>
                <c:pt idx="210">
                  <c:v>0.88200000000000034</c:v>
                </c:pt>
                <c:pt idx="211">
                  <c:v>0.87400000000000033</c:v>
                </c:pt>
                <c:pt idx="212">
                  <c:v>0.88100000000000034</c:v>
                </c:pt>
                <c:pt idx="213">
                  <c:v>0.87600000000000033</c:v>
                </c:pt>
                <c:pt idx="214">
                  <c:v>0.86800000000000033</c:v>
                </c:pt>
                <c:pt idx="215">
                  <c:v>0.88100000000000034</c:v>
                </c:pt>
                <c:pt idx="216">
                  <c:v>0.9</c:v>
                </c:pt>
                <c:pt idx="217">
                  <c:v>0.88300000000000034</c:v>
                </c:pt>
                <c:pt idx="218">
                  <c:v>0.88500000000000034</c:v>
                </c:pt>
                <c:pt idx="219">
                  <c:v>0.88600000000000034</c:v>
                </c:pt>
                <c:pt idx="220">
                  <c:v>0.88200000000000034</c:v>
                </c:pt>
                <c:pt idx="221">
                  <c:v>0.88400000000000034</c:v>
                </c:pt>
                <c:pt idx="222">
                  <c:v>0.88100000000000034</c:v>
                </c:pt>
                <c:pt idx="223">
                  <c:v>0.88500000000000034</c:v>
                </c:pt>
                <c:pt idx="224">
                  <c:v>0.88000000000000034</c:v>
                </c:pt>
                <c:pt idx="225">
                  <c:v>0.88500000000000034</c:v>
                </c:pt>
                <c:pt idx="226">
                  <c:v>0.87700000000000033</c:v>
                </c:pt>
                <c:pt idx="227">
                  <c:v>0.88400000000000034</c:v>
                </c:pt>
                <c:pt idx="228">
                  <c:v>0.88200000000000034</c:v>
                </c:pt>
                <c:pt idx="229">
                  <c:v>0.87700000000000033</c:v>
                </c:pt>
                <c:pt idx="230">
                  <c:v>0.88400000000000034</c:v>
                </c:pt>
                <c:pt idx="231">
                  <c:v>0.88300000000000034</c:v>
                </c:pt>
                <c:pt idx="232">
                  <c:v>0.88100000000000034</c:v>
                </c:pt>
                <c:pt idx="233">
                  <c:v>0.87800000000000034</c:v>
                </c:pt>
                <c:pt idx="234">
                  <c:v>0.88200000000000034</c:v>
                </c:pt>
                <c:pt idx="235">
                  <c:v>0.88500000000000034</c:v>
                </c:pt>
                <c:pt idx="236">
                  <c:v>0.88500000000000034</c:v>
                </c:pt>
                <c:pt idx="237">
                  <c:v>0.88300000000000034</c:v>
                </c:pt>
                <c:pt idx="238">
                  <c:v>0.88400000000000034</c:v>
                </c:pt>
                <c:pt idx="239">
                  <c:v>0.88500000000000034</c:v>
                </c:pt>
                <c:pt idx="240">
                  <c:v>0.88600000000000034</c:v>
                </c:pt>
                <c:pt idx="241">
                  <c:v>0.88100000000000034</c:v>
                </c:pt>
                <c:pt idx="242">
                  <c:v>0.88100000000000034</c:v>
                </c:pt>
                <c:pt idx="243">
                  <c:v>0.89000000000000035</c:v>
                </c:pt>
                <c:pt idx="244">
                  <c:v>0.88400000000000034</c:v>
                </c:pt>
                <c:pt idx="245">
                  <c:v>0.88500000000000034</c:v>
                </c:pt>
                <c:pt idx="246">
                  <c:v>0.88300000000000034</c:v>
                </c:pt>
                <c:pt idx="247">
                  <c:v>0.88300000000000034</c:v>
                </c:pt>
                <c:pt idx="248">
                  <c:v>0.88600000000000034</c:v>
                </c:pt>
                <c:pt idx="249">
                  <c:v>0.88600000000000034</c:v>
                </c:pt>
                <c:pt idx="250">
                  <c:v>0.87800000000000034</c:v>
                </c:pt>
                <c:pt idx="251">
                  <c:v>0.88800000000000034</c:v>
                </c:pt>
                <c:pt idx="252">
                  <c:v>0.88700000000000034</c:v>
                </c:pt>
                <c:pt idx="253">
                  <c:v>0.88100000000000034</c:v>
                </c:pt>
                <c:pt idx="254">
                  <c:v>0.88600000000000034</c:v>
                </c:pt>
                <c:pt idx="255">
                  <c:v>0.88600000000000034</c:v>
                </c:pt>
                <c:pt idx="256">
                  <c:v>0.88200000000000034</c:v>
                </c:pt>
                <c:pt idx="257">
                  <c:v>0.88200000000000034</c:v>
                </c:pt>
                <c:pt idx="258">
                  <c:v>0.87900000000000034</c:v>
                </c:pt>
                <c:pt idx="259">
                  <c:v>0.88400000000000034</c:v>
                </c:pt>
                <c:pt idx="260">
                  <c:v>0.88600000000000034</c:v>
                </c:pt>
                <c:pt idx="261">
                  <c:v>0.88600000000000034</c:v>
                </c:pt>
                <c:pt idx="262">
                  <c:v>0.88300000000000034</c:v>
                </c:pt>
                <c:pt idx="263">
                  <c:v>0.89100000000000035</c:v>
                </c:pt>
                <c:pt idx="264">
                  <c:v>0.89300000000000035</c:v>
                </c:pt>
                <c:pt idx="265">
                  <c:v>0.89100000000000035</c:v>
                </c:pt>
                <c:pt idx="266">
                  <c:v>0.89100000000000035</c:v>
                </c:pt>
                <c:pt idx="267">
                  <c:v>0.88500000000000034</c:v>
                </c:pt>
                <c:pt idx="268">
                  <c:v>0.89400000000000035</c:v>
                </c:pt>
                <c:pt idx="269">
                  <c:v>0.89100000000000035</c:v>
                </c:pt>
                <c:pt idx="270">
                  <c:v>0.89400000000000035</c:v>
                </c:pt>
                <c:pt idx="271">
                  <c:v>0.88800000000000034</c:v>
                </c:pt>
                <c:pt idx="272">
                  <c:v>0.88900000000000035</c:v>
                </c:pt>
                <c:pt idx="273">
                  <c:v>0.89100000000000035</c:v>
                </c:pt>
                <c:pt idx="274">
                  <c:v>0.89000000000000035</c:v>
                </c:pt>
                <c:pt idx="275">
                  <c:v>0.89000000000000035</c:v>
                </c:pt>
                <c:pt idx="276">
                  <c:v>0.88500000000000034</c:v>
                </c:pt>
                <c:pt idx="277">
                  <c:v>0.88900000000000035</c:v>
                </c:pt>
                <c:pt idx="278">
                  <c:v>0.88800000000000034</c:v>
                </c:pt>
                <c:pt idx="279">
                  <c:v>0.89100000000000035</c:v>
                </c:pt>
                <c:pt idx="280">
                  <c:v>0.88800000000000034</c:v>
                </c:pt>
                <c:pt idx="281">
                  <c:v>0.88500000000000034</c:v>
                </c:pt>
                <c:pt idx="282">
                  <c:v>0.88700000000000034</c:v>
                </c:pt>
                <c:pt idx="283">
                  <c:v>0.88100000000000034</c:v>
                </c:pt>
                <c:pt idx="284">
                  <c:v>0.88600000000000034</c:v>
                </c:pt>
                <c:pt idx="285">
                  <c:v>0.88600000000000034</c:v>
                </c:pt>
                <c:pt idx="286">
                  <c:v>0.88700000000000034</c:v>
                </c:pt>
                <c:pt idx="287">
                  <c:v>0.88700000000000034</c:v>
                </c:pt>
                <c:pt idx="288">
                  <c:v>0.88800000000000034</c:v>
                </c:pt>
                <c:pt idx="289">
                  <c:v>0.88800000000000034</c:v>
                </c:pt>
                <c:pt idx="290">
                  <c:v>0.88800000000000034</c:v>
                </c:pt>
                <c:pt idx="291">
                  <c:v>0.88600000000000034</c:v>
                </c:pt>
                <c:pt idx="292">
                  <c:v>0.88900000000000035</c:v>
                </c:pt>
                <c:pt idx="293">
                  <c:v>0.88700000000000034</c:v>
                </c:pt>
                <c:pt idx="294">
                  <c:v>0.89200000000000035</c:v>
                </c:pt>
                <c:pt idx="295">
                  <c:v>0.88800000000000034</c:v>
                </c:pt>
                <c:pt idx="296">
                  <c:v>0.89200000000000035</c:v>
                </c:pt>
                <c:pt idx="297">
                  <c:v>0.88800000000000034</c:v>
                </c:pt>
                <c:pt idx="298">
                  <c:v>0.89100000000000035</c:v>
                </c:pt>
                <c:pt idx="299">
                  <c:v>0.88700000000000034</c:v>
                </c:pt>
                <c:pt idx="300">
                  <c:v>0.88600000000000034</c:v>
                </c:pt>
                <c:pt idx="301">
                  <c:v>0.88500000000000034</c:v>
                </c:pt>
                <c:pt idx="302">
                  <c:v>0.88800000000000034</c:v>
                </c:pt>
                <c:pt idx="303">
                  <c:v>0.89000000000000035</c:v>
                </c:pt>
                <c:pt idx="304">
                  <c:v>0.88600000000000034</c:v>
                </c:pt>
              </c:numCache>
            </c:numRef>
          </c:yVal>
        </c:ser>
        <c:axId val="35527296"/>
        <c:axId val="35537664"/>
      </c:scatterChart>
      <c:valAx>
        <c:axId val="35527296"/>
        <c:scaling>
          <c:orientation val="minMax"/>
          <c:min val="30"/>
        </c:scaling>
        <c:axPos val="b"/>
        <c:title>
          <c:tx>
            <c:rich>
              <a:bodyPr/>
              <a:lstStyle/>
              <a:p>
                <a:pPr>
                  <a:defRPr sz="1800" b="0">
                    <a:latin typeface="Arial" pitchFamily="34" charset="0"/>
                    <a:cs typeface="Arial" pitchFamily="34" charset="0"/>
                  </a:defRPr>
                </a:pPr>
                <a:r>
                  <a:rPr lang="en-GB" sz="1800" b="0" dirty="0">
                    <a:latin typeface="Arial" pitchFamily="34" charset="0"/>
                    <a:cs typeface="Arial" pitchFamily="34" charset="0"/>
                  </a:rPr>
                  <a:t>Time (seconds)</a:t>
                </a:r>
              </a:p>
            </c:rich>
          </c:tx>
          <c:layout>
            <c:manualLayout>
              <c:xMode val="edge"/>
              <c:yMode val="edge"/>
              <c:x val="0.42522100357089165"/>
              <c:y val="0.90112238517848953"/>
            </c:manualLayout>
          </c:layout>
        </c:title>
        <c:numFmt formatCode="General" sourceLinked="1"/>
        <c:majorTickMark val="none"/>
        <c:tickLblPos val="nextTo"/>
        <c:crossAx val="35537664"/>
        <c:crosses val="autoZero"/>
        <c:crossBetween val="midCat"/>
      </c:valAx>
      <c:valAx>
        <c:axId val="35537664"/>
        <c:scaling>
          <c:orientation val="minMax"/>
          <c:max val="2"/>
          <c:min val="0"/>
        </c:scaling>
        <c:axPos val="l"/>
        <c:majorGridlines/>
        <c:title>
          <c:tx>
            <c:rich>
              <a:bodyPr/>
              <a:lstStyle/>
              <a:p>
                <a:pPr>
                  <a:defRPr sz="1800" b="0">
                    <a:latin typeface="Arial" pitchFamily="34" charset="0"/>
                    <a:cs typeface="Arial" pitchFamily="34" charset="0"/>
                  </a:defRPr>
                </a:pPr>
                <a:r>
                  <a:rPr lang="en-GB" sz="1800" b="0" dirty="0" smtClean="0">
                    <a:latin typeface="Arial" pitchFamily="34" charset="0"/>
                    <a:cs typeface="Arial" pitchFamily="34" charset="0"/>
                  </a:rPr>
                  <a:t>Fluorescence</a:t>
                </a:r>
                <a:endParaRPr lang="en-GB" sz="1800" b="0" dirty="0">
                  <a:latin typeface="Arial" pitchFamily="34" charset="0"/>
                  <a:cs typeface="Arial" pitchFamily="34" charset="0"/>
                </a:endParaRPr>
              </a:p>
            </c:rich>
          </c:tx>
          <c:layout/>
        </c:title>
        <c:numFmt formatCode="General" sourceLinked="1"/>
        <c:majorTickMark val="none"/>
        <c:tickLblPos val="nextTo"/>
        <c:crossAx val="35527296"/>
        <c:crosses val="autoZero"/>
        <c:crossBetween val="midCat"/>
      </c:valAx>
    </c:plotArea>
    <c:legend>
      <c:legendPos val="r"/>
      <c:layout/>
    </c:legend>
    <c:plotVisOnly val="1"/>
  </c:chart>
  <c:spPr>
    <a:ln>
      <a:solidFill>
        <a:schemeClr val="tx1"/>
      </a:solidFill>
    </a:ln>
  </c:spPr>
  <c:txPr>
    <a:bodyPr/>
    <a:lstStyle/>
    <a:p>
      <a:pPr>
        <a:defRPr>
          <a:solidFill>
            <a:sysClr val="windowText" lastClr="000000"/>
          </a:solidFill>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119A26-8108-44FD-B164-9CE8CCFB6EE9}" type="datetimeFigureOut">
              <a:rPr lang="en-US" smtClean="0"/>
              <a:pPr/>
              <a:t>9/21/2009</a:t>
            </a:fld>
            <a:endParaRPr lang="en-GB" dirty="0"/>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FB2B14-FE15-4365-AE94-F1122CA68201}"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2952323" rtl="0" eaLnBrk="1" latinLnBrk="0" hangingPunct="1">
      <a:defRPr sz="3900" kern="1200">
        <a:solidFill>
          <a:schemeClr val="tx1"/>
        </a:solidFill>
        <a:latin typeface="+mn-lt"/>
        <a:ea typeface="+mn-ea"/>
        <a:cs typeface="+mn-cs"/>
      </a:defRPr>
    </a:lvl1pPr>
    <a:lvl2pPr marL="1476162" algn="l" defTabSz="2952323" rtl="0" eaLnBrk="1" latinLnBrk="0" hangingPunct="1">
      <a:defRPr sz="3900" kern="1200">
        <a:solidFill>
          <a:schemeClr val="tx1"/>
        </a:solidFill>
        <a:latin typeface="+mn-lt"/>
        <a:ea typeface="+mn-ea"/>
        <a:cs typeface="+mn-cs"/>
      </a:defRPr>
    </a:lvl2pPr>
    <a:lvl3pPr marL="2952323" algn="l" defTabSz="2952323" rtl="0" eaLnBrk="1" latinLnBrk="0" hangingPunct="1">
      <a:defRPr sz="3900" kern="1200">
        <a:solidFill>
          <a:schemeClr val="tx1"/>
        </a:solidFill>
        <a:latin typeface="+mn-lt"/>
        <a:ea typeface="+mn-ea"/>
        <a:cs typeface="+mn-cs"/>
      </a:defRPr>
    </a:lvl3pPr>
    <a:lvl4pPr marL="4428485" algn="l" defTabSz="2952323" rtl="0" eaLnBrk="1" latinLnBrk="0" hangingPunct="1">
      <a:defRPr sz="3900" kern="1200">
        <a:solidFill>
          <a:schemeClr val="tx1"/>
        </a:solidFill>
        <a:latin typeface="+mn-lt"/>
        <a:ea typeface="+mn-ea"/>
        <a:cs typeface="+mn-cs"/>
      </a:defRPr>
    </a:lvl4pPr>
    <a:lvl5pPr marL="5904647" algn="l" defTabSz="2952323" rtl="0" eaLnBrk="1" latinLnBrk="0" hangingPunct="1">
      <a:defRPr sz="3900" kern="1200">
        <a:solidFill>
          <a:schemeClr val="tx1"/>
        </a:solidFill>
        <a:latin typeface="+mn-lt"/>
        <a:ea typeface="+mn-ea"/>
        <a:cs typeface="+mn-cs"/>
      </a:defRPr>
    </a:lvl5pPr>
    <a:lvl6pPr marL="7380808" algn="l" defTabSz="2952323" rtl="0" eaLnBrk="1" latinLnBrk="0" hangingPunct="1">
      <a:defRPr sz="3900" kern="1200">
        <a:solidFill>
          <a:schemeClr val="tx1"/>
        </a:solidFill>
        <a:latin typeface="+mn-lt"/>
        <a:ea typeface="+mn-ea"/>
        <a:cs typeface="+mn-cs"/>
      </a:defRPr>
    </a:lvl6pPr>
    <a:lvl7pPr marL="8856970" algn="l" defTabSz="2952323" rtl="0" eaLnBrk="1" latinLnBrk="0" hangingPunct="1">
      <a:defRPr sz="3900" kern="1200">
        <a:solidFill>
          <a:schemeClr val="tx1"/>
        </a:solidFill>
        <a:latin typeface="+mn-lt"/>
        <a:ea typeface="+mn-ea"/>
        <a:cs typeface="+mn-cs"/>
      </a:defRPr>
    </a:lvl7pPr>
    <a:lvl8pPr marL="10333131" algn="l" defTabSz="2952323" rtl="0" eaLnBrk="1" latinLnBrk="0" hangingPunct="1">
      <a:defRPr sz="3900" kern="1200">
        <a:solidFill>
          <a:schemeClr val="tx1"/>
        </a:solidFill>
        <a:latin typeface="+mn-lt"/>
        <a:ea typeface="+mn-ea"/>
        <a:cs typeface="+mn-cs"/>
      </a:defRPr>
    </a:lvl8pPr>
    <a:lvl9pPr marL="11809293" algn="l" defTabSz="2952323"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FB2B14-FE15-4365-AE94-F1122CA68201}" type="slidenum">
              <a:rPr lang="en-GB" smtClean="0"/>
              <a:pPr/>
              <a:t>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12653816" y="16822213"/>
            <a:ext cx="8732987" cy="402173"/>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24" name="Rectangle 23"/>
          <p:cNvSpPr/>
          <p:nvPr/>
        </p:nvSpPr>
        <p:spPr>
          <a:xfrm flipV="1">
            <a:off x="12653858" y="17206381"/>
            <a:ext cx="8732946" cy="847839"/>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25" name="Rectangle 24"/>
          <p:cNvSpPr/>
          <p:nvPr/>
        </p:nvSpPr>
        <p:spPr>
          <a:xfrm flipV="1">
            <a:off x="12653858" y="18169604"/>
            <a:ext cx="8732946" cy="40373"/>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26" name="Rectangle 25"/>
          <p:cNvSpPr/>
          <p:nvPr/>
        </p:nvSpPr>
        <p:spPr>
          <a:xfrm flipV="1">
            <a:off x="12653857" y="18386995"/>
            <a:ext cx="4598162" cy="80747"/>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27" name="Rectangle 26"/>
          <p:cNvSpPr/>
          <p:nvPr/>
        </p:nvSpPr>
        <p:spPr>
          <a:xfrm flipV="1">
            <a:off x="12653857" y="18542276"/>
            <a:ext cx="4598162" cy="40373"/>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useBgFill="1">
        <p:nvSpPr>
          <p:cNvPr id="30" name="Rounded Rectangle 29"/>
          <p:cNvSpPr/>
          <p:nvPr/>
        </p:nvSpPr>
        <p:spPr bwMode="white">
          <a:xfrm>
            <a:off x="12653857" y="17495097"/>
            <a:ext cx="7164578" cy="121120"/>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useBgFill="1">
        <p:nvSpPr>
          <p:cNvPr id="31" name="Rounded Rectangle 30"/>
          <p:cNvSpPr/>
          <p:nvPr/>
        </p:nvSpPr>
        <p:spPr bwMode="white">
          <a:xfrm>
            <a:off x="17252829" y="17930368"/>
            <a:ext cx="3742690" cy="16149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7" name="Rectangle 6"/>
          <p:cNvSpPr/>
          <p:nvPr/>
        </p:nvSpPr>
        <p:spPr>
          <a:xfrm>
            <a:off x="3" y="16114272"/>
            <a:ext cx="21386800" cy="107807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10" name="Rectangle 9"/>
          <p:cNvSpPr/>
          <p:nvPr/>
        </p:nvSpPr>
        <p:spPr>
          <a:xfrm>
            <a:off x="2" y="16228479"/>
            <a:ext cx="21386803" cy="62112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11" name="Rectangle 10"/>
          <p:cNvSpPr/>
          <p:nvPr/>
        </p:nvSpPr>
        <p:spPr>
          <a:xfrm flipV="1">
            <a:off x="15001754" y="16085255"/>
            <a:ext cx="6385051" cy="109689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19" name="Rectangle 18"/>
          <p:cNvSpPr/>
          <p:nvPr/>
        </p:nvSpPr>
        <p:spPr>
          <a:xfrm>
            <a:off x="0" y="0"/>
            <a:ext cx="21386800" cy="16344034"/>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8" name="Title 7"/>
          <p:cNvSpPr>
            <a:spLocks noGrp="1"/>
          </p:cNvSpPr>
          <p:nvPr>
            <p:ph type="ctrTitle"/>
          </p:nvPr>
        </p:nvSpPr>
        <p:spPr>
          <a:xfrm>
            <a:off x="1069340" y="10605003"/>
            <a:ext cx="19782790" cy="6490568"/>
          </a:xfrm>
        </p:spPr>
        <p:txBody>
          <a:bodyPr anchor="b"/>
          <a:lstStyle>
            <a:lvl1pPr>
              <a:defRPr sz="142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069340" y="17219308"/>
            <a:ext cx="11584517" cy="7738216"/>
          </a:xfrm>
        </p:spPr>
        <p:txBody>
          <a:bodyPr/>
          <a:lstStyle>
            <a:lvl1pPr marL="206663" indent="0" algn="l">
              <a:buNone/>
              <a:defRPr sz="7700">
                <a:solidFill>
                  <a:schemeClr val="tx2"/>
                </a:solidFill>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5683653" y="18571718"/>
            <a:ext cx="2245614" cy="2018665"/>
          </a:xfrm>
        </p:spPr>
        <p:txBody>
          <a:bodyPr/>
          <a:lstStyle/>
          <a:p>
            <a:fld id="{9A3DD1C2-E2A9-4BCE-A9D9-E97AF39B713F}" type="datetimeFigureOut">
              <a:rPr lang="en-US" smtClean="0"/>
              <a:pPr/>
              <a:t>9/21/2009</a:t>
            </a:fld>
            <a:endParaRPr lang="en-GB" dirty="0"/>
          </a:p>
        </p:txBody>
      </p:sp>
      <p:sp>
        <p:nvSpPr>
          <p:cNvPr id="17" name="Footer Placeholder 16"/>
          <p:cNvSpPr>
            <a:spLocks noGrp="1"/>
          </p:cNvSpPr>
          <p:nvPr>
            <p:ph type="ftr" sz="quarter" idx="11"/>
          </p:nvPr>
        </p:nvSpPr>
        <p:spPr>
          <a:xfrm>
            <a:off x="12653857" y="18567516"/>
            <a:ext cx="3029797" cy="2018665"/>
          </a:xfrm>
        </p:spPr>
        <p:txBody>
          <a:bodyPr/>
          <a:lstStyle/>
          <a:p>
            <a:endParaRPr lang="en-GB" dirty="0"/>
          </a:p>
        </p:txBody>
      </p:sp>
      <p:sp>
        <p:nvSpPr>
          <p:cNvPr id="29" name="Slide Number Placeholder 28"/>
          <p:cNvSpPr>
            <a:spLocks noGrp="1"/>
          </p:cNvSpPr>
          <p:nvPr>
            <p:ph type="sldNum" sz="quarter" idx="12"/>
          </p:nvPr>
        </p:nvSpPr>
        <p:spPr>
          <a:xfrm>
            <a:off x="19459762" y="5017"/>
            <a:ext cx="1748815" cy="1614932"/>
          </a:xfrm>
        </p:spPr>
        <p:txBody>
          <a:bodyPr/>
          <a:lstStyle>
            <a:lvl1pPr algn="r">
              <a:defRPr sz="5800">
                <a:solidFill>
                  <a:schemeClr val="bg1"/>
                </a:solidFill>
              </a:defRPr>
            </a:lvl1pPr>
          </a:lstStyle>
          <a:p>
            <a:fld id="{D83A0CC4-8A0A-42D5-AAEC-1C340BBC94D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861877" y="5046663"/>
            <a:ext cx="4455583" cy="2422398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069340" y="5046663"/>
            <a:ext cx="14614313" cy="2422398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1" y="8747552"/>
            <a:ext cx="18178780" cy="6013939"/>
          </a:xfrm>
        </p:spPr>
        <p:txBody>
          <a:bodyPr anchor="b">
            <a:noAutofit/>
          </a:bodyPr>
          <a:lstStyle>
            <a:lvl1pPr algn="l">
              <a:buNone/>
              <a:defRPr sz="139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89411" y="14866631"/>
            <a:ext cx="18178780" cy="6665797"/>
          </a:xfrm>
        </p:spPr>
        <p:txBody>
          <a:bodyPr anchor="t"/>
          <a:lstStyle>
            <a:lvl1pPr marL="147616" indent="0">
              <a:buNone/>
              <a:defRPr sz="6800" b="0">
                <a:solidFill>
                  <a:schemeClr val="tx2"/>
                </a:solidFill>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069340" y="9931837"/>
            <a:ext cx="9445837" cy="19983383"/>
          </a:xfrm>
        </p:spPr>
        <p:txBody>
          <a:bodyPr/>
          <a:lstStyle>
            <a:lvl1pPr>
              <a:defRPr sz="6500"/>
            </a:lvl1pPr>
            <a:lvl2pPr>
              <a:defRPr sz="6100"/>
            </a:lvl2pPr>
            <a:lvl3pPr>
              <a:defRPr sz="58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0871623" y="9931837"/>
            <a:ext cx="9445837" cy="19983383"/>
          </a:xfrm>
        </p:spPr>
        <p:txBody>
          <a:bodyPr/>
          <a:lstStyle>
            <a:lvl1pPr>
              <a:defRPr sz="6500"/>
            </a:lvl1pPr>
            <a:lvl2pPr>
              <a:defRPr sz="6100"/>
            </a:lvl2pPr>
            <a:lvl3pPr>
              <a:defRPr sz="58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1117" y="5046663"/>
            <a:ext cx="19604567" cy="4723676"/>
          </a:xfrm>
        </p:spPr>
        <p:txBody>
          <a:bodyPr anchor="ctr"/>
          <a:lstStyle>
            <a:lvl1pPr>
              <a:defRPr sz="129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891116" y="9912165"/>
            <a:ext cx="9452966" cy="2018665"/>
          </a:xfrm>
          <a:solidFill>
            <a:schemeClr val="accent2">
              <a:satMod val="150000"/>
              <a:alpha val="25000"/>
            </a:schemeClr>
          </a:solidFill>
          <a:ln w="12700">
            <a:solidFill>
              <a:schemeClr val="accent2"/>
            </a:solidFill>
          </a:ln>
        </p:spPr>
        <p:txBody>
          <a:bodyPr anchor="ctr">
            <a:noAutofit/>
          </a:bodyPr>
          <a:lstStyle>
            <a:lvl1pPr marL="147616" indent="0">
              <a:buNone/>
              <a:defRPr sz="6100" b="1">
                <a:solidFill>
                  <a:schemeClr val="tx1">
                    <a:tint val="95000"/>
                  </a:schemeClr>
                </a:solidFill>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1042423" y="9912165"/>
            <a:ext cx="9453262" cy="2018665"/>
          </a:xfrm>
          <a:solidFill>
            <a:schemeClr val="accent2">
              <a:satMod val="150000"/>
              <a:alpha val="25000"/>
            </a:schemeClr>
          </a:solidFill>
          <a:ln w="12700">
            <a:solidFill>
              <a:schemeClr val="accent2"/>
            </a:solidFill>
          </a:ln>
        </p:spPr>
        <p:txBody>
          <a:bodyPr anchor="ctr">
            <a:noAutofit/>
          </a:bodyPr>
          <a:lstStyle>
            <a:lvl1pPr marL="147616" indent="0">
              <a:buNone/>
              <a:defRPr sz="6100" b="1">
                <a:solidFill>
                  <a:schemeClr val="tx1">
                    <a:tint val="95000"/>
                  </a:schemeClr>
                </a:solidFill>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891116" y="11958865"/>
            <a:ext cx="9452966" cy="17158653"/>
          </a:xfrm>
        </p:spPr>
        <p:txBody>
          <a:bodyPr/>
          <a:lstStyle>
            <a:lvl1pPr>
              <a:defRPr sz="65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1035593" y="11958865"/>
            <a:ext cx="9453262" cy="17158653"/>
          </a:xfrm>
        </p:spPr>
        <p:txBody>
          <a:bodyPr/>
          <a:lstStyle>
            <a:lvl1pPr>
              <a:defRPr sz="65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A3DD1C2-E2A9-4BCE-A9D9-E97AF39B713F}" type="datetimeFigureOut">
              <a:rPr lang="en-US" smtClean="0"/>
              <a:pPr/>
              <a:t>9/21/2009</a:t>
            </a:fld>
            <a:endParaRPr lang="en-GB" dirty="0"/>
          </a:p>
        </p:txBody>
      </p:sp>
      <p:sp>
        <p:nvSpPr>
          <p:cNvPr id="27" name="Slide Number Placeholder 26"/>
          <p:cNvSpPr>
            <a:spLocks noGrp="1"/>
          </p:cNvSpPr>
          <p:nvPr>
            <p:ph type="sldNum" sz="quarter" idx="11"/>
          </p:nvPr>
        </p:nvSpPr>
        <p:spPr/>
        <p:txBody>
          <a:bodyPr rtlCol="0"/>
          <a:lstStyle/>
          <a:p>
            <a:fld id="{D83A0CC4-8A0A-42D5-AAEC-1C340BBC94D5}" type="slidenum">
              <a:rPr lang="en-GB" smtClean="0"/>
              <a:pPr/>
              <a:t>‹#›</a:t>
            </a:fld>
            <a:endParaRPr lang="en-GB" dirty="0"/>
          </a:p>
        </p:txBody>
      </p:sp>
      <p:sp>
        <p:nvSpPr>
          <p:cNvPr id="28" name="Footer Placeholder 27"/>
          <p:cNvSpPr>
            <a:spLocks noGrp="1"/>
          </p:cNvSpPr>
          <p:nvPr>
            <p:ph type="ftr" sz="quarter" idx="12"/>
          </p:nvPr>
        </p:nvSpPr>
        <p:spPr/>
        <p:txBody>
          <a:bodyPr rtlCol="0"/>
          <a:lstStyle/>
          <a:p>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69340" y="5046663"/>
            <a:ext cx="19248120" cy="4723676"/>
          </a:xfrm>
        </p:spPr>
        <p:txBody>
          <a:bodyPr anchor="ctr"/>
          <a:lstStyle>
            <a:lvl1pPr>
              <a:defRPr sz="129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15398496" y="2705011"/>
            <a:ext cx="2238934" cy="2018665"/>
          </a:xfrm>
        </p:spPr>
        <p:txBody>
          <a:bodyPr/>
          <a:lstStyle/>
          <a:p>
            <a:fld id="{9A3DD1C2-E2A9-4BCE-A9D9-E97AF39B713F}" type="datetimeFigureOut">
              <a:rPr lang="en-US" smtClean="0"/>
              <a:pPr/>
              <a:t>9/21/2009</a:t>
            </a:fld>
            <a:endParaRPr lang="en-GB" dirty="0"/>
          </a:p>
        </p:txBody>
      </p:sp>
      <p:sp>
        <p:nvSpPr>
          <p:cNvPr id="4" name="Footer Placeholder 3"/>
          <p:cNvSpPr>
            <a:spLocks noGrp="1"/>
          </p:cNvSpPr>
          <p:nvPr>
            <p:ph type="ftr" sz="quarter" idx="11"/>
          </p:nvPr>
        </p:nvSpPr>
        <p:spPr>
          <a:xfrm>
            <a:off x="12297410" y="2705011"/>
            <a:ext cx="3101086" cy="2018665"/>
          </a:xfrm>
        </p:spPr>
        <p:txBody>
          <a:bodyPr/>
          <a:lstStyle/>
          <a:p>
            <a:endParaRPr lang="en-GB" dirty="0"/>
          </a:p>
        </p:txBody>
      </p:sp>
      <p:sp>
        <p:nvSpPr>
          <p:cNvPr id="5" name="Slide Number Placeholder 4"/>
          <p:cNvSpPr>
            <a:spLocks noGrp="1"/>
          </p:cNvSpPr>
          <p:nvPr>
            <p:ph type="sldNum" sz="quarter" idx="12"/>
          </p:nvPr>
        </p:nvSpPr>
        <p:spPr>
          <a:xfrm>
            <a:off x="19119799" y="10030"/>
            <a:ext cx="1782233" cy="1614932"/>
          </a:xfrm>
        </p:spPr>
        <p:txBody>
          <a:bodyPr/>
          <a:lstStyle/>
          <a:p>
            <a:fld id="{D83A0CC4-8A0A-42D5-AAEC-1C340BBC94D5}"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21232" y="4865502"/>
            <a:ext cx="7913116" cy="3875837"/>
          </a:xfrm>
        </p:spPr>
        <p:txBody>
          <a:bodyPr anchor="b"/>
          <a:lstStyle>
            <a:lvl1pPr algn="l">
              <a:buNone/>
              <a:defRPr sz="5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521232" y="8877917"/>
            <a:ext cx="7913116" cy="20388517"/>
          </a:xfrm>
        </p:spPr>
        <p:txBody>
          <a:bodyPr/>
          <a:lstStyle>
            <a:lvl1pPr marL="29523" indent="0">
              <a:buNone/>
              <a:defRPr sz="4500"/>
            </a:lvl1pPr>
            <a:lvl2pPr>
              <a:buNone/>
              <a:defRPr sz="3900"/>
            </a:lvl2pPr>
            <a:lvl3pPr>
              <a:buNone/>
              <a:defRPr sz="3200"/>
            </a:lvl3pPr>
            <a:lvl4pPr>
              <a:buNone/>
              <a:defRPr sz="2900"/>
            </a:lvl4pPr>
            <a:lvl5pPr>
              <a:buNone/>
              <a:defRPr sz="2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6447" y="3427522"/>
            <a:ext cx="11933834" cy="25838912"/>
          </a:xfrm>
        </p:spPr>
        <p:txBody>
          <a:bodyPr/>
          <a:lstStyle>
            <a:lvl1pPr>
              <a:defRPr sz="10300"/>
            </a:lvl1pPr>
            <a:lvl2pPr>
              <a:defRPr sz="9000"/>
            </a:lvl2pPr>
            <a:lvl3pPr>
              <a:defRPr sz="7700"/>
            </a:lvl3pPr>
            <a:lvl4pPr>
              <a:defRPr sz="6500"/>
            </a:lvl4pPr>
            <a:lvl5pPr>
              <a:defRPr sz="6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724572" y="4897254"/>
            <a:ext cx="1372466" cy="20670729"/>
          </a:xfrm>
        </p:spPr>
        <p:txBody>
          <a:bodyPr vert="vert270" lIns="147616" tIns="0" rIns="147616" anchor="t"/>
          <a:lstStyle>
            <a:lvl1pPr algn="ctr">
              <a:buNone/>
              <a:defRPr sz="65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944141" y="5046663"/>
            <a:ext cx="10693400" cy="2018665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103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4240191" y="14456984"/>
            <a:ext cx="6059593" cy="11110999"/>
          </a:xfrm>
        </p:spPr>
        <p:txBody>
          <a:bodyPr lIns="0" tIns="0" rIns="147616" anchor="t"/>
          <a:lstStyle>
            <a:lvl1pPr marL="0" indent="0">
              <a:lnSpc>
                <a:spcPct val="100000"/>
              </a:lnSpc>
              <a:spcBef>
                <a:spcPts val="0"/>
              </a:spcBef>
              <a:buFontTx/>
              <a:buNone/>
              <a:defRPr sz="4200"/>
            </a:lvl1pPr>
            <a:lvl2pPr>
              <a:buFontTx/>
              <a:buNone/>
              <a:defRPr sz="3900"/>
            </a:lvl2pPr>
            <a:lvl3pPr>
              <a:buFontTx/>
              <a:buNone/>
              <a:defRPr sz="3200"/>
            </a:lvl3pPr>
            <a:lvl4pPr>
              <a:buFontTx/>
              <a:buNone/>
              <a:defRPr sz="2900"/>
            </a:lvl4pPr>
            <a:lvl5pPr>
              <a:buFontTx/>
              <a:buNone/>
              <a:defRPr sz="2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A3DD1C2-E2A9-4BCE-A9D9-E97AF39B713F}" type="datetimeFigureOut">
              <a:rPr lang="en-US" smtClean="0"/>
              <a:pPr/>
              <a:t>9/21/2009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83A0CC4-8A0A-42D5-AAEC-1C340BBC94D5}"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8" name="Rectangle 27"/>
          <p:cNvSpPr/>
          <p:nvPr/>
        </p:nvSpPr>
        <p:spPr>
          <a:xfrm>
            <a:off x="3" y="1619606"/>
            <a:ext cx="21386800" cy="372681"/>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29" name="Rectangle 28"/>
          <p:cNvSpPr/>
          <p:nvPr/>
        </p:nvSpPr>
        <p:spPr>
          <a:xfrm>
            <a:off x="0" y="-1"/>
            <a:ext cx="21386800" cy="1371662"/>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0" name="Rectangle 29"/>
          <p:cNvSpPr/>
          <p:nvPr/>
        </p:nvSpPr>
        <p:spPr>
          <a:xfrm>
            <a:off x="2" y="1361130"/>
            <a:ext cx="21386803" cy="403736"/>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1" name="Rectangle 30"/>
          <p:cNvSpPr/>
          <p:nvPr/>
        </p:nvSpPr>
        <p:spPr>
          <a:xfrm flipV="1">
            <a:off x="12653816" y="1590591"/>
            <a:ext cx="8732987" cy="402173"/>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2" name="Rectangle 31"/>
          <p:cNvSpPr/>
          <p:nvPr/>
        </p:nvSpPr>
        <p:spPr>
          <a:xfrm flipV="1">
            <a:off x="12653858" y="1943222"/>
            <a:ext cx="8732946" cy="794906"/>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useBgFill="1">
        <p:nvSpPr>
          <p:cNvPr id="33" name="Rounded Rectangle 32"/>
          <p:cNvSpPr/>
          <p:nvPr/>
        </p:nvSpPr>
        <p:spPr bwMode="white">
          <a:xfrm>
            <a:off x="12647164" y="2196619"/>
            <a:ext cx="7164578" cy="121120"/>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useBgFill="1">
        <p:nvSpPr>
          <p:cNvPr id="34" name="Rounded Rectangle 33"/>
          <p:cNvSpPr/>
          <p:nvPr/>
        </p:nvSpPr>
        <p:spPr bwMode="white">
          <a:xfrm>
            <a:off x="17246140" y="2600346"/>
            <a:ext cx="3742690" cy="16149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5" name="Rectangle 34"/>
          <p:cNvSpPr/>
          <p:nvPr/>
        </p:nvSpPr>
        <p:spPr bwMode="invGray">
          <a:xfrm>
            <a:off x="21248725" y="-8835"/>
            <a:ext cx="134782" cy="274538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6" name="Rectangle 35"/>
          <p:cNvSpPr/>
          <p:nvPr/>
        </p:nvSpPr>
        <p:spPr bwMode="invGray">
          <a:xfrm>
            <a:off x="21154037" y="-8835"/>
            <a:ext cx="64160" cy="274538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7" name="Rectangle 36"/>
          <p:cNvSpPr/>
          <p:nvPr/>
        </p:nvSpPr>
        <p:spPr bwMode="invGray">
          <a:xfrm>
            <a:off x="21109473" y="-8835"/>
            <a:ext cx="21387" cy="2745384"/>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8" name="Rectangle 37"/>
          <p:cNvSpPr/>
          <p:nvPr/>
        </p:nvSpPr>
        <p:spPr bwMode="invGray">
          <a:xfrm>
            <a:off x="20992517" y="-8835"/>
            <a:ext cx="64160" cy="2745384"/>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39" name="Rectangle 38"/>
          <p:cNvSpPr/>
          <p:nvPr/>
        </p:nvSpPr>
        <p:spPr bwMode="invGray">
          <a:xfrm>
            <a:off x="20852779" y="1679"/>
            <a:ext cx="128321" cy="2583891"/>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40" name="Rectangle 39"/>
          <p:cNvSpPr/>
          <p:nvPr/>
        </p:nvSpPr>
        <p:spPr bwMode="invGray">
          <a:xfrm>
            <a:off x="20754071" y="1679"/>
            <a:ext cx="21387" cy="2583891"/>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dirty="0"/>
          </a:p>
        </p:txBody>
      </p:sp>
      <p:sp>
        <p:nvSpPr>
          <p:cNvPr id="22" name="Title Placeholder 21"/>
          <p:cNvSpPr>
            <a:spLocks noGrp="1"/>
          </p:cNvSpPr>
          <p:nvPr>
            <p:ph type="title"/>
          </p:nvPr>
        </p:nvSpPr>
        <p:spPr>
          <a:xfrm>
            <a:off x="1069340" y="5046663"/>
            <a:ext cx="19248120" cy="4710218"/>
          </a:xfrm>
          <a:prstGeom prst="rect">
            <a:avLst/>
          </a:prstGeom>
        </p:spPr>
        <p:txBody>
          <a:bodyPr vert="horz" lIns="295232" tIns="147616" rIns="295232" bIns="147616"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1069340" y="9931832"/>
            <a:ext cx="19248120" cy="19096571"/>
          </a:xfrm>
          <a:prstGeom prst="rect">
            <a:avLst/>
          </a:prstGeom>
        </p:spPr>
        <p:txBody>
          <a:bodyPr vert="horz" lIns="295232" tIns="147616" rIns="295232" bIns="147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5405176" y="2705011"/>
            <a:ext cx="2238934" cy="2018665"/>
          </a:xfrm>
          <a:prstGeom prst="rect">
            <a:avLst/>
          </a:prstGeom>
        </p:spPr>
        <p:txBody>
          <a:bodyPr vert="horz" lIns="295232" tIns="147616" rIns="295232" bIns="147616"/>
          <a:lstStyle>
            <a:lvl1pPr algn="l" eaLnBrk="1" latinLnBrk="0" hangingPunct="1">
              <a:defRPr kumimoji="0" sz="2600">
                <a:solidFill>
                  <a:schemeClr val="accent2"/>
                </a:solidFill>
              </a:defRPr>
            </a:lvl1pPr>
          </a:lstStyle>
          <a:p>
            <a:fld id="{9A3DD1C2-E2A9-4BCE-A9D9-E97AF39B713F}" type="datetimeFigureOut">
              <a:rPr lang="en-US" smtClean="0"/>
              <a:pPr/>
              <a:t>9/21/2009</a:t>
            </a:fld>
            <a:endParaRPr lang="en-GB" dirty="0"/>
          </a:p>
        </p:txBody>
      </p:sp>
      <p:sp>
        <p:nvSpPr>
          <p:cNvPr id="3" name="Footer Placeholder 2"/>
          <p:cNvSpPr>
            <a:spLocks noGrp="1"/>
          </p:cNvSpPr>
          <p:nvPr>
            <p:ph type="ftr" sz="quarter" idx="3"/>
          </p:nvPr>
        </p:nvSpPr>
        <p:spPr>
          <a:xfrm>
            <a:off x="12297410" y="2705011"/>
            <a:ext cx="3101086" cy="2018665"/>
          </a:xfrm>
          <a:prstGeom prst="rect">
            <a:avLst/>
          </a:prstGeom>
        </p:spPr>
        <p:txBody>
          <a:bodyPr vert="horz" lIns="295232" tIns="147616" rIns="295232" bIns="147616"/>
          <a:lstStyle>
            <a:lvl1pPr algn="r" eaLnBrk="1" latinLnBrk="0" hangingPunct="1">
              <a:defRPr kumimoji="0" sz="2600">
                <a:solidFill>
                  <a:schemeClr val="accent2"/>
                </a:solidFill>
              </a:defRPr>
            </a:lvl1pPr>
          </a:lstStyle>
          <a:p>
            <a:endParaRPr lang="en-GB" dirty="0"/>
          </a:p>
        </p:txBody>
      </p:sp>
      <p:sp>
        <p:nvSpPr>
          <p:cNvPr id="23" name="Slide Number Placeholder 22"/>
          <p:cNvSpPr>
            <a:spLocks noGrp="1"/>
          </p:cNvSpPr>
          <p:nvPr>
            <p:ph type="sldNum" sz="quarter" idx="4"/>
          </p:nvPr>
        </p:nvSpPr>
        <p:spPr>
          <a:xfrm>
            <a:off x="19119799" y="10030"/>
            <a:ext cx="1782233" cy="1614932"/>
          </a:xfrm>
          <a:prstGeom prst="rect">
            <a:avLst/>
          </a:prstGeom>
        </p:spPr>
        <p:txBody>
          <a:bodyPr vert="horz" lIns="295232" tIns="147616" rIns="295232" bIns="147616" anchor="b"/>
          <a:lstStyle>
            <a:lvl1pPr algn="r" eaLnBrk="1" latinLnBrk="0" hangingPunct="1">
              <a:defRPr kumimoji="0" sz="5800">
                <a:solidFill>
                  <a:srgbClr val="FFFFFF"/>
                </a:solidFill>
              </a:defRPr>
            </a:lvl1pPr>
          </a:lstStyle>
          <a:p>
            <a:fld id="{D83A0CC4-8A0A-42D5-AAEC-1C340BBC94D5}" type="slidenum">
              <a:rPr lang="en-GB" smtClean="0"/>
              <a:pPr/>
              <a:t>‹#›</a:t>
            </a:fld>
            <a:endParaRPr lang="en-GB" dirty="0"/>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12900" kern="1200">
          <a:solidFill>
            <a:schemeClr val="tx2"/>
          </a:solidFill>
          <a:latin typeface="+mj-lt"/>
          <a:ea typeface="+mj-ea"/>
          <a:cs typeface="+mj-cs"/>
        </a:defRPr>
      </a:lvl1pPr>
    </p:titleStyle>
    <p:bodyStyle>
      <a:lvl1pPr marL="1180929" indent="-826651" algn="l" rtl="0" eaLnBrk="1" latinLnBrk="0" hangingPunct="1">
        <a:spcBef>
          <a:spcPts val="969"/>
        </a:spcBef>
        <a:buClr>
          <a:schemeClr val="accent3"/>
        </a:buClr>
        <a:buFont typeface="Georgia"/>
        <a:buChar char="•"/>
        <a:defRPr kumimoji="0" sz="9000" kern="1200">
          <a:solidFill>
            <a:schemeClr val="tx1"/>
          </a:solidFill>
          <a:latin typeface="+mn-lt"/>
          <a:ea typeface="+mn-ea"/>
          <a:cs typeface="+mn-cs"/>
        </a:defRPr>
      </a:lvl1pPr>
      <a:lvl2pPr marL="2125673" indent="-797127" algn="l" rtl="0" eaLnBrk="1" latinLnBrk="0" hangingPunct="1">
        <a:spcBef>
          <a:spcPts val="969"/>
        </a:spcBef>
        <a:buClr>
          <a:schemeClr val="accent2"/>
        </a:buClr>
        <a:buFont typeface="Georgia"/>
        <a:buChar char="▫"/>
        <a:defRPr kumimoji="0" sz="8400" kern="1200">
          <a:solidFill>
            <a:schemeClr val="accent2"/>
          </a:solidFill>
          <a:latin typeface="+mn-lt"/>
          <a:ea typeface="+mn-ea"/>
          <a:cs typeface="+mn-cs"/>
        </a:defRPr>
      </a:lvl2pPr>
      <a:lvl3pPr marL="2981847" indent="-708558" algn="l" rtl="0" eaLnBrk="1" latinLnBrk="0" hangingPunct="1">
        <a:spcBef>
          <a:spcPts val="969"/>
        </a:spcBef>
        <a:buClr>
          <a:schemeClr val="accent1"/>
        </a:buClr>
        <a:buFont typeface="Wingdings 2"/>
        <a:buChar char=""/>
        <a:defRPr kumimoji="0" sz="7700" kern="1200">
          <a:solidFill>
            <a:schemeClr val="accent1"/>
          </a:solidFill>
          <a:latin typeface="+mn-lt"/>
          <a:ea typeface="+mn-ea"/>
          <a:cs typeface="+mn-cs"/>
        </a:defRPr>
      </a:lvl3pPr>
      <a:lvl4pPr marL="3808497" indent="-649511" algn="l" rtl="0" eaLnBrk="1" latinLnBrk="0" hangingPunct="1">
        <a:spcBef>
          <a:spcPts val="969"/>
        </a:spcBef>
        <a:buClr>
          <a:schemeClr val="accent1"/>
        </a:buClr>
        <a:buFont typeface="Wingdings 2"/>
        <a:buChar char=""/>
        <a:defRPr kumimoji="0" sz="7100" kern="1200">
          <a:solidFill>
            <a:schemeClr val="accent1"/>
          </a:solidFill>
          <a:latin typeface="+mn-lt"/>
          <a:ea typeface="+mn-ea"/>
          <a:cs typeface="+mn-cs"/>
        </a:defRPr>
      </a:lvl4pPr>
      <a:lvl5pPr marL="4487531" indent="-590465" algn="l" rtl="0" eaLnBrk="1" latinLnBrk="0" hangingPunct="1">
        <a:spcBef>
          <a:spcPts val="969"/>
        </a:spcBef>
        <a:buClr>
          <a:schemeClr val="accent3"/>
        </a:buClr>
        <a:buFont typeface="Georgia"/>
        <a:buChar char="▫"/>
        <a:defRPr kumimoji="0" sz="6500" kern="1200">
          <a:solidFill>
            <a:schemeClr val="accent3"/>
          </a:solidFill>
          <a:latin typeface="+mn-lt"/>
          <a:ea typeface="+mn-ea"/>
          <a:cs typeface="+mn-cs"/>
        </a:defRPr>
      </a:lvl5pPr>
      <a:lvl6pPr marL="5196089" indent="-590465" algn="l" rtl="0" eaLnBrk="1" latinLnBrk="0" hangingPunct="1">
        <a:spcBef>
          <a:spcPts val="969"/>
        </a:spcBef>
        <a:buClr>
          <a:schemeClr val="accent3"/>
        </a:buClr>
        <a:buFont typeface="Georgia"/>
        <a:buChar char="▫"/>
        <a:defRPr kumimoji="0" sz="5800" kern="1200">
          <a:solidFill>
            <a:schemeClr val="accent3"/>
          </a:solidFill>
          <a:latin typeface="+mn-lt"/>
          <a:ea typeface="+mn-ea"/>
          <a:cs typeface="+mn-cs"/>
        </a:defRPr>
      </a:lvl6pPr>
      <a:lvl7pPr marL="5904647" indent="-590465" algn="l" rtl="0" eaLnBrk="1" latinLnBrk="0" hangingPunct="1">
        <a:spcBef>
          <a:spcPts val="969"/>
        </a:spcBef>
        <a:buClr>
          <a:schemeClr val="accent3"/>
        </a:buClr>
        <a:buFont typeface="Georgia"/>
        <a:buChar char="▫"/>
        <a:defRPr kumimoji="0" sz="5200" kern="1200">
          <a:solidFill>
            <a:schemeClr val="accent3"/>
          </a:solidFill>
          <a:latin typeface="+mn-lt"/>
          <a:ea typeface="+mn-ea"/>
          <a:cs typeface="+mn-cs"/>
        </a:defRPr>
      </a:lvl7pPr>
      <a:lvl8pPr marL="6554158" indent="-590465" algn="l" rtl="0" eaLnBrk="1" latinLnBrk="0" hangingPunct="1">
        <a:spcBef>
          <a:spcPts val="969"/>
        </a:spcBef>
        <a:buClr>
          <a:schemeClr val="accent3"/>
        </a:buClr>
        <a:buFont typeface="Georgia"/>
        <a:buChar char="◦"/>
        <a:defRPr kumimoji="0" sz="4800" kern="1200">
          <a:solidFill>
            <a:schemeClr val="accent3"/>
          </a:solidFill>
          <a:latin typeface="+mn-lt"/>
          <a:ea typeface="+mn-ea"/>
          <a:cs typeface="+mn-cs"/>
        </a:defRPr>
      </a:lvl8pPr>
      <a:lvl9pPr marL="7233192" indent="-590465" algn="l" rtl="0" eaLnBrk="1" latinLnBrk="0" hangingPunct="1">
        <a:spcBef>
          <a:spcPts val="969"/>
        </a:spcBef>
        <a:buClr>
          <a:schemeClr val="accent3"/>
        </a:buClr>
        <a:buFont typeface="Georgia"/>
        <a:buChar char="◦"/>
        <a:defRPr kumimoji="0" sz="45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2.gif"/><Relationship Id="rId7" Type="http://schemas.openxmlformats.org/officeDocument/2006/relationships/chart" Target="../charts/chart1.xml"/><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jpeg"/><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90000"/>
            <a:lumOff val="10000"/>
          </a:schemeClr>
        </a:solidFill>
        <a:effectLst/>
      </p:bgPr>
    </p:bg>
    <p:spTree>
      <p:nvGrpSpPr>
        <p:cNvPr id="1" name=""/>
        <p:cNvGrpSpPr/>
        <p:nvPr/>
      </p:nvGrpSpPr>
      <p:grpSpPr>
        <a:xfrm>
          <a:off x="0" y="0"/>
          <a:ext cx="0" cy="0"/>
          <a:chOff x="0" y="0"/>
          <a:chExt cx="0" cy="0"/>
        </a:xfrm>
      </p:grpSpPr>
      <p:sp>
        <p:nvSpPr>
          <p:cNvPr id="121" name="Rounded Rectangle 120"/>
          <p:cNvSpPr/>
          <p:nvPr/>
        </p:nvSpPr>
        <p:spPr>
          <a:xfrm>
            <a:off x="9907582" y="28284579"/>
            <a:ext cx="10572824" cy="1152532"/>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113" name="Rounded Rectangle 112"/>
          <p:cNvSpPr/>
          <p:nvPr/>
        </p:nvSpPr>
        <p:spPr>
          <a:xfrm>
            <a:off x="692080" y="2709775"/>
            <a:ext cx="20145516" cy="2143140"/>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5" name="Frame 4"/>
          <p:cNvSpPr/>
          <p:nvPr/>
        </p:nvSpPr>
        <p:spPr>
          <a:xfrm>
            <a:off x="0" y="0"/>
            <a:ext cx="21386800" cy="30279975"/>
          </a:xfrm>
          <a:prstGeom prst="frame">
            <a:avLst>
              <a:gd name="adj1" fmla="val 883"/>
            </a:avLst>
          </a:prstGeom>
          <a:solidFill>
            <a:schemeClr val="accent3"/>
          </a:solidFill>
          <a:ln>
            <a:solidFill>
              <a:schemeClr val="tx2"/>
            </a:solidFill>
          </a:ln>
          <a:scene3d>
            <a:camera prst="orthographicFront"/>
            <a:lightRig rig="threePt" dir="t"/>
          </a:scene3d>
          <a:sp3d extrusionH="76200" contourW="12700">
            <a:bevelT/>
            <a:extrusionClr>
              <a:schemeClr val="tx2">
                <a:lumMod val="50000"/>
              </a:schemeClr>
            </a:extrusionClr>
            <a:contourClr>
              <a:schemeClr val="accent1">
                <a:lumMod val="50000"/>
              </a:schemeClr>
            </a:contourClr>
          </a:sp3d>
        </p:spPr>
        <p:style>
          <a:lnRef idx="2">
            <a:schemeClr val="accent3">
              <a:shade val="50000"/>
            </a:schemeClr>
          </a:lnRef>
          <a:fillRef idx="1">
            <a:schemeClr val="accent3"/>
          </a:fillRef>
          <a:effectRef idx="0">
            <a:schemeClr val="accent3"/>
          </a:effectRef>
          <a:fontRef idx="minor">
            <a:schemeClr val="lt1"/>
          </a:fontRef>
        </p:style>
        <p:txBody>
          <a:bodyPr lIns="295232" tIns="147616" rIns="295232" bIns="147616" rtlCol="0" anchor="ctr">
            <a:sp3d extrusionH="57150" contourW="12700">
              <a:bevelT w="38100" h="38100"/>
              <a:extrusionClr>
                <a:schemeClr val="tx2">
                  <a:lumMod val="50000"/>
                </a:schemeClr>
              </a:extrusionClr>
              <a:contourClr>
                <a:schemeClr val="accent1">
                  <a:lumMod val="50000"/>
                </a:schemeClr>
              </a:contourClr>
            </a:sp3d>
          </a:bodyPr>
          <a:lstStyle/>
          <a:p>
            <a:pPr algn="ctr"/>
            <a:endParaRPr lang="en-GB" dirty="0">
              <a:solidFill>
                <a:schemeClr val="tx1"/>
              </a:solidFill>
            </a:endParaRPr>
          </a:p>
        </p:txBody>
      </p:sp>
      <p:pic>
        <p:nvPicPr>
          <p:cNvPr id="74" name="Picture 73" descr="Warwick University Logo"/>
          <p:cNvPicPr/>
          <p:nvPr/>
        </p:nvPicPr>
        <p:blipFill>
          <a:blip r:embed="rId3" cstate="print">
            <a:clrChange>
              <a:clrFrom>
                <a:srgbClr val="FFFFFF"/>
              </a:clrFrom>
              <a:clrTo>
                <a:srgbClr val="FFFFFF">
                  <a:alpha val="0"/>
                </a:srgbClr>
              </a:clrTo>
            </a:clrChange>
          </a:blip>
          <a:srcRect/>
          <a:stretch>
            <a:fillRect/>
          </a:stretch>
        </p:blipFill>
        <p:spPr bwMode="auto">
          <a:xfrm>
            <a:off x="13812330" y="473024"/>
            <a:ext cx="5539786" cy="2034437"/>
          </a:xfrm>
          <a:prstGeom prst="rect">
            <a:avLst/>
          </a:prstGeom>
          <a:noFill/>
          <a:ln w="9525">
            <a:noFill/>
            <a:miter lim="800000"/>
            <a:headEnd/>
            <a:tailEnd/>
          </a:ln>
        </p:spPr>
      </p:pic>
      <p:pic>
        <p:nvPicPr>
          <p:cNvPr id="76" name="Picture 75" descr="http://www2.warwick.ac.uk/services/ldc/resource/rbl/urss2.jpg"/>
          <p:cNvPicPr/>
          <p:nvPr/>
        </p:nvPicPr>
        <p:blipFill>
          <a:blip r:embed="rId4" cstate="print">
            <a:clrChange>
              <a:clrFrom>
                <a:srgbClr val="FDFEFF"/>
              </a:clrFrom>
              <a:clrTo>
                <a:srgbClr val="FDFEFF">
                  <a:alpha val="0"/>
                </a:srgbClr>
              </a:clrTo>
            </a:clrChange>
          </a:blip>
          <a:srcRect/>
          <a:stretch>
            <a:fillRect/>
          </a:stretch>
        </p:blipFill>
        <p:spPr bwMode="auto">
          <a:xfrm>
            <a:off x="891048" y="473022"/>
            <a:ext cx="2896149" cy="835845"/>
          </a:xfrm>
          <a:prstGeom prst="rect">
            <a:avLst/>
          </a:prstGeom>
          <a:noFill/>
          <a:ln w="9525">
            <a:noFill/>
            <a:miter lim="800000"/>
            <a:headEnd/>
            <a:tailEnd/>
          </a:ln>
        </p:spPr>
      </p:pic>
      <p:sp>
        <p:nvSpPr>
          <p:cNvPr id="70" name="Rounded Rectangle 69"/>
          <p:cNvSpPr/>
          <p:nvPr/>
        </p:nvSpPr>
        <p:spPr>
          <a:xfrm>
            <a:off x="9836144" y="5281117"/>
            <a:ext cx="11001452" cy="10787564"/>
          </a:xfrm>
          <a:prstGeom prst="roundRect">
            <a:avLst/>
          </a:prstGeom>
          <a:solidFill>
            <a:srgbClr val="FFFFFF"/>
          </a:solidFill>
          <a:ln w="130175"/>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6" name="TextBox 5"/>
          <p:cNvSpPr txBox="1"/>
          <p:nvPr/>
        </p:nvSpPr>
        <p:spPr>
          <a:xfrm>
            <a:off x="4034189" y="8312947"/>
            <a:ext cx="11584598" cy="1114425"/>
          </a:xfrm>
          <a:prstGeom prst="rect">
            <a:avLst/>
          </a:prstGeom>
          <a:noFill/>
        </p:spPr>
        <p:txBody>
          <a:bodyPr wrap="square" lIns="295232" tIns="147616" rIns="295232" bIns="147616" rtlCol="0">
            <a:spAutoFit/>
          </a:bodyPr>
          <a:lstStyle/>
          <a:p>
            <a:endParaRPr lang="en-GB" sz="5200" dirty="0"/>
          </a:p>
        </p:txBody>
      </p:sp>
      <p:sp>
        <p:nvSpPr>
          <p:cNvPr id="78" name="Rounded Rectangle 77"/>
          <p:cNvSpPr/>
          <p:nvPr/>
        </p:nvSpPr>
        <p:spPr>
          <a:xfrm>
            <a:off x="9907582" y="16568747"/>
            <a:ext cx="11001452" cy="3780345"/>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80" name="Rounded Rectangle 79"/>
          <p:cNvSpPr/>
          <p:nvPr/>
        </p:nvSpPr>
        <p:spPr>
          <a:xfrm>
            <a:off x="9836144" y="24426927"/>
            <a:ext cx="10858576" cy="3429024"/>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82" name="Rounded Rectangle 81"/>
          <p:cNvSpPr/>
          <p:nvPr/>
        </p:nvSpPr>
        <p:spPr>
          <a:xfrm>
            <a:off x="9836144" y="20783589"/>
            <a:ext cx="11001452" cy="3214710"/>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90" name="TextBox 89"/>
          <p:cNvSpPr txBox="1"/>
          <p:nvPr/>
        </p:nvSpPr>
        <p:spPr>
          <a:xfrm>
            <a:off x="12193598" y="5281117"/>
            <a:ext cx="6521496" cy="847034"/>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Objectives and Methods</a:t>
            </a:r>
            <a:endParaRPr lang="en-GB" sz="3600" b="1" u="sng" dirty="0">
              <a:ln w="10541" cmpd="sng">
                <a:solidFill>
                  <a:srgbClr val="7D7D7D">
                    <a:tint val="100000"/>
                    <a:shade val="100000"/>
                    <a:satMod val="110000"/>
                  </a:srgbClr>
                </a:solidFill>
                <a:prstDash val="solid"/>
              </a:ln>
              <a:solidFill>
                <a:sysClr val="windowText" lastClr="000000"/>
              </a:solidFill>
            </a:endParaRPr>
          </a:p>
        </p:txBody>
      </p:sp>
      <p:sp>
        <p:nvSpPr>
          <p:cNvPr id="91" name="TextBox 90"/>
          <p:cNvSpPr txBox="1"/>
          <p:nvPr/>
        </p:nvSpPr>
        <p:spPr>
          <a:xfrm>
            <a:off x="12836540" y="16497309"/>
            <a:ext cx="4857784" cy="852113"/>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Results Summary</a:t>
            </a:r>
            <a:endParaRPr lang="en-GB" sz="3600" b="1" u="sng" dirty="0">
              <a:ln w="10541" cmpd="sng">
                <a:solidFill>
                  <a:srgbClr val="7D7D7D">
                    <a:tint val="100000"/>
                    <a:shade val="100000"/>
                    <a:satMod val="110000"/>
                  </a:srgbClr>
                </a:solidFill>
                <a:prstDash val="solid"/>
              </a:ln>
              <a:solidFill>
                <a:sysClr val="windowText" lastClr="000000"/>
              </a:solidFill>
            </a:endParaRPr>
          </a:p>
        </p:txBody>
      </p:sp>
      <p:sp>
        <p:nvSpPr>
          <p:cNvPr id="92" name="TextBox 91"/>
          <p:cNvSpPr txBox="1"/>
          <p:nvPr/>
        </p:nvSpPr>
        <p:spPr>
          <a:xfrm>
            <a:off x="13408044" y="20712151"/>
            <a:ext cx="3787272" cy="847034"/>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Conclusions</a:t>
            </a:r>
            <a:endParaRPr lang="en-GB" sz="3600" b="1" u="sng" dirty="0">
              <a:ln w="10541" cmpd="sng">
                <a:solidFill>
                  <a:srgbClr val="7D7D7D">
                    <a:tint val="100000"/>
                    <a:shade val="100000"/>
                    <a:satMod val="110000"/>
                  </a:srgbClr>
                </a:solidFill>
                <a:prstDash val="solid"/>
              </a:ln>
              <a:solidFill>
                <a:sysClr val="windowText" lastClr="000000"/>
              </a:solidFill>
            </a:endParaRPr>
          </a:p>
        </p:txBody>
      </p:sp>
      <p:sp>
        <p:nvSpPr>
          <p:cNvPr id="94" name="TextBox 93"/>
          <p:cNvSpPr txBox="1"/>
          <p:nvPr/>
        </p:nvSpPr>
        <p:spPr>
          <a:xfrm>
            <a:off x="13408044" y="24284051"/>
            <a:ext cx="3787272" cy="847034"/>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Experiences</a:t>
            </a:r>
            <a:endParaRPr lang="en-GB" sz="3600" b="1" u="sng" dirty="0">
              <a:ln w="10541" cmpd="sng">
                <a:solidFill>
                  <a:srgbClr val="7D7D7D">
                    <a:tint val="100000"/>
                    <a:shade val="100000"/>
                    <a:satMod val="110000"/>
                  </a:srgbClr>
                </a:solidFill>
                <a:prstDash val="solid"/>
              </a:ln>
              <a:solidFill>
                <a:sysClr val="windowText" lastClr="000000"/>
              </a:solidFill>
            </a:endParaRPr>
          </a:p>
        </p:txBody>
      </p:sp>
      <p:sp>
        <p:nvSpPr>
          <p:cNvPr id="77" name="Rounded Rectangle 76"/>
          <p:cNvSpPr/>
          <p:nvPr/>
        </p:nvSpPr>
        <p:spPr>
          <a:xfrm>
            <a:off x="549204" y="5210105"/>
            <a:ext cx="8929750" cy="7810919"/>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84" name="TextBox 83"/>
          <p:cNvSpPr txBox="1"/>
          <p:nvPr/>
        </p:nvSpPr>
        <p:spPr>
          <a:xfrm>
            <a:off x="773572" y="5856244"/>
            <a:ext cx="7128983" cy="911804"/>
          </a:xfrm>
          <a:prstGeom prst="rect">
            <a:avLst/>
          </a:prstGeom>
          <a:noFill/>
        </p:spPr>
        <p:txBody>
          <a:bodyPr wrap="square" lIns="295232" tIns="147616" rIns="295232" bIns="147616" rtlCol="0">
            <a:spAutoFit/>
          </a:bodyPr>
          <a:lstStyle/>
          <a:p>
            <a:endParaRPr lang="en-GB" sz="3900" dirty="0">
              <a:cs typeface="Arial" pitchFamily="34" charset="0"/>
            </a:endParaRPr>
          </a:p>
        </p:txBody>
      </p:sp>
      <p:grpSp>
        <p:nvGrpSpPr>
          <p:cNvPr id="87" name="Group 86"/>
          <p:cNvGrpSpPr/>
          <p:nvPr/>
        </p:nvGrpSpPr>
        <p:grpSpPr>
          <a:xfrm>
            <a:off x="1120708" y="9115777"/>
            <a:ext cx="2896146" cy="2351541"/>
            <a:chOff x="1214422" y="2857488"/>
            <a:chExt cx="1357321" cy="1071570"/>
          </a:xfrm>
        </p:grpSpPr>
        <p:pic>
          <p:nvPicPr>
            <p:cNvPr id="85" name="Picture 84" descr="http://www.nature.com/nature/journal/v404/n6778/images/404661ad.2.jpg"/>
            <p:cNvPicPr/>
            <p:nvPr/>
          </p:nvPicPr>
          <p:blipFill>
            <a:blip r:embed="rId5" cstate="print"/>
            <a:srcRect l="50394" t="28525"/>
            <a:stretch>
              <a:fillRect/>
            </a:stretch>
          </p:blipFill>
          <p:spPr bwMode="auto">
            <a:xfrm>
              <a:off x="1214422" y="2928926"/>
              <a:ext cx="1357321" cy="1000132"/>
            </a:xfrm>
            <a:prstGeom prst="rect">
              <a:avLst/>
            </a:prstGeom>
            <a:noFill/>
            <a:ln w="9525">
              <a:solidFill>
                <a:schemeClr val="tx1"/>
              </a:solidFill>
              <a:miter lim="800000"/>
              <a:headEnd/>
              <a:tailEnd/>
            </a:ln>
          </p:spPr>
        </p:pic>
        <p:sp>
          <p:nvSpPr>
            <p:cNvPr id="86" name="Rectangle 85"/>
            <p:cNvSpPr/>
            <p:nvPr/>
          </p:nvSpPr>
          <p:spPr>
            <a:xfrm>
              <a:off x="1214422" y="2857488"/>
              <a:ext cx="214314" cy="21431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8" name="TextBox 87"/>
          <p:cNvSpPr txBox="1"/>
          <p:nvPr/>
        </p:nvSpPr>
        <p:spPr>
          <a:xfrm>
            <a:off x="2763782" y="5210105"/>
            <a:ext cx="3787272" cy="847034"/>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Introduction</a:t>
            </a:r>
            <a:endParaRPr lang="en-GB" sz="3600" b="1" u="sng" dirty="0">
              <a:ln w="10541" cmpd="sng">
                <a:solidFill>
                  <a:srgbClr val="7D7D7D">
                    <a:tint val="100000"/>
                    <a:shade val="100000"/>
                    <a:satMod val="110000"/>
                  </a:srgbClr>
                </a:solidFill>
                <a:prstDash val="solid"/>
              </a:ln>
              <a:solidFill>
                <a:sysClr val="windowText" lastClr="000000"/>
              </a:solidFill>
            </a:endParaRPr>
          </a:p>
        </p:txBody>
      </p:sp>
      <p:sp>
        <p:nvSpPr>
          <p:cNvPr id="89" name="TextBox 88"/>
          <p:cNvSpPr txBox="1"/>
          <p:nvPr/>
        </p:nvSpPr>
        <p:spPr>
          <a:xfrm>
            <a:off x="620642" y="5991239"/>
            <a:ext cx="8501122" cy="2866253"/>
          </a:xfrm>
          <a:prstGeom prst="rect">
            <a:avLst/>
          </a:prstGeom>
          <a:noFill/>
        </p:spPr>
        <p:txBody>
          <a:bodyPr wrap="square" lIns="295232" tIns="147616" rIns="295232" bIns="147616" rtlCol="0">
            <a:spAutoFit/>
          </a:bodyPr>
          <a:lstStyle/>
          <a:p>
            <a:pPr algn="just"/>
            <a:r>
              <a:rPr lang="en-GB" sz="2400" dirty="0" smtClean="0">
                <a:solidFill>
                  <a:sysClr val="windowText" lastClr="000000"/>
                </a:solidFill>
                <a:latin typeface="Arial" pitchFamily="34" charset="0"/>
                <a:cs typeface="Arial" pitchFamily="34" charset="0"/>
              </a:rPr>
              <a:t>Tanycytes are cells located in a layer in the floor of the third ventricle of the brain, with a single long process each  extending into the hypothalamus. Their role is to allow communication between the blood and the neurons of the brain. They are involved in the control of feeding and sleeping cycles.  The cells are found in the layer of the rat brain shown in figure 1.</a:t>
            </a:r>
            <a:endParaRPr lang="en-GB" sz="2400" dirty="0">
              <a:solidFill>
                <a:sysClr val="windowText" lastClr="000000"/>
              </a:solidFill>
              <a:latin typeface="Arial" pitchFamily="34" charset="0"/>
              <a:cs typeface="Arial" pitchFamily="34" charset="0"/>
            </a:endParaRPr>
          </a:p>
        </p:txBody>
      </p:sp>
      <p:sp>
        <p:nvSpPr>
          <p:cNvPr id="26" name="TextBox 25"/>
          <p:cNvSpPr txBox="1"/>
          <p:nvPr/>
        </p:nvSpPr>
        <p:spPr>
          <a:xfrm>
            <a:off x="3906790" y="10749058"/>
            <a:ext cx="2500330" cy="458913"/>
          </a:xfrm>
          <a:prstGeom prst="rect">
            <a:avLst/>
          </a:prstGeom>
          <a:noFill/>
        </p:spPr>
        <p:txBody>
          <a:bodyPr wrap="square" rtlCol="0">
            <a:spAutoFit/>
          </a:bodyPr>
          <a:lstStyle/>
          <a:p>
            <a:endParaRPr lang="en-GB" sz="2400" dirty="0"/>
          </a:p>
        </p:txBody>
      </p:sp>
      <p:sp>
        <p:nvSpPr>
          <p:cNvPr id="27" name="TextBox 26"/>
          <p:cNvSpPr txBox="1"/>
          <p:nvPr/>
        </p:nvSpPr>
        <p:spPr>
          <a:xfrm>
            <a:off x="2192278" y="12169303"/>
            <a:ext cx="1357322" cy="703667"/>
          </a:xfrm>
          <a:prstGeom prst="rect">
            <a:avLst/>
          </a:prstGeom>
          <a:noFill/>
          <a:ln>
            <a:solidFill>
              <a:schemeClr val="tx1"/>
            </a:solidFill>
          </a:ln>
        </p:spPr>
        <p:txBody>
          <a:bodyPr wrap="square" rtlCol="0">
            <a:spAutoFit/>
          </a:bodyPr>
          <a:lstStyle/>
          <a:p>
            <a:r>
              <a:rPr lang="en-GB" sz="2000" dirty="0" smtClean="0">
                <a:solidFill>
                  <a:sysClr val="windowText" lastClr="000000"/>
                </a:solidFill>
                <a:latin typeface="Arial" pitchFamily="34" charset="0"/>
                <a:cs typeface="Arial" pitchFamily="34" charset="0"/>
              </a:rPr>
              <a:t>Median Eminence</a:t>
            </a:r>
            <a:endParaRPr lang="en-GB" sz="2000" dirty="0">
              <a:solidFill>
                <a:sysClr val="windowText" lastClr="000000"/>
              </a:solidFill>
              <a:latin typeface="Arial" pitchFamily="34" charset="0"/>
              <a:cs typeface="Arial" pitchFamily="34" charset="0"/>
            </a:endParaRPr>
          </a:p>
        </p:txBody>
      </p:sp>
      <p:sp>
        <p:nvSpPr>
          <p:cNvPr id="28" name="TextBox 27"/>
          <p:cNvSpPr txBox="1"/>
          <p:nvPr/>
        </p:nvSpPr>
        <p:spPr>
          <a:xfrm>
            <a:off x="620642" y="11639525"/>
            <a:ext cx="1785950" cy="397725"/>
          </a:xfrm>
          <a:prstGeom prst="rect">
            <a:avLst/>
          </a:prstGeom>
          <a:noFill/>
          <a:ln>
            <a:solidFill>
              <a:schemeClr val="tx1"/>
            </a:solidFill>
          </a:ln>
        </p:spPr>
        <p:txBody>
          <a:bodyPr wrap="square" rtlCol="0">
            <a:spAutoFit/>
          </a:bodyPr>
          <a:lstStyle/>
          <a:p>
            <a:r>
              <a:rPr lang="en-GB" sz="2000" dirty="0" smtClean="0">
                <a:solidFill>
                  <a:sysClr val="windowText" lastClr="000000"/>
                </a:solidFill>
                <a:latin typeface="Arial" pitchFamily="34" charset="0"/>
                <a:cs typeface="Arial" pitchFamily="34" charset="0"/>
              </a:rPr>
              <a:t>Third ventricle</a:t>
            </a:r>
            <a:endParaRPr lang="en-GB" sz="2000" dirty="0">
              <a:solidFill>
                <a:sysClr val="windowText" lastClr="000000"/>
              </a:solidFill>
              <a:latin typeface="Arial" pitchFamily="34" charset="0"/>
              <a:cs typeface="Arial" pitchFamily="34" charset="0"/>
            </a:endParaRPr>
          </a:p>
        </p:txBody>
      </p:sp>
      <p:sp>
        <p:nvSpPr>
          <p:cNvPr id="29" name="TextBox 28"/>
          <p:cNvSpPr txBox="1"/>
          <p:nvPr/>
        </p:nvSpPr>
        <p:spPr>
          <a:xfrm>
            <a:off x="3692476" y="11672217"/>
            <a:ext cx="1285884" cy="703667"/>
          </a:xfrm>
          <a:prstGeom prst="rect">
            <a:avLst/>
          </a:prstGeom>
          <a:noFill/>
          <a:ln>
            <a:solidFill>
              <a:schemeClr val="tx1"/>
            </a:solidFill>
          </a:ln>
        </p:spPr>
        <p:txBody>
          <a:bodyPr wrap="square" rtlCol="0">
            <a:spAutoFit/>
          </a:bodyPr>
          <a:lstStyle/>
          <a:p>
            <a:r>
              <a:rPr lang="en-GB" sz="2000" dirty="0" smtClean="0">
                <a:solidFill>
                  <a:sysClr val="windowText" lastClr="000000"/>
                </a:solidFill>
                <a:latin typeface="Arial" pitchFamily="34" charset="0"/>
                <a:cs typeface="Arial" pitchFamily="34" charset="0"/>
              </a:rPr>
              <a:t>Tanycyte location</a:t>
            </a:r>
            <a:endParaRPr lang="en-GB" sz="2000" dirty="0">
              <a:solidFill>
                <a:sysClr val="windowText" lastClr="000000"/>
              </a:solidFill>
              <a:latin typeface="Arial" pitchFamily="34" charset="0"/>
              <a:cs typeface="Arial" pitchFamily="34" charset="0"/>
            </a:endParaRPr>
          </a:p>
        </p:txBody>
      </p:sp>
      <p:sp>
        <p:nvSpPr>
          <p:cNvPr id="30" name="TextBox 29"/>
          <p:cNvSpPr txBox="1"/>
          <p:nvPr/>
        </p:nvSpPr>
        <p:spPr>
          <a:xfrm>
            <a:off x="1120708" y="8831728"/>
            <a:ext cx="1285884" cy="397725"/>
          </a:xfrm>
          <a:prstGeom prst="rect">
            <a:avLst/>
          </a:prstGeom>
          <a:noFill/>
          <a:ln>
            <a:solidFill>
              <a:schemeClr val="tx1"/>
            </a:solidFill>
          </a:ln>
        </p:spPr>
        <p:txBody>
          <a:bodyPr wrap="square" rtlCol="0">
            <a:spAutoFit/>
          </a:bodyPr>
          <a:lstStyle/>
          <a:p>
            <a:r>
              <a:rPr lang="en-GB" sz="2000" b="1" dirty="0" smtClean="0">
                <a:solidFill>
                  <a:sysClr val="windowText" lastClr="000000"/>
                </a:solidFill>
                <a:latin typeface="Arial" pitchFamily="34" charset="0"/>
                <a:cs typeface="Arial" pitchFamily="34" charset="0"/>
              </a:rPr>
              <a:t>Figure 1</a:t>
            </a:r>
            <a:endParaRPr lang="en-GB" sz="2000" b="1" dirty="0">
              <a:solidFill>
                <a:sysClr val="windowText" lastClr="000000"/>
              </a:solidFill>
              <a:latin typeface="Arial" pitchFamily="34" charset="0"/>
              <a:cs typeface="Arial" pitchFamily="34" charset="0"/>
            </a:endParaRPr>
          </a:p>
        </p:txBody>
      </p:sp>
      <p:cxnSp>
        <p:nvCxnSpPr>
          <p:cNvPr id="32" name="Straight Arrow Connector 31"/>
          <p:cNvCxnSpPr/>
          <p:nvPr/>
        </p:nvCxnSpPr>
        <p:spPr>
          <a:xfrm rot="10800000">
            <a:off x="2549468" y="10962095"/>
            <a:ext cx="1143008" cy="7101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flipH="1" flipV="1">
            <a:off x="2015599" y="11209361"/>
            <a:ext cx="639110" cy="42862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6200000" flipV="1">
            <a:off x="2123821" y="11671794"/>
            <a:ext cx="994171" cy="142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335418" y="8831728"/>
            <a:ext cx="4643470" cy="2661697"/>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Tanycytes have been shown to release ATP in response to stimuli and are thought to communicate with neurons within the hypothalamus to initiate responses to these stimuli</a:t>
            </a:r>
            <a:endParaRPr lang="en-GB" sz="2400" dirty="0">
              <a:solidFill>
                <a:sysClr val="windowText" lastClr="000000"/>
              </a:solidFill>
              <a:latin typeface="Arial" pitchFamily="34" charset="0"/>
              <a:cs typeface="Arial" pitchFamily="34" charset="0"/>
            </a:endParaRPr>
          </a:p>
        </p:txBody>
      </p:sp>
      <p:sp>
        <p:nvSpPr>
          <p:cNvPr id="44" name="TextBox 43"/>
          <p:cNvSpPr txBox="1"/>
          <p:nvPr/>
        </p:nvSpPr>
        <p:spPr>
          <a:xfrm>
            <a:off x="5549864" y="11853839"/>
            <a:ext cx="3071834" cy="397725"/>
          </a:xfrm>
          <a:prstGeom prst="rect">
            <a:avLst/>
          </a:prstGeom>
          <a:noFill/>
          <a:ln>
            <a:solidFill>
              <a:schemeClr val="tx1"/>
            </a:solidFill>
          </a:ln>
        </p:spPr>
        <p:txBody>
          <a:bodyPr wrap="square" rtlCol="0">
            <a:spAutoFit/>
          </a:bodyPr>
          <a:lstStyle/>
          <a:p>
            <a:r>
              <a:rPr lang="en-GB" sz="2000" dirty="0" smtClean="0">
                <a:solidFill>
                  <a:sysClr val="windowText" lastClr="000000"/>
                </a:solidFill>
                <a:latin typeface="Arial" pitchFamily="34" charset="0"/>
                <a:cs typeface="Arial" pitchFamily="34" charset="0"/>
              </a:rPr>
              <a:t>(Image from Nature.com)</a:t>
            </a:r>
            <a:endParaRPr lang="en-GB" sz="2000" dirty="0">
              <a:solidFill>
                <a:sysClr val="windowText" lastClr="000000"/>
              </a:solidFill>
              <a:latin typeface="Arial" pitchFamily="34" charset="0"/>
              <a:cs typeface="Arial" pitchFamily="34" charset="0"/>
            </a:endParaRPr>
          </a:p>
        </p:txBody>
      </p:sp>
      <p:sp>
        <p:nvSpPr>
          <p:cNvPr id="45" name="TextBox 44"/>
          <p:cNvSpPr txBox="1"/>
          <p:nvPr/>
        </p:nvSpPr>
        <p:spPr>
          <a:xfrm>
            <a:off x="9979020" y="6062252"/>
            <a:ext cx="10429948" cy="3600514"/>
          </a:xfrm>
          <a:prstGeom prst="rect">
            <a:avLst/>
          </a:prstGeom>
          <a:noFill/>
        </p:spPr>
        <p:txBody>
          <a:bodyPr wrap="square" lIns="295232" tIns="147616" rIns="295232" bIns="147616" rtlCol="0">
            <a:spAutoFit/>
          </a:bodyPr>
          <a:lstStyle/>
          <a:p>
            <a:pPr algn="just"/>
            <a:r>
              <a:rPr lang="en-GB" sz="2400" dirty="0" smtClean="0">
                <a:solidFill>
                  <a:sysClr val="windowText" lastClr="000000"/>
                </a:solidFill>
                <a:latin typeface="Arial" pitchFamily="34" charset="0"/>
                <a:cs typeface="Arial" pitchFamily="34" charset="0"/>
              </a:rPr>
              <a:t>The aims of this project were to stimulate tanycytes with a variety of stimuli and record the responses via calcium release levels. This was was carried out by using fluorescent dye Fura-2. This binds to free intracellular calcium and is excited at 340 and 380nm. The fluorescence can be measured and this directly correlates to a ratio of calcium present.  Software was used to view the changing cellular images as the experiments were carried out. Responses from neurons located in the hypothalamus where also studied to show any communication between the two cell types. </a:t>
            </a:r>
          </a:p>
        </p:txBody>
      </p:sp>
      <p:sp>
        <p:nvSpPr>
          <p:cNvPr id="47" name="TextBox 46"/>
          <p:cNvSpPr txBox="1"/>
          <p:nvPr/>
        </p:nvSpPr>
        <p:spPr>
          <a:xfrm>
            <a:off x="9979020" y="9399826"/>
            <a:ext cx="6643734" cy="5099430"/>
          </a:xfrm>
          <a:prstGeom prst="rect">
            <a:avLst/>
          </a:prstGeom>
          <a:noFill/>
        </p:spPr>
        <p:txBody>
          <a:bodyPr wrap="square" lIns="295232" tIns="147616" rIns="295232" bIns="147616" rtlCol="0">
            <a:spAutoFit/>
          </a:bodyPr>
          <a:lstStyle/>
          <a:p>
            <a:pPr algn="just"/>
            <a:r>
              <a:rPr lang="en-GB" sz="2400" dirty="0" smtClean="0">
                <a:solidFill>
                  <a:sysClr val="windowText" lastClr="000000"/>
                </a:solidFill>
                <a:latin typeface="Arial" pitchFamily="34" charset="0"/>
                <a:cs typeface="Arial" pitchFamily="34" charset="0"/>
              </a:rPr>
              <a:t>400µm rat brain slices were used of the areas near the median eminence where the tanycytes are found. The cells were loaded with Fura-2 for 1hour 45 minutes and then studied under the microscope under UV light to visualise the fluorescence. The solutions for cell stimulation were loaded into small glass pipettes that were positioned and then the solution was puffed at the tanycyte </a:t>
            </a:r>
            <a:r>
              <a:rPr lang="en-GB" sz="2400" dirty="0" smtClean="0">
                <a:solidFill>
                  <a:sysClr val="windowText" lastClr="000000"/>
                </a:solidFill>
                <a:latin typeface="Arial" pitchFamily="34" charset="0"/>
                <a:cs typeface="Arial" pitchFamily="34" charset="0"/>
              </a:rPr>
              <a:t>layer for between 200 and 400 m/s. </a:t>
            </a:r>
            <a:r>
              <a:rPr lang="en-GB" sz="2400" dirty="0" smtClean="0">
                <a:solidFill>
                  <a:sysClr val="windowText" lastClr="000000"/>
                </a:solidFill>
                <a:latin typeface="Arial" pitchFamily="34" charset="0"/>
                <a:cs typeface="Arial" pitchFamily="34" charset="0"/>
              </a:rPr>
              <a:t>A photograph was taken down the microscope view every 2 seconds to record the cell responses. </a:t>
            </a:r>
          </a:p>
          <a:p>
            <a:pPr algn="just"/>
            <a:endParaRPr lang="en-GB" sz="2400" dirty="0">
              <a:solidFill>
                <a:sysClr val="windowText" lastClr="000000"/>
              </a:solidFill>
              <a:latin typeface="Arial" pitchFamily="34" charset="0"/>
              <a:cs typeface="Arial" pitchFamily="34" charset="0"/>
            </a:endParaRPr>
          </a:p>
        </p:txBody>
      </p:sp>
      <p:pic>
        <p:nvPicPr>
          <p:cNvPr id="1026" name="Picture 2" descr="D:\FURA DATA\fura.bmp"/>
          <p:cNvPicPr>
            <a:picLocks noChangeAspect="1" noChangeArrowheads="1"/>
          </p:cNvPicPr>
          <p:nvPr/>
        </p:nvPicPr>
        <p:blipFill>
          <a:blip r:embed="rId6"/>
          <a:srcRect l="73661" t="5000" r="2232" b="47142"/>
          <a:stretch>
            <a:fillRect/>
          </a:stretch>
        </p:blipFill>
        <p:spPr bwMode="auto">
          <a:xfrm>
            <a:off x="16765630" y="9257802"/>
            <a:ext cx="3429024" cy="3447282"/>
          </a:xfrm>
          <a:prstGeom prst="rect">
            <a:avLst/>
          </a:prstGeom>
          <a:noFill/>
        </p:spPr>
      </p:pic>
      <p:sp>
        <p:nvSpPr>
          <p:cNvPr id="50" name="TextBox 49"/>
          <p:cNvSpPr txBox="1"/>
          <p:nvPr/>
        </p:nvSpPr>
        <p:spPr>
          <a:xfrm>
            <a:off x="16956131" y="9617966"/>
            <a:ext cx="1143008" cy="646331"/>
          </a:xfrm>
          <a:prstGeom prst="rect">
            <a:avLst/>
          </a:prstGeom>
          <a:noFill/>
          <a:ln>
            <a:solidFill>
              <a:srgbClr val="FFFFFF"/>
            </a:solidFill>
          </a:ln>
        </p:spPr>
        <p:txBody>
          <a:bodyPr wrap="square" rtlCol="0">
            <a:spAutoFit/>
          </a:bodyPr>
          <a:lstStyle/>
          <a:p>
            <a:r>
              <a:rPr lang="en-GB" sz="1800" dirty="0" smtClean="0">
                <a:solidFill>
                  <a:srgbClr val="FFFFFF"/>
                </a:solidFill>
                <a:latin typeface="Arial" pitchFamily="34" charset="0"/>
                <a:cs typeface="Arial" pitchFamily="34" charset="0"/>
              </a:rPr>
              <a:t>Tanycyte cell body</a:t>
            </a:r>
            <a:endParaRPr lang="en-GB" sz="1800" dirty="0">
              <a:solidFill>
                <a:srgbClr val="FFFFFF"/>
              </a:solidFill>
              <a:latin typeface="Arial" pitchFamily="34" charset="0"/>
              <a:cs typeface="Arial" pitchFamily="34" charset="0"/>
            </a:endParaRPr>
          </a:p>
        </p:txBody>
      </p:sp>
      <p:sp>
        <p:nvSpPr>
          <p:cNvPr id="51" name="TextBox 50"/>
          <p:cNvSpPr txBox="1"/>
          <p:nvPr/>
        </p:nvSpPr>
        <p:spPr>
          <a:xfrm>
            <a:off x="18861145" y="11573141"/>
            <a:ext cx="1143008" cy="646331"/>
          </a:xfrm>
          <a:prstGeom prst="rect">
            <a:avLst/>
          </a:prstGeom>
          <a:noFill/>
          <a:ln>
            <a:solidFill>
              <a:srgbClr val="FFFFFF"/>
            </a:solidFill>
          </a:ln>
        </p:spPr>
        <p:txBody>
          <a:bodyPr wrap="square" rtlCol="0">
            <a:spAutoFit/>
          </a:bodyPr>
          <a:lstStyle/>
          <a:p>
            <a:r>
              <a:rPr lang="en-GB" sz="1800" dirty="0" smtClean="0">
                <a:solidFill>
                  <a:srgbClr val="FFFFFF"/>
                </a:solidFill>
                <a:latin typeface="Arial" pitchFamily="34" charset="0"/>
                <a:cs typeface="Arial" pitchFamily="34" charset="0"/>
              </a:rPr>
              <a:t>Tanycyte process</a:t>
            </a:r>
            <a:endParaRPr lang="en-GB" sz="1800" dirty="0">
              <a:solidFill>
                <a:srgbClr val="FFFFFF"/>
              </a:solidFill>
              <a:latin typeface="Arial" pitchFamily="34" charset="0"/>
              <a:cs typeface="Arial" pitchFamily="34" charset="0"/>
            </a:endParaRPr>
          </a:p>
        </p:txBody>
      </p:sp>
      <p:sp>
        <p:nvSpPr>
          <p:cNvPr id="53" name="TextBox 52"/>
          <p:cNvSpPr txBox="1"/>
          <p:nvPr/>
        </p:nvSpPr>
        <p:spPr>
          <a:xfrm>
            <a:off x="18988146" y="10389745"/>
            <a:ext cx="1016007" cy="369332"/>
          </a:xfrm>
          <a:prstGeom prst="rect">
            <a:avLst/>
          </a:prstGeom>
          <a:noFill/>
          <a:ln>
            <a:solidFill>
              <a:srgbClr val="FFFFFF"/>
            </a:solidFill>
          </a:ln>
        </p:spPr>
        <p:txBody>
          <a:bodyPr wrap="square" rtlCol="0">
            <a:spAutoFit/>
          </a:bodyPr>
          <a:lstStyle/>
          <a:p>
            <a:r>
              <a:rPr lang="en-GB" sz="1800" dirty="0" smtClean="0">
                <a:solidFill>
                  <a:srgbClr val="FFFFFF"/>
                </a:solidFill>
                <a:latin typeface="Arial" pitchFamily="34" charset="0"/>
                <a:cs typeface="Arial" pitchFamily="34" charset="0"/>
              </a:rPr>
              <a:t>Neuron</a:t>
            </a:r>
            <a:endParaRPr lang="en-GB" sz="1800" dirty="0">
              <a:solidFill>
                <a:srgbClr val="FFFFFF"/>
              </a:solidFill>
              <a:latin typeface="Arial" pitchFamily="34" charset="0"/>
              <a:cs typeface="Arial" pitchFamily="34" charset="0"/>
            </a:endParaRPr>
          </a:p>
        </p:txBody>
      </p:sp>
      <p:cxnSp>
        <p:nvCxnSpPr>
          <p:cNvPr id="55" name="Straight Arrow Connector 54"/>
          <p:cNvCxnSpPr/>
          <p:nvPr/>
        </p:nvCxnSpPr>
        <p:spPr>
          <a:xfrm rot="16200000" flipH="1">
            <a:off x="17300356" y="10289603"/>
            <a:ext cx="930813" cy="571504"/>
          </a:xfrm>
          <a:prstGeom prst="straightConnector1">
            <a:avLst/>
          </a:prstGeom>
          <a:ln>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1" idx="1"/>
          </p:cNvCxnSpPr>
          <p:nvPr/>
        </p:nvCxnSpPr>
        <p:spPr>
          <a:xfrm rot="10800000" flipV="1">
            <a:off x="18289641" y="11896306"/>
            <a:ext cx="571504" cy="191353"/>
          </a:xfrm>
          <a:prstGeom prst="straightConnector1">
            <a:avLst/>
          </a:prstGeom>
          <a:ln>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3" idx="2"/>
          </p:cNvCxnSpPr>
          <p:nvPr/>
        </p:nvCxnSpPr>
        <p:spPr>
          <a:xfrm rot="5400000">
            <a:off x="19245103" y="10756122"/>
            <a:ext cx="248093" cy="254002"/>
          </a:xfrm>
          <a:prstGeom prst="straightConnector1">
            <a:avLst/>
          </a:prstGeom>
          <a:ln>
            <a:solidFill>
              <a:srgbClr val="FFFFFF"/>
            </a:solidFill>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765630" y="12653632"/>
            <a:ext cx="3429024" cy="703667"/>
          </a:xfrm>
          <a:prstGeom prst="rect">
            <a:avLst/>
          </a:prstGeom>
          <a:noFill/>
          <a:ln>
            <a:solidFill>
              <a:schemeClr val="tx1"/>
            </a:solidFill>
          </a:ln>
        </p:spPr>
        <p:txBody>
          <a:bodyPr wrap="square" rtlCol="0">
            <a:spAutoFit/>
          </a:bodyPr>
          <a:lstStyle/>
          <a:p>
            <a:r>
              <a:rPr lang="en-GB" sz="2000" dirty="0" smtClean="0">
                <a:solidFill>
                  <a:sysClr val="windowText" lastClr="000000"/>
                </a:solidFill>
                <a:latin typeface="Arial" pitchFamily="34" charset="0"/>
                <a:cs typeface="Arial" pitchFamily="34" charset="0"/>
              </a:rPr>
              <a:t>Figure 2:  tanycyte layer dyed with fluorescent Fura-2 </a:t>
            </a:r>
            <a:endParaRPr lang="en-GB" sz="2000" dirty="0">
              <a:solidFill>
                <a:sysClr val="windowText" lastClr="000000"/>
              </a:solidFill>
              <a:latin typeface="Arial" pitchFamily="34" charset="0"/>
              <a:cs typeface="Arial" pitchFamily="34" charset="0"/>
            </a:endParaRPr>
          </a:p>
        </p:txBody>
      </p:sp>
      <p:sp>
        <p:nvSpPr>
          <p:cNvPr id="66" name="TextBox 65"/>
          <p:cNvSpPr txBox="1"/>
          <p:nvPr/>
        </p:nvSpPr>
        <p:spPr>
          <a:xfrm>
            <a:off x="10193334" y="13944609"/>
            <a:ext cx="10144196" cy="1560305"/>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Saline was used as a control to test whether just mechanical stimulation affected the tanycytes. 300mM glucose was used to determine whether this is the cause of the responses in natural feeding cycles where blood glucose levels would be monitored. </a:t>
            </a:r>
            <a:endParaRPr lang="en-GB" dirty="0">
              <a:solidFill>
                <a:sysClr val="windowText" lastClr="000000"/>
              </a:solidFill>
            </a:endParaRPr>
          </a:p>
        </p:txBody>
      </p:sp>
      <p:grpSp>
        <p:nvGrpSpPr>
          <p:cNvPr id="123" name="Group 122"/>
          <p:cNvGrpSpPr/>
          <p:nvPr/>
        </p:nvGrpSpPr>
        <p:grpSpPr>
          <a:xfrm>
            <a:off x="334890" y="13354037"/>
            <a:ext cx="9001188" cy="16216426"/>
            <a:chOff x="334890" y="13354037"/>
            <a:chExt cx="9001188" cy="16216426"/>
          </a:xfrm>
        </p:grpSpPr>
        <p:sp>
          <p:nvSpPr>
            <p:cNvPr id="83" name="Rounded Rectangle 82"/>
            <p:cNvSpPr/>
            <p:nvPr/>
          </p:nvSpPr>
          <p:spPr>
            <a:xfrm>
              <a:off x="334890" y="13496913"/>
              <a:ext cx="8929750" cy="16073550"/>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solidFill>
                  <a:sysClr val="windowText" lastClr="000000"/>
                </a:solidFill>
              </a:endParaRPr>
            </a:p>
          </p:txBody>
        </p:sp>
        <p:sp>
          <p:nvSpPr>
            <p:cNvPr id="93" name="TextBox 92"/>
            <p:cNvSpPr txBox="1"/>
            <p:nvPr/>
          </p:nvSpPr>
          <p:spPr>
            <a:xfrm>
              <a:off x="2978096" y="13354037"/>
              <a:ext cx="4572032" cy="852113"/>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Results Images</a:t>
              </a:r>
              <a:endParaRPr lang="en-GB" sz="3600" b="1" u="sng" dirty="0">
                <a:ln w="10541" cmpd="sng">
                  <a:solidFill>
                    <a:srgbClr val="7D7D7D">
                      <a:tint val="100000"/>
                      <a:shade val="100000"/>
                      <a:satMod val="110000"/>
                    </a:srgbClr>
                  </a:solidFill>
                  <a:prstDash val="solid"/>
                </a:ln>
                <a:solidFill>
                  <a:sysClr val="windowText" lastClr="000000"/>
                </a:solidFill>
              </a:endParaRPr>
            </a:p>
          </p:txBody>
        </p:sp>
        <p:sp>
          <p:nvSpPr>
            <p:cNvPr id="69" name="TextBox 68"/>
            <p:cNvSpPr txBox="1"/>
            <p:nvPr/>
          </p:nvSpPr>
          <p:spPr>
            <a:xfrm>
              <a:off x="692080" y="14139855"/>
              <a:ext cx="8643998" cy="458913"/>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No responses were seen with the saline control stimulus: </a:t>
              </a:r>
              <a:endParaRPr lang="en-GB" sz="2400" dirty="0">
                <a:solidFill>
                  <a:sysClr val="windowText" lastClr="000000"/>
                </a:solidFill>
                <a:latin typeface="Arial" pitchFamily="34" charset="0"/>
                <a:cs typeface="Arial" pitchFamily="34" charset="0"/>
              </a:endParaRPr>
            </a:p>
          </p:txBody>
        </p:sp>
        <p:graphicFrame>
          <p:nvGraphicFramePr>
            <p:cNvPr id="71" name="Chart 70"/>
            <p:cNvGraphicFramePr/>
            <p:nvPr/>
          </p:nvGraphicFramePr>
          <p:xfrm>
            <a:off x="549204" y="14854235"/>
            <a:ext cx="8429684" cy="3286148"/>
          </p:xfrm>
          <a:graphic>
            <a:graphicData uri="http://schemas.openxmlformats.org/drawingml/2006/chart">
              <c:chart xmlns:c="http://schemas.openxmlformats.org/drawingml/2006/chart" xmlns:r="http://schemas.openxmlformats.org/officeDocument/2006/relationships" r:id="rId7"/>
            </a:graphicData>
          </a:graphic>
        </p:graphicFrame>
        <p:sp>
          <p:nvSpPr>
            <p:cNvPr id="72" name="Rectangle 71"/>
            <p:cNvSpPr/>
            <p:nvPr/>
          </p:nvSpPr>
          <p:spPr>
            <a:xfrm>
              <a:off x="7907318" y="15711491"/>
              <a:ext cx="1210652" cy="367131"/>
            </a:xfrm>
            <a:prstGeom prst="rect">
              <a:avLst/>
            </a:prstGeom>
          </p:spPr>
          <p:txBody>
            <a:bodyPr wrap="none">
              <a:spAutoFit/>
            </a:bodyPr>
            <a:lstStyle/>
            <a:p>
              <a:r>
                <a:rPr lang="en-GB" sz="1800" dirty="0" smtClean="0">
                  <a:solidFill>
                    <a:sysClr val="windowText" lastClr="000000"/>
                  </a:solidFill>
                  <a:latin typeface="Arial" pitchFamily="34" charset="0"/>
                  <a:cs typeface="Arial" pitchFamily="34" charset="0"/>
                </a:rPr>
                <a:t>Tanycytes</a:t>
              </a:r>
              <a:endParaRPr lang="en-GB" sz="1800" dirty="0">
                <a:solidFill>
                  <a:sysClr val="windowText" lastClr="000000"/>
                </a:solidFill>
                <a:latin typeface="Arial" pitchFamily="34" charset="0"/>
                <a:cs typeface="Arial" pitchFamily="34" charset="0"/>
              </a:endParaRPr>
            </a:p>
          </p:txBody>
        </p:sp>
        <p:sp>
          <p:nvSpPr>
            <p:cNvPr id="75" name="TextBox 74"/>
            <p:cNvSpPr txBox="1"/>
            <p:nvPr/>
          </p:nvSpPr>
          <p:spPr>
            <a:xfrm>
              <a:off x="334890" y="18354697"/>
              <a:ext cx="8643998" cy="1927435"/>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The following figures show the tanycyte layer responses to glucose. The red fluorescence shows an increase in calcium, during the cellular response.  The responses are very quick; these images are 2 seconds apart and the cells rapidly returned to the normal fluorescence and so calcium levels. </a:t>
              </a:r>
              <a:endParaRPr lang="en-GB" sz="2400" dirty="0">
                <a:solidFill>
                  <a:sysClr val="windowText" lastClr="000000"/>
                </a:solidFill>
                <a:latin typeface="Arial" pitchFamily="34" charset="0"/>
                <a:cs typeface="Arial" pitchFamily="34" charset="0"/>
              </a:endParaRPr>
            </a:p>
          </p:txBody>
        </p:sp>
        <p:grpSp>
          <p:nvGrpSpPr>
            <p:cNvPr id="103" name="Group 102"/>
            <p:cNvGrpSpPr/>
            <p:nvPr/>
          </p:nvGrpSpPr>
          <p:grpSpPr>
            <a:xfrm>
              <a:off x="406328" y="20354961"/>
              <a:ext cx="8429684" cy="2714644"/>
              <a:chOff x="692080" y="20712151"/>
              <a:chExt cx="8001056" cy="2286016"/>
            </a:xfrm>
          </p:grpSpPr>
          <p:pic>
            <p:nvPicPr>
              <p:cNvPr id="79" name="Picture 78" descr="D:\FURA DATA\exampleB2.bmp"/>
              <p:cNvPicPr/>
              <p:nvPr/>
            </p:nvPicPr>
            <p:blipFill>
              <a:blip r:embed="rId8"/>
              <a:srcRect l="77023" t="7048" r="2430" b="46125"/>
              <a:stretch>
                <a:fillRect/>
              </a:stretch>
            </p:blipFill>
            <p:spPr bwMode="auto">
              <a:xfrm>
                <a:off x="692080" y="20712151"/>
                <a:ext cx="1571636" cy="2286016"/>
              </a:xfrm>
              <a:prstGeom prst="rect">
                <a:avLst/>
              </a:prstGeom>
              <a:noFill/>
              <a:ln w="9525">
                <a:noFill/>
                <a:miter lim="800000"/>
                <a:headEnd/>
                <a:tailEnd/>
              </a:ln>
            </p:spPr>
          </p:pic>
          <p:pic>
            <p:nvPicPr>
              <p:cNvPr id="81" name="Picture 80" descr="D:\FURA DATA\exampleB3.bmp"/>
              <p:cNvPicPr/>
              <p:nvPr/>
            </p:nvPicPr>
            <p:blipFill>
              <a:blip r:embed="rId9"/>
              <a:srcRect l="78018" t="6608" r="2204" b="46500"/>
              <a:stretch>
                <a:fillRect/>
              </a:stretch>
            </p:blipFill>
            <p:spPr bwMode="auto">
              <a:xfrm>
                <a:off x="2406592" y="20712151"/>
                <a:ext cx="1500198" cy="2286016"/>
              </a:xfrm>
              <a:prstGeom prst="rect">
                <a:avLst/>
              </a:prstGeom>
              <a:noFill/>
              <a:ln w="9525">
                <a:noFill/>
                <a:miter lim="800000"/>
                <a:headEnd/>
                <a:tailEnd/>
              </a:ln>
            </p:spPr>
          </p:pic>
          <p:pic>
            <p:nvPicPr>
              <p:cNvPr id="95" name="Picture 94" descr="D:\FURA DATA\exampleB4.bmp"/>
              <p:cNvPicPr/>
              <p:nvPr/>
            </p:nvPicPr>
            <p:blipFill>
              <a:blip r:embed="rId10"/>
              <a:srcRect l="77246" t="5286" r="2705" b="47513"/>
              <a:stretch>
                <a:fillRect/>
              </a:stretch>
            </p:blipFill>
            <p:spPr bwMode="auto">
              <a:xfrm>
                <a:off x="4049666" y="20712151"/>
                <a:ext cx="1500198" cy="2286016"/>
              </a:xfrm>
              <a:prstGeom prst="rect">
                <a:avLst/>
              </a:prstGeom>
              <a:noFill/>
              <a:ln w="9525">
                <a:noFill/>
                <a:miter lim="800000"/>
                <a:headEnd/>
                <a:tailEnd/>
              </a:ln>
            </p:spPr>
          </p:pic>
          <p:pic>
            <p:nvPicPr>
              <p:cNvPr id="96" name="Picture 95" descr="D:\FURA DATA\exampleB5.bmp"/>
              <p:cNvPicPr/>
              <p:nvPr/>
            </p:nvPicPr>
            <p:blipFill>
              <a:blip r:embed="rId11"/>
              <a:srcRect l="77257" t="6167" r="2087" b="46706"/>
              <a:stretch>
                <a:fillRect/>
              </a:stretch>
            </p:blipFill>
            <p:spPr bwMode="auto">
              <a:xfrm>
                <a:off x="5692740" y="20712151"/>
                <a:ext cx="1428760" cy="2286016"/>
              </a:xfrm>
              <a:prstGeom prst="rect">
                <a:avLst/>
              </a:prstGeom>
              <a:noFill/>
              <a:ln w="9525">
                <a:noFill/>
                <a:miter lim="800000"/>
                <a:headEnd/>
                <a:tailEnd/>
              </a:ln>
            </p:spPr>
          </p:pic>
          <p:pic>
            <p:nvPicPr>
              <p:cNvPr id="97" name="Picture 96" descr="D:\FURA DATA\exampleB7.bmp"/>
              <p:cNvPicPr/>
              <p:nvPr/>
            </p:nvPicPr>
            <p:blipFill>
              <a:blip r:embed="rId12"/>
              <a:srcRect l="77840" t="5286" r="2430" b="46137"/>
              <a:stretch>
                <a:fillRect/>
              </a:stretch>
            </p:blipFill>
            <p:spPr bwMode="auto">
              <a:xfrm>
                <a:off x="7264376" y="20712151"/>
                <a:ext cx="1428760" cy="2286016"/>
              </a:xfrm>
              <a:prstGeom prst="rect">
                <a:avLst/>
              </a:prstGeom>
              <a:noFill/>
              <a:ln w="9525">
                <a:noFill/>
                <a:miter lim="800000"/>
                <a:headEnd/>
                <a:tailEnd/>
              </a:ln>
            </p:spPr>
          </p:pic>
        </p:grpSp>
        <p:pic>
          <p:nvPicPr>
            <p:cNvPr id="102" name="Picture 101" descr="D:\FURA DATA\24.08.09C2.bmp"/>
            <p:cNvPicPr/>
            <p:nvPr/>
          </p:nvPicPr>
          <p:blipFill>
            <a:blip r:embed="rId13"/>
            <a:srcRect l="19753" t="57269" r="7411" b="7448"/>
            <a:stretch>
              <a:fillRect/>
            </a:stretch>
          </p:blipFill>
          <p:spPr bwMode="auto">
            <a:xfrm>
              <a:off x="406328" y="23926861"/>
              <a:ext cx="8643998" cy="3214710"/>
            </a:xfrm>
            <a:prstGeom prst="rect">
              <a:avLst/>
            </a:prstGeom>
            <a:noFill/>
            <a:ln w="9525">
              <a:noFill/>
              <a:miter lim="800000"/>
              <a:headEnd/>
              <a:tailEnd/>
            </a:ln>
          </p:spPr>
        </p:pic>
        <p:sp>
          <p:nvSpPr>
            <p:cNvPr id="104" name="TextBox 103"/>
            <p:cNvSpPr txBox="1"/>
            <p:nvPr/>
          </p:nvSpPr>
          <p:spPr>
            <a:xfrm>
              <a:off x="406328" y="23069605"/>
              <a:ext cx="8643998" cy="1009610"/>
            </a:xfrm>
            <a:prstGeom prst="rect">
              <a:avLst/>
            </a:prstGeom>
            <a:noFill/>
          </p:spPr>
          <p:txBody>
            <a:bodyPr wrap="square" rtlCol="0">
              <a:spAutoFit/>
            </a:bodyPr>
            <a:lstStyle/>
            <a:p>
              <a:pPr marL="457200" indent="-457200"/>
              <a:r>
                <a:rPr lang="en-GB" sz="2000" dirty="0" smtClean="0">
                  <a:solidFill>
                    <a:sysClr val="windowText" lastClr="000000"/>
                  </a:solidFill>
                  <a:latin typeface="Arial" pitchFamily="34" charset="0"/>
                  <a:cs typeface="Arial" pitchFamily="34" charset="0"/>
                </a:rPr>
                <a:t>Image :1                      2                        3                      4                      5</a:t>
              </a:r>
            </a:p>
            <a:p>
              <a:pPr marL="457200" indent="-457200"/>
              <a:r>
                <a:rPr lang="en-GB" sz="2000" dirty="0" smtClean="0">
                  <a:solidFill>
                    <a:sysClr val="windowText" lastClr="000000"/>
                  </a:solidFill>
                  <a:latin typeface="Arial" pitchFamily="34" charset="0"/>
                  <a:cs typeface="Arial" pitchFamily="34" charset="0"/>
                </a:rPr>
                <a:t>Seconds: 528            530                    532                 534                   536</a:t>
              </a:r>
            </a:p>
            <a:p>
              <a:pPr marL="457200" indent="-457200">
                <a:buAutoNum type="arabicPlain"/>
              </a:pPr>
              <a:endParaRPr lang="en-GB" sz="2000" dirty="0">
                <a:solidFill>
                  <a:sysClr val="windowText" lastClr="000000"/>
                </a:solidFill>
                <a:latin typeface="Arial" pitchFamily="34" charset="0"/>
                <a:cs typeface="Arial" pitchFamily="34" charset="0"/>
              </a:endParaRPr>
            </a:p>
          </p:txBody>
        </p:sp>
        <p:sp>
          <p:nvSpPr>
            <p:cNvPr id="107" name="TextBox 106"/>
            <p:cNvSpPr txBox="1"/>
            <p:nvPr/>
          </p:nvSpPr>
          <p:spPr>
            <a:xfrm>
              <a:off x="406328" y="27141571"/>
              <a:ext cx="8643998" cy="1569660"/>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Graph of fluorescence against time, showing an example of many responses to glucose (peaks) in one experiment. Each response  gave cell response sequences similar to those shown above in images 1-5.</a:t>
              </a:r>
              <a:endParaRPr lang="en-GB" sz="2400" dirty="0">
                <a:solidFill>
                  <a:sysClr val="windowText" lastClr="000000"/>
                </a:solidFill>
                <a:latin typeface="Arial" pitchFamily="34" charset="0"/>
                <a:cs typeface="Arial" pitchFamily="34" charset="0"/>
              </a:endParaRPr>
            </a:p>
          </p:txBody>
        </p:sp>
      </p:grpSp>
      <p:sp>
        <p:nvSpPr>
          <p:cNvPr id="112" name="Rectangle 111"/>
          <p:cNvSpPr/>
          <p:nvPr/>
        </p:nvSpPr>
        <p:spPr>
          <a:xfrm>
            <a:off x="1263584" y="2709775"/>
            <a:ext cx="18604773" cy="1927435"/>
          </a:xfrm>
          <a:prstGeom prst="rect">
            <a:avLst/>
          </a:prstGeom>
        </p:spPr>
        <p:txBody>
          <a:bodyPr wrap="none">
            <a:spAutoFit/>
          </a:bodyPr>
          <a:lstStyle/>
          <a:p>
            <a:pPr algn="ctr"/>
            <a:r>
              <a:rPr lang="en-GB" sz="6000" b="1" u="sng" dirty="0" smtClean="0">
                <a:ln w="10541" cmpd="sng">
                  <a:solidFill>
                    <a:srgbClr val="7D7D7D">
                      <a:tint val="100000"/>
                      <a:shade val="100000"/>
                      <a:satMod val="110000"/>
                    </a:srgbClr>
                  </a:solidFill>
                  <a:prstDash val="solid"/>
                </a:ln>
                <a:solidFill>
                  <a:sysClr val="windowText" lastClr="000000"/>
                </a:solidFill>
              </a:rPr>
              <a:t>Tanycyte and Neuronal Communication in the </a:t>
            </a:r>
          </a:p>
          <a:p>
            <a:pPr algn="ctr"/>
            <a:r>
              <a:rPr lang="en-GB" sz="6000" b="1" u="sng" dirty="0" smtClean="0">
                <a:ln w="10541" cmpd="sng">
                  <a:solidFill>
                    <a:srgbClr val="7D7D7D">
                      <a:tint val="100000"/>
                      <a:shade val="100000"/>
                      <a:satMod val="110000"/>
                    </a:srgbClr>
                  </a:solidFill>
                  <a:prstDash val="solid"/>
                </a:ln>
                <a:solidFill>
                  <a:sysClr val="windowText" lastClr="000000"/>
                </a:solidFill>
              </a:rPr>
              <a:t>Hypothalamus</a:t>
            </a:r>
            <a:endParaRPr lang="en-GB" dirty="0"/>
          </a:p>
        </p:txBody>
      </p:sp>
      <p:grpSp>
        <p:nvGrpSpPr>
          <p:cNvPr id="117" name="Group 116"/>
          <p:cNvGrpSpPr/>
          <p:nvPr/>
        </p:nvGrpSpPr>
        <p:grpSpPr>
          <a:xfrm>
            <a:off x="763518" y="1566767"/>
            <a:ext cx="10144196" cy="852113"/>
            <a:chOff x="8621698" y="2924089"/>
            <a:chExt cx="10144196" cy="852113"/>
          </a:xfrm>
        </p:grpSpPr>
        <p:sp>
          <p:nvSpPr>
            <p:cNvPr id="115" name="Rounded Rectangle 114"/>
            <p:cNvSpPr/>
            <p:nvPr/>
          </p:nvSpPr>
          <p:spPr>
            <a:xfrm>
              <a:off x="8764574" y="3066965"/>
              <a:ext cx="9644130" cy="642942"/>
            </a:xfrm>
            <a:prstGeom prst="roundRect">
              <a:avLst/>
            </a:prstGeom>
            <a:solidFill>
              <a:srgbClr val="FFFFFF"/>
            </a:solidFill>
            <a:ln w="76200"/>
          </p:spPr>
          <p:style>
            <a:lnRef idx="0">
              <a:schemeClr val="accent3"/>
            </a:lnRef>
            <a:fillRef idx="3">
              <a:schemeClr val="accent3"/>
            </a:fillRef>
            <a:effectRef idx="3">
              <a:schemeClr val="accent3"/>
            </a:effectRef>
            <a:fontRef idx="minor">
              <a:schemeClr val="lt1"/>
            </a:fontRef>
          </p:style>
          <p:txBody>
            <a:bodyPr lIns="295232" tIns="147616" rIns="295232" bIns="147616" rtlCol="0" anchor="ctr"/>
            <a:lstStyle/>
            <a:p>
              <a:pPr algn="ctr"/>
              <a:endParaRPr lang="en-GB" dirty="0"/>
            </a:p>
          </p:txBody>
        </p:sp>
        <p:sp>
          <p:nvSpPr>
            <p:cNvPr id="116" name="TextBox 115"/>
            <p:cNvSpPr txBox="1"/>
            <p:nvPr/>
          </p:nvSpPr>
          <p:spPr>
            <a:xfrm>
              <a:off x="8621698" y="2924089"/>
              <a:ext cx="10144196" cy="852113"/>
            </a:xfrm>
            <a:prstGeom prst="rect">
              <a:avLst/>
            </a:prstGeom>
            <a:noFill/>
          </p:spPr>
          <p:txBody>
            <a:bodyPr wrap="square" lIns="295232" tIns="147616" rIns="295232" bIns="147616" rtlCol="0">
              <a:spAutoFit/>
            </a:bodyPr>
            <a:lstStyle/>
            <a:p>
              <a:r>
                <a:rPr lang="en-GB" sz="3600" b="1" u="sng" dirty="0" smtClean="0">
                  <a:ln w="10541" cmpd="sng">
                    <a:solidFill>
                      <a:srgbClr val="7D7D7D">
                        <a:tint val="100000"/>
                        <a:shade val="100000"/>
                        <a:satMod val="110000"/>
                      </a:srgbClr>
                    </a:solidFill>
                    <a:prstDash val="solid"/>
                  </a:ln>
                  <a:solidFill>
                    <a:sysClr val="windowText" lastClr="000000"/>
                  </a:solidFill>
                </a:rPr>
                <a:t>Ruth Britton; Supervisor: Nicholas Dale</a:t>
              </a:r>
              <a:endParaRPr lang="en-GB" sz="3600" b="1" u="sng" dirty="0">
                <a:ln w="10541" cmpd="sng">
                  <a:solidFill>
                    <a:srgbClr val="7D7D7D">
                      <a:tint val="100000"/>
                      <a:shade val="100000"/>
                      <a:satMod val="110000"/>
                    </a:srgbClr>
                  </a:solidFill>
                  <a:prstDash val="solid"/>
                </a:ln>
                <a:solidFill>
                  <a:sysClr val="windowText" lastClr="000000"/>
                </a:solidFill>
              </a:endParaRPr>
            </a:p>
          </p:txBody>
        </p:sp>
      </p:grpSp>
      <p:sp>
        <p:nvSpPr>
          <p:cNvPr id="118" name="TextBox 117"/>
          <p:cNvSpPr txBox="1"/>
          <p:nvPr/>
        </p:nvSpPr>
        <p:spPr>
          <a:xfrm>
            <a:off x="10264772" y="17211689"/>
            <a:ext cx="10429948" cy="3046988"/>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The tanycytes responded to the 300mM glucose solution quite frequently and not to the saline control. Occasional responses in neurons were seen but more research is needed to determine the communication links between the tanycytes and neurons in response to the stimuli. A chi squared test shows that there is significant difference between the numbers of responses to the glucose versus the control. Chi squared value was 8.597 which means p&lt;0.01 so glucose response is significantly different from saline control. </a:t>
            </a:r>
            <a:endParaRPr lang="en-GB" sz="2400" dirty="0">
              <a:solidFill>
                <a:sysClr val="windowText" lastClr="000000"/>
              </a:solidFill>
              <a:latin typeface="Arial" pitchFamily="34" charset="0"/>
              <a:cs typeface="Arial" pitchFamily="34" charset="0"/>
            </a:endParaRPr>
          </a:p>
        </p:txBody>
      </p:sp>
      <p:sp>
        <p:nvSpPr>
          <p:cNvPr id="119" name="TextBox 118"/>
          <p:cNvSpPr txBox="1"/>
          <p:nvPr/>
        </p:nvSpPr>
        <p:spPr>
          <a:xfrm>
            <a:off x="9907582" y="24998431"/>
            <a:ext cx="10715700" cy="2677656"/>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Taking part in this vacation scholarship project has allowed me to gain a true insight into the environment and experience of working in a research lab. I have gained many skills I would not have learnt at an undergraduate level that are both transferable to other work, such as independent practical work and some unique to this type of laboratory work. This experience has offered an insight to real scientific research thus helping in decisions about my post-graduate plans. </a:t>
            </a:r>
            <a:endParaRPr lang="en-GB" sz="2400" dirty="0">
              <a:solidFill>
                <a:sysClr val="windowText" lastClr="000000"/>
              </a:solidFill>
              <a:latin typeface="Arial" pitchFamily="34" charset="0"/>
              <a:cs typeface="Arial" pitchFamily="34" charset="0"/>
            </a:endParaRPr>
          </a:p>
        </p:txBody>
      </p:sp>
      <p:sp>
        <p:nvSpPr>
          <p:cNvPr id="122" name="TextBox 121"/>
          <p:cNvSpPr txBox="1"/>
          <p:nvPr/>
        </p:nvSpPr>
        <p:spPr>
          <a:xfrm>
            <a:off x="9907582" y="28427455"/>
            <a:ext cx="10501386" cy="790558"/>
          </a:xfrm>
          <a:prstGeom prst="rect">
            <a:avLst/>
          </a:prstGeom>
          <a:noFill/>
        </p:spPr>
        <p:txBody>
          <a:bodyPr wrap="square" lIns="295232" tIns="147616" rIns="295232" bIns="147616" rtlCol="0">
            <a:spAutoFit/>
          </a:bodyPr>
          <a:lstStyle/>
          <a:p>
            <a:r>
              <a:rPr lang="en-GB" sz="3200" b="1" u="sng" dirty="0" smtClean="0">
                <a:ln w="10541" cmpd="sng">
                  <a:solidFill>
                    <a:srgbClr val="7D7D7D">
                      <a:tint val="100000"/>
                      <a:shade val="100000"/>
                      <a:satMod val="110000"/>
                    </a:srgbClr>
                  </a:solidFill>
                  <a:prstDash val="solid"/>
                </a:ln>
                <a:solidFill>
                  <a:sysClr val="windowText" lastClr="000000"/>
                </a:solidFill>
              </a:rPr>
              <a:t>This project was funded by the </a:t>
            </a:r>
            <a:r>
              <a:rPr lang="en-GB" sz="3200" b="1" u="sng" dirty="0" smtClean="0">
                <a:ln w="10541" cmpd="sng">
                  <a:solidFill>
                    <a:srgbClr val="7D7D7D">
                      <a:tint val="100000"/>
                      <a:shade val="100000"/>
                      <a:satMod val="110000"/>
                    </a:srgbClr>
                  </a:solidFill>
                  <a:prstDash val="solid"/>
                </a:ln>
                <a:solidFill>
                  <a:sysClr val="windowText" lastClr="000000"/>
                </a:solidFill>
              </a:rPr>
              <a:t>Wellcome</a:t>
            </a:r>
            <a:r>
              <a:rPr lang="en-GB" sz="3200" b="1" u="sng" dirty="0" smtClean="0">
                <a:ln w="10541" cmpd="sng">
                  <a:solidFill>
                    <a:srgbClr val="7D7D7D">
                      <a:tint val="100000"/>
                      <a:shade val="100000"/>
                      <a:satMod val="110000"/>
                    </a:srgbClr>
                  </a:solidFill>
                  <a:prstDash val="solid"/>
                </a:ln>
                <a:solidFill>
                  <a:sysClr val="windowText" lastClr="000000"/>
                </a:solidFill>
              </a:rPr>
              <a:t> Trust</a:t>
            </a:r>
            <a:endParaRPr lang="en-GB" sz="3200" b="1" u="sng" dirty="0">
              <a:ln w="10541" cmpd="sng">
                <a:solidFill>
                  <a:srgbClr val="7D7D7D">
                    <a:tint val="100000"/>
                    <a:shade val="100000"/>
                    <a:satMod val="110000"/>
                  </a:srgbClr>
                </a:solidFill>
                <a:prstDash val="solid"/>
              </a:ln>
              <a:solidFill>
                <a:sysClr val="windowText" lastClr="000000"/>
              </a:solidFill>
            </a:endParaRPr>
          </a:p>
        </p:txBody>
      </p:sp>
      <p:sp>
        <p:nvSpPr>
          <p:cNvPr id="68" name="TextBox 67"/>
          <p:cNvSpPr txBox="1"/>
          <p:nvPr/>
        </p:nvSpPr>
        <p:spPr>
          <a:xfrm>
            <a:off x="10050458" y="21426531"/>
            <a:ext cx="10429948" cy="2308324"/>
          </a:xfrm>
          <a:prstGeom prst="rect">
            <a:avLst/>
          </a:prstGeom>
          <a:noFill/>
        </p:spPr>
        <p:txBody>
          <a:bodyPr wrap="square" rtlCol="0">
            <a:spAutoFit/>
          </a:bodyPr>
          <a:lstStyle/>
          <a:p>
            <a:pPr algn="just"/>
            <a:r>
              <a:rPr lang="en-GB" sz="2400" dirty="0" smtClean="0">
                <a:solidFill>
                  <a:sysClr val="windowText" lastClr="000000"/>
                </a:solidFill>
                <a:latin typeface="Arial" pitchFamily="34" charset="0"/>
                <a:cs typeface="Arial" pitchFamily="34" charset="0"/>
              </a:rPr>
              <a:t>The results gained in this project prompt further research into the glucose responses compared with other control solutions to determine if other stimuli cause the same reactions from the tanycytes.</a:t>
            </a:r>
          </a:p>
          <a:p>
            <a:pPr algn="just"/>
            <a:r>
              <a:rPr lang="en-GB" sz="2400" dirty="0" smtClean="0">
                <a:solidFill>
                  <a:sysClr val="windowText" lastClr="000000"/>
                </a:solidFill>
                <a:latin typeface="Arial" pitchFamily="34" charset="0"/>
                <a:cs typeface="Arial" pitchFamily="34" charset="0"/>
              </a:rPr>
              <a:t>The neurons must further be studied to examine the communication between the tanycyte response and the neuron activity as  not enough data were collected in this area to draw conclusions.</a:t>
            </a:r>
            <a:endParaRPr lang="en-GB" sz="2400" dirty="0">
              <a:solidFill>
                <a:sysClr val="windowText" lastClr="000000"/>
              </a:solidFill>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4">
      <a:dk1>
        <a:sysClr val="windowText" lastClr="000000"/>
      </a:dk1>
      <a:lt1>
        <a:srgbClr val="5C5C5C"/>
      </a:lt1>
      <a:dk2>
        <a:srgbClr val="05686C"/>
      </a:dk2>
      <a:lt2>
        <a:srgbClr val="94F6DB"/>
      </a:lt2>
      <a:accent1>
        <a:srgbClr val="00B050"/>
      </a:accent1>
      <a:accent2>
        <a:srgbClr val="009DD9"/>
      </a:accent2>
      <a:accent3>
        <a:srgbClr val="055357"/>
      </a:accent3>
      <a:accent4>
        <a:srgbClr val="10CF9B"/>
      </a:accent4>
      <a:accent5>
        <a:srgbClr val="6ED873"/>
      </a:accent5>
      <a:accent6>
        <a:srgbClr val="2D41FB"/>
      </a:accent6>
      <a:hlink>
        <a:srgbClr val="E2D700"/>
      </a:hlink>
      <a:folHlink>
        <a:srgbClr val="85DFD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484</TotalTime>
  <Words>742</Words>
  <Application>Microsoft Office PowerPoint</Application>
  <PresentationFormat>Custom</PresentationFormat>
  <Paragraphs>38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Urban</vt:lpstr>
      <vt:lpstr>Slide 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Ruth</dc:creator>
  <cp:lastModifiedBy>Ruth</cp:lastModifiedBy>
  <cp:revision>74</cp:revision>
  <dcterms:created xsi:type="dcterms:W3CDTF">2009-07-24T13:04:40Z</dcterms:created>
  <dcterms:modified xsi:type="dcterms:W3CDTF">2009-09-21T17:50:27Z</dcterms:modified>
</cp:coreProperties>
</file>