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15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303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106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506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762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9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219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550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47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5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07C8A-2232-447E-B8BB-F9BD4A560DF5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A5FFD-D01A-4B3A-B3F3-C4CFA038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0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829" cy="68662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9152"/>
            <a:ext cx="9144000" cy="2387600"/>
          </a:xfrm>
        </p:spPr>
        <p:txBody>
          <a:bodyPr/>
          <a:lstStyle/>
          <a:p>
            <a:r>
              <a:rPr lang="en-GB" dirty="0" smtClean="0"/>
              <a:t>Japanese charms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297" y="2756265"/>
            <a:ext cx="4507427" cy="32814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864" y="2392319"/>
            <a:ext cx="747584" cy="8825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45146" y="3675419"/>
            <a:ext cx="140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Jin</a:t>
            </a:r>
          </a:p>
          <a:p>
            <a:r>
              <a:rPr lang="en-GB" dirty="0" smtClean="0"/>
              <a:t>Maria Chiara</a:t>
            </a:r>
            <a:br>
              <a:rPr lang="en-GB" dirty="0" smtClean="0"/>
            </a:br>
            <a:r>
              <a:rPr lang="en-GB" dirty="0" smtClean="0"/>
              <a:t>Teresa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41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err="1" smtClean="0"/>
              <a:t>Teru</a:t>
            </a:r>
            <a:r>
              <a:rPr lang="en-GB" dirty="0" smtClean="0"/>
              <a:t> </a:t>
            </a:r>
            <a:r>
              <a:rPr lang="en-GB" dirty="0" err="1" smtClean="0"/>
              <a:t>Teru</a:t>
            </a:r>
            <a:r>
              <a:rPr lang="en-GB" dirty="0" smtClean="0"/>
              <a:t> </a:t>
            </a:r>
            <a:r>
              <a:rPr lang="en-GB" dirty="0" err="1" smtClean="0"/>
              <a:t>Bozu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ja-JP" altLang="en-US" dirty="0" smtClean="0"/>
              <a:t>てるてるぼず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EFF0E2"/>
              </a:clrFrom>
              <a:clrTo>
                <a:srgbClr val="EFF0E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486" y="11543"/>
            <a:ext cx="10159314" cy="6595204"/>
          </a:xfrm>
        </p:spPr>
      </p:pic>
    </p:spTree>
    <p:extLst>
      <p:ext uri="{BB962C8B-B14F-4D97-AF65-F5344CB8AC3E}">
        <p14:creationId xmlns:p14="http://schemas.microsoft.com/office/powerpoint/2010/main" val="83003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Omamori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ja-JP" altLang="en-US" dirty="0" smtClean="0"/>
              <a:t>おまもり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196" y="1217943"/>
            <a:ext cx="7529804" cy="5459108"/>
          </a:xfrm>
        </p:spPr>
      </p:pic>
    </p:spTree>
    <p:extLst>
      <p:ext uri="{BB962C8B-B14F-4D97-AF65-F5344CB8AC3E}">
        <p14:creationId xmlns:p14="http://schemas.microsoft.com/office/powerpoint/2010/main" val="183511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Maneki</a:t>
            </a:r>
            <a:r>
              <a:rPr lang="en-GB" dirty="0" smtClean="0"/>
              <a:t> </a:t>
            </a:r>
            <a:r>
              <a:rPr lang="en-GB" dirty="0" err="1" smtClean="0"/>
              <a:t>Neko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ja-JP" altLang="en-US" dirty="0" smtClean="0"/>
              <a:t>まねきねこ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15" y="1825625"/>
            <a:ext cx="3524370" cy="4351338"/>
          </a:xfrm>
        </p:spPr>
      </p:pic>
    </p:spTree>
    <p:extLst>
      <p:ext uri="{BB962C8B-B14F-4D97-AF65-F5344CB8AC3E}">
        <p14:creationId xmlns:p14="http://schemas.microsoft.com/office/powerpoint/2010/main" val="369065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95130" y="-195294"/>
            <a:ext cx="9144000" cy="2387600"/>
          </a:xfrm>
        </p:spPr>
        <p:txBody>
          <a:bodyPr/>
          <a:lstStyle/>
          <a:p>
            <a:r>
              <a:rPr lang="ja-JP" altLang="en-US" dirty="0" smtClean="0"/>
              <a:t>どうもありがとう！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634" y="3097375"/>
            <a:ext cx="5309118" cy="3760625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 flipH="1">
            <a:off x="699795" y="456811"/>
            <a:ext cx="5999583" cy="2332653"/>
          </a:xfrm>
          <a:prstGeom prst="wedgeEllipse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32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</Words>
  <Application>Microsoft Office PowerPoint</Application>
  <PresentationFormat>Widescreen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Theme</vt:lpstr>
      <vt:lpstr>Japanese charms</vt:lpstr>
      <vt:lpstr>Teru Teru Bozu てるてるぼず</vt:lpstr>
      <vt:lpstr>Omamori おまもり</vt:lpstr>
      <vt:lpstr>Maneki Neko まねきねこ</vt:lpstr>
      <vt:lpstr>どうもありがとう！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charms.</dc:title>
  <dc:creator>Rossi, Teresa</dc:creator>
  <cp:lastModifiedBy>Rossi, Teresa</cp:lastModifiedBy>
  <cp:revision>15</cp:revision>
  <dcterms:created xsi:type="dcterms:W3CDTF">2014-11-10T14:42:41Z</dcterms:created>
  <dcterms:modified xsi:type="dcterms:W3CDTF">2014-11-10T15:52:19Z</dcterms:modified>
</cp:coreProperties>
</file>