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8" d="100"/>
          <a:sy n="98" d="100"/>
        </p:scale>
        <p:origin x="-2220" y="-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91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06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14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198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06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571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338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88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0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15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61969-3953-4771-AF6C-790896296FE3}" type="datetimeFigureOut">
              <a:rPr lang="en-GB" smtClean="0"/>
              <a:t>03/10/2013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3B3CE-F944-41FF-8009-8432D3D59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44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p3"/><Relationship Id="rId7" Type="http://schemas.openxmlformats.org/officeDocument/2006/relationships/image" Target="../media/image2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emf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64" b="32789"/>
          <a:stretch/>
        </p:blipFill>
        <p:spPr bwMode="auto">
          <a:xfrm>
            <a:off x="548680" y="295950"/>
            <a:ext cx="5932388" cy="8340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a_n slow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6672" y="611560"/>
            <a:ext cx="609600" cy="609600"/>
          </a:xfrm>
          <a:prstGeom prst="rect">
            <a:avLst/>
          </a:prstGeom>
        </p:spPr>
      </p:pic>
      <p:pic>
        <p:nvPicPr>
          <p:cNvPr id="5" name="a-n fast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6672" y="2915816"/>
            <a:ext cx="609600" cy="60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0501" y="29691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slow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6672" y="254648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95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5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1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On-screen Show (4:3)</PresentationFormat>
  <Paragraphs>2</Paragraphs>
  <Slides>1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Nagata, Katsuko</dc:creator>
  <cp:lastModifiedBy>Nagata, Katsuko</cp:lastModifiedBy>
  <cp:revision>1</cp:revision>
  <dcterms:created xsi:type="dcterms:W3CDTF">2013-10-03T17:11:06Z</dcterms:created>
  <dcterms:modified xsi:type="dcterms:W3CDTF">2013-10-03T17:16:54Z</dcterms:modified>
</cp:coreProperties>
</file>