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3" r:id="rId4"/>
    <p:sldId id="264" r:id="rId5"/>
    <p:sldId id="258" r:id="rId6"/>
    <p:sldId id="265" r:id="rId7"/>
    <p:sldId id="266" r:id="rId8"/>
    <p:sldId id="267" r:id="rId9"/>
    <p:sldId id="262" r:id="rId10"/>
  </p:sldIdLst>
  <p:sldSz cx="9144000" cy="6858000" type="screen4x3"/>
  <p:notesSz cx="6832600" cy="99631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97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794" cy="498158"/>
          </a:xfrm>
          <a:prstGeom prst="rect">
            <a:avLst/>
          </a:prstGeom>
        </p:spPr>
        <p:txBody>
          <a:bodyPr vert="horz" lIns="95969" tIns="47984" rIns="95969" bIns="4798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0226" y="0"/>
            <a:ext cx="2960794" cy="498158"/>
          </a:xfrm>
          <a:prstGeom prst="rect">
            <a:avLst/>
          </a:prstGeom>
        </p:spPr>
        <p:txBody>
          <a:bodyPr vert="horz" lIns="95969" tIns="47984" rIns="95969" bIns="47984" rtlCol="0"/>
          <a:lstStyle>
            <a:lvl1pPr algn="r">
              <a:defRPr sz="1300"/>
            </a:lvl1pPr>
          </a:lstStyle>
          <a:p>
            <a:fld id="{951DE729-B5E3-4093-8859-3D1FC26ADF76}" type="datetimeFigureOut">
              <a:rPr lang="en-GB" smtClean="0"/>
              <a:pPr/>
              <a:t>15/11/2010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746125"/>
            <a:ext cx="4981575" cy="3736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69" tIns="47984" rIns="95969" bIns="4798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260" y="4732497"/>
            <a:ext cx="5466080" cy="4483418"/>
          </a:xfrm>
          <a:prstGeom prst="rect">
            <a:avLst/>
          </a:prstGeom>
        </p:spPr>
        <p:txBody>
          <a:bodyPr vert="horz" lIns="95969" tIns="47984" rIns="95969" bIns="4798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63264"/>
            <a:ext cx="2960794" cy="498158"/>
          </a:xfrm>
          <a:prstGeom prst="rect">
            <a:avLst/>
          </a:prstGeom>
        </p:spPr>
        <p:txBody>
          <a:bodyPr vert="horz" lIns="95969" tIns="47984" rIns="95969" bIns="4798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0226" y="9463264"/>
            <a:ext cx="2960794" cy="498158"/>
          </a:xfrm>
          <a:prstGeom prst="rect">
            <a:avLst/>
          </a:prstGeom>
        </p:spPr>
        <p:txBody>
          <a:bodyPr vert="horz" lIns="95969" tIns="47984" rIns="95969" bIns="47984" rtlCol="0" anchor="b"/>
          <a:lstStyle>
            <a:lvl1pPr algn="r">
              <a:defRPr sz="1300"/>
            </a:lvl1pPr>
          </a:lstStyle>
          <a:p>
            <a:fld id="{5D27B7C6-D7EF-4A86-86CF-8E64CA3EAEA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6456-9D49-4203-8BBD-96D4B9C328E7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C74FB-AECC-4313-AC30-C661FA8E71CD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59FF4-4AF0-4E2C-90F2-B746E115BE9E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D662-932B-426E-9EB4-0125BAED6609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956F-FC57-49A0-9705-1BAC5B75D1A6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15DE-93EB-411E-A159-B4B5C4A4F08C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E667-8AB7-4920-9891-C875E34B389D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320A-CF6C-450B-8CDC-33AF26F7334B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43C05-ABD5-4198-A00C-3177937D626C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A9095-81A1-443C-A7AF-55C6C0C2F267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7B81F-69C8-4248-B4E4-B49C28F6A189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A57A4-A85D-4CDA-88D3-2DCE64D1EBF0}" type="datetime1">
              <a:rPr lang="en-GB" smtClean="0"/>
              <a:pPr/>
              <a:t>15/11/2010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Japanese 1, Term 1, Nov 2010 Review T1  Katsuko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8F7D4-FEA1-4EC7-A237-6AE4C01E3FB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Japanese 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Wimba</a:t>
            </a:r>
            <a:r>
              <a:rPr lang="en-US" dirty="0" smtClean="0"/>
              <a:t> </a:t>
            </a:r>
            <a:r>
              <a:rPr lang="en-US" dirty="0" smtClean="0"/>
              <a:t>Classroom</a:t>
            </a:r>
          </a:p>
          <a:p>
            <a:r>
              <a:rPr lang="en-US" dirty="0" smtClean="0"/>
              <a:t>Nov 2010</a:t>
            </a:r>
          </a:p>
          <a:p>
            <a:r>
              <a:rPr lang="en-US" dirty="0" smtClean="0"/>
              <a:t>Review Ls1-7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62200" y="6356350"/>
            <a:ext cx="4038600" cy="365125"/>
          </a:xfrm>
        </p:spPr>
        <p:txBody>
          <a:bodyPr/>
          <a:lstStyle/>
          <a:p>
            <a:r>
              <a:rPr lang="en-GB" dirty="0" smtClean="0"/>
              <a:t>Japanese 1, Term 1, Nov 2010 Review T1  Katsuko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: Lesson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ja-JP" dirty="0" smtClean="0"/>
              <a:t>1. </a:t>
            </a:r>
            <a:r>
              <a:rPr lang="ja-JP" altLang="en-US" smtClean="0"/>
              <a:t>わたしは　たかはしさんです</a:t>
            </a:r>
            <a:r>
              <a:rPr lang="ja-JP" altLang="en-US" sz="1800" smtClean="0"/>
              <a:t>。(</a:t>
            </a:r>
            <a:r>
              <a:rPr lang="en-US" altLang="ja-JP" sz="1800" dirty="0" smtClean="0"/>
              <a:t>I am Mr. Takahashi.)</a:t>
            </a:r>
          </a:p>
          <a:p>
            <a:pPr>
              <a:lnSpc>
                <a:spcPct val="200000"/>
              </a:lnSpc>
              <a:buNone/>
            </a:pPr>
            <a:r>
              <a:rPr lang="en-US" altLang="ja-JP" dirty="0" smtClean="0"/>
              <a:t>2. </a:t>
            </a:r>
            <a:r>
              <a:rPr lang="ja-JP" altLang="en-US" smtClean="0"/>
              <a:t>これは　とよたの　みずのさんです。</a:t>
            </a:r>
            <a:endParaRPr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56350"/>
            <a:ext cx="3733800" cy="365125"/>
          </a:xfrm>
        </p:spPr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: Lesson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None/>
            </a:pPr>
            <a:r>
              <a:rPr lang="en-US" altLang="ja-JP" dirty="0" smtClean="0"/>
              <a:t>1. 	A </a:t>
            </a:r>
            <a:r>
              <a:rPr lang="ja-JP" altLang="en-US" smtClean="0"/>
              <a:t>これは　ささきさんの　かさですか。</a:t>
            </a:r>
            <a:endParaRPr lang="en-US" altLang="ja-JP" dirty="0" smtClean="0"/>
          </a:p>
          <a:p>
            <a:pPr>
              <a:lnSpc>
                <a:spcPct val="120000"/>
              </a:lnSpc>
              <a:buNone/>
            </a:pPr>
            <a:r>
              <a:rPr lang="en-GB" altLang="ja-JP" dirty="0" smtClean="0"/>
              <a:t>	B </a:t>
            </a:r>
            <a:r>
              <a:rPr lang="ja-JP" altLang="en-US" smtClean="0"/>
              <a:t>はい、ささきさんです。</a:t>
            </a:r>
            <a:endParaRPr lang="en-US" altLang="ja-JP" dirty="0" smtClean="0"/>
          </a:p>
          <a:p>
            <a:pPr>
              <a:lnSpc>
                <a:spcPct val="120000"/>
              </a:lnSpc>
              <a:buNone/>
            </a:pPr>
            <a:endParaRPr lang="en-GB" altLang="ja-JP" dirty="0" smtClean="0"/>
          </a:p>
          <a:p>
            <a:pPr>
              <a:lnSpc>
                <a:spcPct val="120000"/>
              </a:lnSpc>
              <a:buNone/>
            </a:pPr>
            <a:r>
              <a:rPr lang="en-GB" altLang="ja-JP" dirty="0" smtClean="0"/>
              <a:t>2.	A</a:t>
            </a:r>
            <a:r>
              <a:rPr lang="ja-JP" altLang="en-US" smtClean="0"/>
              <a:t>でんわばんごうは　なんですか。</a:t>
            </a:r>
            <a:endParaRPr lang="en-US" altLang="ja-JP" dirty="0" smtClean="0"/>
          </a:p>
          <a:p>
            <a:pPr>
              <a:lnSpc>
                <a:spcPct val="120000"/>
              </a:lnSpc>
              <a:buNone/>
            </a:pPr>
            <a:r>
              <a:rPr lang="en-GB" altLang="ja-JP" dirty="0" smtClean="0"/>
              <a:t>	B</a:t>
            </a:r>
            <a:r>
              <a:rPr lang="ja-JP" altLang="en-US" smtClean="0"/>
              <a:t>１２３</a:t>
            </a:r>
            <a:r>
              <a:rPr lang="en-GB" altLang="ja-JP" dirty="0" smtClean="0"/>
              <a:t>-4567</a:t>
            </a:r>
            <a:r>
              <a:rPr lang="ja-JP" altLang="en-US" smtClean="0"/>
              <a:t>です。</a:t>
            </a:r>
            <a:endParaRPr lang="en-US" altLang="ja-JP" dirty="0" smtClean="0"/>
          </a:p>
          <a:p>
            <a:pPr>
              <a:lnSpc>
                <a:spcPct val="120000"/>
              </a:lnSpc>
              <a:buNone/>
            </a:pPr>
            <a:endParaRPr lang="en-GB" altLang="ja-JP" dirty="0" smtClean="0"/>
          </a:p>
          <a:p>
            <a:pPr>
              <a:lnSpc>
                <a:spcPct val="120000"/>
              </a:lnSpc>
              <a:buNone/>
            </a:pPr>
            <a:r>
              <a:rPr lang="en-GB" altLang="ja-JP" dirty="0" smtClean="0"/>
              <a:t>3. </a:t>
            </a:r>
            <a:r>
              <a:rPr lang="en-GB" altLang="ja-JP" dirty="0" smtClean="0"/>
              <a:t>A </a:t>
            </a:r>
            <a:r>
              <a:rPr lang="ja-JP" altLang="en-US" smtClean="0"/>
              <a:t>これは　けいたいですか。</a:t>
            </a:r>
            <a:endParaRPr lang="en-US" altLang="ja-JP" dirty="0" smtClean="0"/>
          </a:p>
          <a:p>
            <a:pPr>
              <a:lnSpc>
                <a:spcPct val="120000"/>
              </a:lnSpc>
              <a:buNone/>
            </a:pPr>
            <a:r>
              <a:rPr lang="en-GB" altLang="ja-JP" dirty="0" smtClean="0"/>
              <a:t>	B</a:t>
            </a:r>
            <a:r>
              <a:rPr lang="ja-JP" altLang="en-US" smtClean="0"/>
              <a:t>いいえ、けいたいありません。</a:t>
            </a:r>
            <a:endParaRPr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56350"/>
            <a:ext cx="3733800" cy="365125"/>
          </a:xfrm>
        </p:spPr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: Lesson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altLang="ja-JP" dirty="0" smtClean="0"/>
              <a:t>1. </a:t>
            </a:r>
            <a:r>
              <a:rPr lang="ja-JP" altLang="en-US" smtClean="0"/>
              <a:t>とうきょうは　いま　８じごぜんです。</a:t>
            </a:r>
            <a:endParaRPr lang="en-US" altLang="ja-JP" dirty="0" smtClean="0"/>
          </a:p>
          <a:p>
            <a:pPr>
              <a:lnSpc>
                <a:spcPct val="200000"/>
              </a:lnSpc>
              <a:buNone/>
            </a:pPr>
            <a:r>
              <a:rPr lang="en-GB" altLang="ja-JP" dirty="0" smtClean="0"/>
              <a:t>2. </a:t>
            </a:r>
            <a:r>
              <a:rPr lang="ja-JP" altLang="en-US" smtClean="0"/>
              <a:t>しごとは　６じまで　９じから　です。</a:t>
            </a:r>
            <a:endParaRPr lang="en-US" altLang="ja-JP" dirty="0" smtClean="0"/>
          </a:p>
          <a:p>
            <a:pPr>
              <a:lnSpc>
                <a:spcPct val="200000"/>
              </a:lnSpc>
              <a:buNone/>
            </a:pPr>
            <a:r>
              <a:rPr lang="en-GB" altLang="ja-JP" dirty="0" smtClean="0"/>
              <a:t>3. </a:t>
            </a:r>
            <a:r>
              <a:rPr lang="ja-JP" altLang="en-US" smtClean="0"/>
              <a:t>いま　ななじ　にじゅうふんです。</a:t>
            </a:r>
            <a:endParaRPr lang="en-US" altLang="ja-JP" dirty="0" smtClean="0"/>
          </a:p>
          <a:p>
            <a:pPr>
              <a:lnSpc>
                <a:spcPct val="200000"/>
              </a:lnSpc>
              <a:buNone/>
            </a:pPr>
            <a:r>
              <a:rPr lang="en-GB" altLang="ja-JP" dirty="0" smtClean="0"/>
              <a:t>4. </a:t>
            </a:r>
            <a:r>
              <a:rPr lang="ja-JP" altLang="en-US" smtClean="0"/>
              <a:t>かいぎは　１：３０からです。</a:t>
            </a:r>
            <a:endParaRPr lang="en-US" altLang="ja-JP" dirty="0" smtClean="0"/>
          </a:p>
          <a:p>
            <a:pPr>
              <a:lnSpc>
                <a:spcPct val="200000"/>
              </a:lnSpc>
              <a:buNone/>
            </a:pPr>
            <a:endParaRPr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56350"/>
            <a:ext cx="3733800" cy="365125"/>
          </a:xfrm>
        </p:spPr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: Lesson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Arial" pitchFamily="34" charset="0"/>
              <a:buAutoNum type="arabicPeriod"/>
            </a:pPr>
            <a:r>
              <a:rPr lang="ja-JP" altLang="en-US" sz="2800" smtClean="0"/>
              <a:t>これは　ください。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Font typeface="Arial" pitchFamily="34" charset="0"/>
              <a:buAutoNum type="arabicPeriod"/>
            </a:pPr>
            <a:r>
              <a:rPr lang="en-US" altLang="ja-JP" sz="2800" dirty="0" smtClean="0"/>
              <a:t>A </a:t>
            </a:r>
            <a:r>
              <a:rPr lang="ja-JP" altLang="en-US" sz="2800" smtClean="0"/>
              <a:t>これは　いくらですか。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None/>
            </a:pPr>
            <a:r>
              <a:rPr lang="en-US" altLang="ja-JP" sz="2800" dirty="0" smtClean="0"/>
              <a:t>	B </a:t>
            </a:r>
            <a:r>
              <a:rPr lang="ja-JP" altLang="en-US" sz="2800" smtClean="0"/>
              <a:t>あれは　２００えんです。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AutoNum type="arabicPeriod" startAt="3"/>
            </a:pPr>
            <a:r>
              <a:rPr lang="ja-JP" altLang="en-US" sz="2800" smtClean="0"/>
              <a:t>これは　３００えんです。</a:t>
            </a:r>
            <a:r>
              <a:rPr lang="ja-JP" altLang="en-US" sz="2800" dirty="0" smtClean="0"/>
              <a:t>そ</a:t>
            </a:r>
            <a:r>
              <a:rPr lang="ja-JP" altLang="en-US" sz="2800" smtClean="0"/>
              <a:t>れは　３００えんです。</a:t>
            </a:r>
            <a:endParaRPr lang="en-US" altLang="ja-JP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: Lesson 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Arial" pitchFamily="34" charset="0"/>
              <a:buAutoNum type="arabicPeriod"/>
            </a:pPr>
            <a:r>
              <a:rPr lang="ja-JP" altLang="en-US" sz="2800" smtClean="0"/>
              <a:t>それ りんごは　２００えんです。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Font typeface="Arial" pitchFamily="34" charset="0"/>
              <a:buAutoNum type="arabicPeriod"/>
            </a:pPr>
            <a:r>
              <a:rPr lang="ja-JP" altLang="en-US" sz="2800" smtClean="0"/>
              <a:t>このとけいは　にほんではありません。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AutoNum type="arabicPeriod" startAt="3"/>
            </a:pPr>
            <a:r>
              <a:rPr lang="en-US" altLang="ja-JP" sz="2800" dirty="0" smtClean="0"/>
              <a:t>A </a:t>
            </a:r>
            <a:r>
              <a:rPr lang="ja-JP" altLang="en-US" sz="2800" smtClean="0"/>
              <a:t>これは　なんの　けいたいですか。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None/>
            </a:pPr>
            <a:r>
              <a:rPr lang="en-US" altLang="ja-JP" sz="2800" dirty="0" smtClean="0"/>
              <a:t>	B </a:t>
            </a:r>
            <a:r>
              <a:rPr lang="ja-JP" altLang="en-US" sz="2800" smtClean="0"/>
              <a:t>かんこくの　けいたいです。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None/>
            </a:pPr>
            <a:r>
              <a:rPr lang="en-US" altLang="ja-JP" sz="2800" dirty="0" smtClean="0"/>
              <a:t>4. </a:t>
            </a:r>
            <a:r>
              <a:rPr lang="ja-JP" altLang="en-US" sz="2800" smtClean="0"/>
              <a:t>りんごを　とおつ　ください。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None/>
            </a:pPr>
            <a:endParaRPr lang="en-US" altLang="ja-JP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: Lesson 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Arial" pitchFamily="34" charset="0"/>
              <a:buAutoNum type="arabicPeriod"/>
            </a:pPr>
            <a:r>
              <a:rPr lang="ja-JP" altLang="en-US" sz="2800" smtClean="0"/>
              <a:t>たかはしさんは　あしたに　ぎんこうに　いきます。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Font typeface="Arial" pitchFamily="34" charset="0"/>
              <a:buAutoNum type="arabicPeriod"/>
            </a:pPr>
            <a:r>
              <a:rPr lang="ja-JP" altLang="en-US" sz="2800" smtClean="0"/>
              <a:t>かとうさんは　きょねん　ちゅうごくに　いきますた。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None/>
            </a:pPr>
            <a:r>
              <a:rPr lang="en-US" altLang="ja-JP" sz="2800" dirty="0" smtClean="0"/>
              <a:t>3.	</a:t>
            </a:r>
            <a:r>
              <a:rPr lang="en-GB" altLang="ja-JP" sz="2800" dirty="0" smtClean="0"/>
              <a:t>12</a:t>
            </a:r>
            <a:r>
              <a:rPr lang="ja-JP" altLang="en-US" sz="2800" smtClean="0"/>
              <a:t>がつ１５にちに</a:t>
            </a:r>
            <a:r>
              <a:rPr lang="ja-JP" altLang="en-US" sz="2800" smtClean="0"/>
              <a:t>　ともだちに　きょうとに　いきました。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AutoNum type="arabicPeriod" startAt="4"/>
            </a:pPr>
            <a:r>
              <a:rPr lang="ja-JP" altLang="en-US" sz="2800" smtClean="0"/>
              <a:t>どのバス</a:t>
            </a:r>
            <a:r>
              <a:rPr lang="en-US" altLang="ja-JP" sz="2800" dirty="0" smtClean="0"/>
              <a:t>(bus) </a:t>
            </a:r>
            <a:r>
              <a:rPr lang="ja-JP" altLang="en-US" sz="2800" smtClean="0"/>
              <a:t>は　　とうきょうに　いきますか。</a:t>
            </a:r>
            <a:endParaRPr lang="en-US" altLang="ja-JP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errors : Lesson 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Arial" pitchFamily="34" charset="0"/>
              <a:buAutoNum type="arabicPeriod"/>
            </a:pPr>
            <a:r>
              <a:rPr lang="ja-JP" altLang="en-US" sz="2800" smtClean="0"/>
              <a:t>おまつりは　よんがつです。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Font typeface="Arial" pitchFamily="34" charset="0"/>
              <a:buAutoNum type="arabicPeriod"/>
            </a:pPr>
            <a:r>
              <a:rPr lang="ja-JP" altLang="en-US" sz="2800" smtClean="0"/>
              <a:t>たんじょうびは　８がつ　３にちです。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Font typeface="Arial" pitchFamily="34" charset="0"/>
              <a:buAutoNum type="arabicPeriod"/>
            </a:pPr>
            <a:r>
              <a:rPr lang="ja-JP" altLang="en-US" sz="2800" smtClean="0"/>
              <a:t>かとうさんは　</a:t>
            </a:r>
            <a:r>
              <a:rPr lang="en-US" altLang="ja-JP" sz="2800" dirty="0" smtClean="0"/>
              <a:t>10</a:t>
            </a:r>
            <a:r>
              <a:rPr lang="ja-JP" altLang="en-US" sz="2800" smtClean="0"/>
              <a:t>がつ　きょねん　</a:t>
            </a:r>
            <a:r>
              <a:rPr lang="ja-JP" altLang="en-US" sz="2800" smtClean="0"/>
              <a:t>ちゅうごくに</a:t>
            </a:r>
            <a:r>
              <a:rPr lang="ja-JP" altLang="en-US" sz="2800" smtClean="0"/>
              <a:t>　いきました。</a:t>
            </a:r>
            <a:endParaRPr lang="en-US" altLang="ja-JP" sz="2800" dirty="0" smtClean="0"/>
          </a:p>
          <a:p>
            <a:pPr marL="514350" indent="-514350">
              <a:lnSpc>
                <a:spcPct val="200000"/>
              </a:lnSpc>
              <a:buNone/>
            </a:pPr>
            <a:r>
              <a:rPr lang="en-US" altLang="ja-JP" sz="2800" dirty="0" smtClean="0"/>
              <a:t>4. </a:t>
            </a:r>
            <a:r>
              <a:rPr lang="en-US" altLang="ja-JP" sz="2800" dirty="0" smtClean="0"/>
              <a:t>	</a:t>
            </a:r>
            <a:r>
              <a:rPr lang="ja-JP" altLang="en-US" sz="2800" smtClean="0"/>
              <a:t>あるいで　ともだちの　うちに　いきました。</a:t>
            </a:r>
            <a:endParaRPr lang="en-US" altLang="ja-JP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514350" indent="-514350" algn="ctr">
              <a:lnSpc>
                <a:spcPct val="200000"/>
              </a:lnSpc>
              <a:buNone/>
            </a:pPr>
            <a:endParaRPr lang="en-US" altLang="ja-JP" smtClean="0"/>
          </a:p>
          <a:p>
            <a:pPr marL="514350" indent="-514350" algn="ctr">
              <a:lnSpc>
                <a:spcPct val="200000"/>
              </a:lnSpc>
              <a:buNone/>
            </a:pPr>
            <a:r>
              <a:rPr lang="ja-JP" altLang="en-US" smtClean="0"/>
              <a:t>おわりです。</a:t>
            </a:r>
            <a:endParaRPr lang="en-US" altLang="ja-JP" dirty="0" smtClean="0"/>
          </a:p>
          <a:p>
            <a:pPr marL="514350" indent="-514350">
              <a:lnSpc>
                <a:spcPct val="200000"/>
              </a:lnSpc>
              <a:buNone/>
            </a:pPr>
            <a:endParaRPr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8F7D4-FEA1-4EC7-A237-6AE4C01E3F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Japanese 1, Term 1, Nov 2010 Review T1  Katsuko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195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Japanese 1</vt:lpstr>
      <vt:lpstr>Find errors : Lesson 1</vt:lpstr>
      <vt:lpstr>Find errors : Lesson 2</vt:lpstr>
      <vt:lpstr>Find errors : Lesson 3</vt:lpstr>
      <vt:lpstr>Find errors : Lesson 4</vt:lpstr>
      <vt:lpstr>Find errors : Lesson 5</vt:lpstr>
      <vt:lpstr>Find errors : Lesson 6</vt:lpstr>
      <vt:lpstr>Find errors : Lesson 7</vt:lpstr>
      <vt:lpstr>End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lcsgaq</dc:creator>
  <cp:lastModifiedBy>Katsuko</cp:lastModifiedBy>
  <cp:revision>16</cp:revision>
  <dcterms:created xsi:type="dcterms:W3CDTF">2010-11-12T13:55:30Z</dcterms:created>
  <dcterms:modified xsi:type="dcterms:W3CDTF">2010-11-15T13:53:58Z</dcterms:modified>
</cp:coreProperties>
</file>