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60" r:id="rId5"/>
  </p:sldIdLst>
  <p:sldSz cx="9144000" cy="6858000" type="screen4x3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6D5F9B9F-CC56-4FFC-8185-636219B147B7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11305ECE-75CB-4B41-8FDD-FEFBD592ED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768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2CBDE137-9C26-43F9-9F73-B1196C55FE2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8897"/>
            <a:ext cx="7941310" cy="3058954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67C16FA3-60FF-4E35-B4F2-63A2A9BB13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018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F9BC-CA58-4B40-BA3C-6A540C5C05EE}" type="datetime1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C3544CD8-67AA-4F24-8141-F41F9DE1C5A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54E3-8EFC-4B48-B933-6653AF5C3994}" type="datetime1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F3E9-89B8-4611-A951-3588A235D624}" type="datetime1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 i="1"/>
            </a:lvl1pPr>
          </a:lstStyle>
          <a:p>
            <a:fld id="{ADB5AF82-4179-489B-B013-4D7DF01AD03D}" type="slidenum">
              <a:rPr lang="en-US" smtClean="0"/>
              <a:t>‹#›</a:t>
            </a:fld>
            <a:r>
              <a:rPr lang="en-US" dirty="0" smtClean="0"/>
              <a:t> 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6EF2-2EE9-41D7-8F7A-2197DACA8468}" type="datetime1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C3544CD8-67AA-4F24-8141-F41F9DE1C5A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D08E-D9FB-4EC1-AEDB-1CAC5B390053}" type="datetime1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A074E-C2C2-4324-B86F-CC47A306696D}" type="datetime1">
              <a:rPr lang="en-GB" smtClean="0"/>
              <a:t>07/10/2014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84AA4-D10A-4206-9D3E-D6CF4A319406}" type="datetime1">
              <a:rPr lang="en-GB" smtClean="0"/>
              <a:t>07/10/2014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7153F-B31B-460B-9B94-CA5A9306F1AE}" type="datetime1">
              <a:rPr lang="en-GB" smtClean="0"/>
              <a:t>07/10/2014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B7C26-A420-41B2-B490-A92E737A1B15}" type="datetime1">
              <a:rPr lang="en-GB" smtClean="0"/>
              <a:t>07/10/2014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9C90-1EE3-4814-A06C-D59AFA0BAD44}" type="datetime1">
              <a:rPr lang="en-GB" smtClean="0"/>
              <a:t>07/10/2014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3551F-9785-438E-8E51-193F3FC9AE71}" type="datetime1">
              <a:rPr lang="en-GB" smtClean="0"/>
              <a:t>07/10/2014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AB711-D5B8-4DF4-80DE-F10A6BF91356}" type="datetime1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44CD8-67AA-4F24-8141-F41F9DE1C5A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k.nagata@warwick.ac.uk" TargetMode="External"/><Relationship Id="rId2" Type="http://schemas.openxmlformats.org/officeDocument/2006/relationships/hyperlink" Target="http://www2.warwick.ac.uk/fac/arts/languagecentre/academic/japanese/ll29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2.warwicklanguage.org.uk/login/index.php" TargetMode="External"/><Relationship Id="rId4" Type="http://schemas.openxmlformats.org/officeDocument/2006/relationships/hyperlink" Target="http://www2.warwick.ac.uk/fac/arts/languagecentre/academic/japanese/ll291/ll291schemeofwork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warwick.ac.uk/fac/arts/languagecentre/academic/noneuropeanaccelerate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fac/arts/languagecentre/academic/japanese/ll291/w2homework/" TargetMode="External"/><Relationship Id="rId2" Type="http://schemas.openxmlformats.org/officeDocument/2006/relationships/hyperlink" Target="http://m2.warwicklanguage.org.uk/login/index.ph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Japanese (</a:t>
            </a:r>
            <a:r>
              <a:rPr lang="en-GB" dirty="0" err="1" smtClean="0"/>
              <a:t>Accerelated</a:t>
            </a:r>
            <a:r>
              <a:rPr lang="en-GB" dirty="0" smtClean="0"/>
              <a:t>)</a:t>
            </a:r>
            <a:r>
              <a:rPr lang="en-GB" dirty="0"/>
              <a:t> </a:t>
            </a:r>
            <a:r>
              <a:rPr lang="en-GB" dirty="0" smtClean="0"/>
              <a:t>LL291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Module Info</a:t>
            </a:r>
          </a:p>
          <a:p>
            <a:r>
              <a:rPr lang="en-GB" smtClean="0"/>
              <a:t>2014-15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Japanese </a:t>
            </a:r>
            <a:r>
              <a:rPr lang="en-GB" dirty="0" smtClean="0">
                <a:hlinkClick r:id="rId2"/>
              </a:rPr>
              <a:t>(</a:t>
            </a:r>
            <a:r>
              <a:rPr lang="en-GB" dirty="0" err="1" smtClean="0">
                <a:hlinkClick r:id="rId2"/>
              </a:rPr>
              <a:t>Accerelated</a:t>
            </a:r>
            <a:r>
              <a:rPr lang="en-GB" dirty="0" smtClean="0">
                <a:hlinkClick r:id="rId2"/>
              </a:rPr>
              <a:t>) 291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2400" dirty="0" smtClean="0"/>
              <a:t>Tutors:   Katsuko NAGATA </a:t>
            </a:r>
            <a:r>
              <a:rPr lang="en-GB" sz="2400" dirty="0" smtClean="0">
                <a:hlinkClick r:id="rId3"/>
              </a:rPr>
              <a:t>k.nagata@warwick.ac.uk</a:t>
            </a:r>
            <a:r>
              <a:rPr lang="en-GB" sz="2400" dirty="0"/>
              <a:t>,  </a:t>
            </a:r>
            <a:r>
              <a:rPr lang="en-GB" sz="2400" dirty="0" smtClean="0"/>
              <a:t>	</a:t>
            </a:r>
            <a:r>
              <a:rPr lang="en-GB" sz="2400" dirty="0"/>
              <a:t> </a:t>
            </a:r>
            <a:r>
              <a:rPr lang="en-GB" sz="2400" dirty="0" smtClean="0"/>
              <a:t>     </a:t>
            </a:r>
          </a:p>
          <a:p>
            <a:pPr marL="0" indent="-400050"/>
            <a:r>
              <a:rPr lang="en-US" sz="2400" dirty="0" smtClean="0"/>
              <a:t>Office hours:     Tue 11-12, Tue13-14, Fri 13-15 (H0.33)</a:t>
            </a:r>
          </a:p>
          <a:p>
            <a:r>
              <a:rPr lang="en-GB" sz="2400" dirty="0" smtClean="0"/>
              <a:t>Text books	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/>
              <a:t>Term 1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 smtClean="0"/>
              <a:t>Japanese </a:t>
            </a:r>
            <a:r>
              <a:rPr lang="en-GB" dirty="0"/>
              <a:t>for Busy People </a:t>
            </a:r>
            <a:r>
              <a:rPr lang="en-GB" dirty="0" err="1"/>
              <a:t>Vol</a:t>
            </a:r>
            <a:r>
              <a:rPr lang="en-GB" dirty="0"/>
              <a:t> 1, </a:t>
            </a:r>
            <a:r>
              <a:rPr lang="en-GB" dirty="0" smtClean="0"/>
              <a:t>	(Kana Version)</a:t>
            </a:r>
          </a:p>
          <a:p>
            <a:pPr lvl="3"/>
            <a:r>
              <a:rPr lang="en-GB" sz="2400" dirty="0" smtClean="0"/>
              <a:t>Approx. 1 Chapter each week,  See </a:t>
            </a:r>
            <a:r>
              <a:rPr lang="en-GB" sz="2400" dirty="0" err="1" smtClean="0">
                <a:hlinkClick r:id="rId4"/>
              </a:rPr>
              <a:t>SoW</a:t>
            </a:r>
            <a:endParaRPr lang="en-GB" sz="24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/>
              <a:t>Term </a:t>
            </a:r>
            <a:r>
              <a:rPr lang="en-GB" sz="2400" dirty="0" smtClean="0"/>
              <a:t>2</a:t>
            </a:r>
            <a:endParaRPr lang="en-GB" sz="24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 err="1" smtClean="0"/>
              <a:t>Minna</a:t>
            </a:r>
            <a:r>
              <a:rPr lang="en-GB" dirty="0" smtClean="0"/>
              <a:t> no </a:t>
            </a:r>
            <a:r>
              <a:rPr lang="en-GB" dirty="0" err="1" smtClean="0"/>
              <a:t>Nihongo</a:t>
            </a:r>
            <a:r>
              <a:rPr lang="en-GB" dirty="0" smtClean="0"/>
              <a:t> </a:t>
            </a:r>
            <a:r>
              <a:rPr lang="en-GB" dirty="0" err="1" smtClean="0"/>
              <a:t>Vol</a:t>
            </a:r>
            <a:r>
              <a:rPr lang="en-GB" dirty="0" smtClean="0"/>
              <a:t> 1</a:t>
            </a:r>
          </a:p>
          <a:p>
            <a:r>
              <a:rPr lang="en-GB" sz="2400" dirty="0" smtClean="0"/>
              <a:t>Resources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400" dirty="0" smtClean="0"/>
              <a:t>	</a:t>
            </a:r>
            <a:r>
              <a:rPr lang="en-GB" sz="2400" dirty="0" err="1" smtClean="0">
                <a:hlinkClick r:id="rId5"/>
              </a:rPr>
              <a:t>Languages@Warwick</a:t>
            </a:r>
            <a:r>
              <a:rPr lang="en-GB" sz="2400" dirty="0" smtClean="0"/>
              <a:t> (L@W = L C’s </a:t>
            </a:r>
            <a:r>
              <a:rPr lang="en-GB" sz="2400" dirty="0" err="1" smtClean="0"/>
              <a:t>moodle</a:t>
            </a:r>
            <a:r>
              <a:rPr lang="en-GB" sz="2400" dirty="0" smtClean="0"/>
              <a:t>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400" dirty="0" smtClean="0"/>
              <a:t>Open Access Area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/>
              <a:t>Tests:  Term 1, </a:t>
            </a:r>
            <a:r>
              <a:rPr lang="en-GB" dirty="0" err="1" smtClean="0"/>
              <a:t>Wk</a:t>
            </a:r>
            <a:r>
              <a:rPr lang="en-GB" dirty="0" smtClean="0"/>
              <a:t> 10, Class time</a:t>
            </a:r>
          </a:p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		Reading, Listening &amp; Writing	</a:t>
            </a:r>
          </a:p>
          <a:p>
            <a:pPr>
              <a:buNone/>
            </a:pPr>
            <a:r>
              <a:rPr lang="en-GB" dirty="0" smtClean="0"/>
              <a:t>					</a:t>
            </a:r>
          </a:p>
          <a:p>
            <a:r>
              <a:rPr lang="en-GB" dirty="0" smtClean="0"/>
              <a:t>Final Exam : Term 3, Week 3 or 4</a:t>
            </a:r>
          </a:p>
          <a:p>
            <a:pPr marL="1828800" lvl="4" indent="0">
              <a:buNone/>
            </a:pPr>
            <a:r>
              <a:rPr lang="en-GB" sz="3200" dirty="0" smtClean="0"/>
              <a:t>Reading and Writing</a:t>
            </a:r>
          </a:p>
          <a:p>
            <a:r>
              <a:rPr lang="en-GB" dirty="0" smtClean="0"/>
              <a:t>Oral: Term 3, Week 3 or 4</a:t>
            </a:r>
          </a:p>
          <a:p>
            <a:pPr marL="0" indent="0">
              <a:buNone/>
            </a:pPr>
            <a:r>
              <a:rPr lang="en-GB" dirty="0" smtClean="0"/>
              <a:t>	(</a:t>
            </a:r>
            <a:r>
              <a:rPr lang="en-GB" dirty="0" smtClean="0">
                <a:hlinkClick r:id="rId2"/>
              </a:rPr>
              <a:t>more info on Web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091772" y="306078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Make sure you don’t book your flights before the test date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6911752" y="306078"/>
            <a:ext cx="2232248" cy="10801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at Home &amp; Attendance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r>
              <a:rPr lang="en-GB" dirty="0" smtClean="0"/>
              <a:t>Work at home: 6-8 hours per week</a:t>
            </a:r>
          </a:p>
          <a:p>
            <a:pPr lvl="1"/>
            <a:r>
              <a:rPr lang="en-GB" dirty="0" smtClean="0"/>
              <a:t>Homework (paper &amp; </a:t>
            </a:r>
            <a:r>
              <a:rPr lang="en-GB" dirty="0" smtClean="0">
                <a:hlinkClick r:id="rId2"/>
              </a:rPr>
              <a:t>L@W</a:t>
            </a:r>
            <a:r>
              <a:rPr lang="en-GB" dirty="0" smtClean="0"/>
              <a:t>)  Week 2 only (</a:t>
            </a:r>
            <a:r>
              <a:rPr lang="en-GB" dirty="0" smtClean="0">
                <a:hlinkClick r:id="rId3"/>
              </a:rPr>
              <a:t>Web</a:t>
            </a:r>
            <a:r>
              <a:rPr lang="en-GB" dirty="0" smtClean="0"/>
              <a:t>)</a:t>
            </a:r>
            <a:endParaRPr lang="en-GB" dirty="0" smtClean="0"/>
          </a:p>
          <a:p>
            <a:pPr lvl="1"/>
            <a:r>
              <a:rPr lang="en-GB" dirty="0" smtClean="0"/>
              <a:t>Independent learning (textbook &amp; set your own work)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 smtClean="0"/>
              <a:t>Attendance: Attend all classes</a:t>
            </a:r>
          </a:p>
          <a:p>
            <a:pPr lvl="1"/>
            <a:r>
              <a:rPr lang="en-GB" dirty="0" smtClean="0"/>
              <a:t>In case of illness, email your tutor </a:t>
            </a:r>
            <a:r>
              <a:rPr lang="en-GB" b="1" dirty="0" smtClean="0"/>
              <a:t>in advance</a:t>
            </a:r>
          </a:p>
          <a:p>
            <a:pPr lvl="1"/>
            <a:r>
              <a:rPr lang="en-GB" dirty="0" smtClean="0"/>
              <a:t>Poor attendance: Your home </a:t>
            </a:r>
            <a:r>
              <a:rPr lang="en-GB" dirty="0" err="1" smtClean="0"/>
              <a:t>dept</a:t>
            </a:r>
            <a:r>
              <a:rPr lang="en-GB" dirty="0" smtClean="0"/>
              <a:t> will be informed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4CD8-67AA-4F24-8141-F41F9DE1C5A4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104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Courier New</vt:lpstr>
      <vt:lpstr>Wingdings</vt:lpstr>
      <vt:lpstr>Office Theme</vt:lpstr>
      <vt:lpstr>Japanese (Accerelated) LL291</vt:lpstr>
      <vt:lpstr>Japanese (Accerelated) 291</vt:lpstr>
      <vt:lpstr>Assessments</vt:lpstr>
      <vt:lpstr>Work at Home &amp; Attendance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Japanese 1 (LL129)</dc:title>
  <dc:creator>Katsuko</dc:creator>
  <cp:lastModifiedBy>Nagata, Katsuko</cp:lastModifiedBy>
  <cp:revision>23</cp:revision>
  <cp:lastPrinted>2014-09-25T10:38:52Z</cp:lastPrinted>
  <dcterms:created xsi:type="dcterms:W3CDTF">2010-09-23T08:39:41Z</dcterms:created>
  <dcterms:modified xsi:type="dcterms:W3CDTF">2014-10-07T20:30:55Z</dcterms:modified>
</cp:coreProperties>
</file>