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4" r:id="rId4"/>
    <p:sldId id="265" r:id="rId5"/>
    <p:sldId id="259" r:id="rId6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6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8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7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01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5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3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6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0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8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7E7AC-F3FC-4B2E-9E8B-780863D9649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A1DBA-E8E1-4E8B-8E8F-0C58A330B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LL291 Week 2 Friday Homework  To be submitted by email by 13 Oct (Monday) 11:00am</a:t>
            </a:r>
            <a:br>
              <a:rPr lang="en-GB" sz="1800" dirty="0" smtClean="0"/>
            </a:br>
            <a:r>
              <a:rPr lang="en-GB" sz="1800" dirty="0" smtClean="0"/>
              <a:t>Name: _________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500"/>
            <a:ext cx="10515600" cy="509746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Task 1 Match the Hiragana words with the pictures.  (There are more pictures than words)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12861"/>
              </p:ext>
            </p:extLst>
          </p:nvPr>
        </p:nvGraphicFramePr>
        <p:xfrm>
          <a:off x="403655" y="1727200"/>
          <a:ext cx="1044214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212"/>
                <a:gridCol w="1733668"/>
                <a:gridCol w="1990194"/>
                <a:gridCol w="2135861"/>
                <a:gridCol w="2135861"/>
                <a:gridCol w="1898350"/>
              </a:tblGrid>
              <a:tr h="822960">
                <a:tc>
                  <a:txBody>
                    <a:bodyPr/>
                    <a:lstStyle/>
                    <a:p>
                      <a:r>
                        <a:rPr lang="en-GB" sz="24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e.g</a:t>
                      </a:r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にほん</a:t>
                      </a:r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Answer  </a:t>
                      </a:r>
                    </a:p>
                    <a:p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e.g. D</a:t>
                      </a:r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とけい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A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B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C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2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きもの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2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3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おはよう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D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E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F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3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4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さようなら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4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6" y="4533900"/>
            <a:ext cx="1537157" cy="1088333"/>
          </a:xfrm>
          <a:prstGeom prst="rect">
            <a:avLst/>
          </a:prstGeom>
        </p:spPr>
      </p:pic>
      <p:pic>
        <p:nvPicPr>
          <p:cNvPr id="1026" name="Picture 2" descr="「さようなら」と言っている人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604" y="2704243"/>
            <a:ext cx="1394542" cy="128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「おはようございます」と言っている人のイラス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157" y="4439882"/>
            <a:ext cx="1151366" cy="140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七五三のイラスト「七歳の女の子」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881" y="2696370"/>
            <a:ext cx="866438" cy="150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目覚まし時計のイラス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45" y="2491300"/>
            <a:ext cx="1261333" cy="151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束になっている鍵のイラスト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165" y="4209703"/>
            <a:ext cx="1847580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656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LL291 Week 2 Friday Homework  To be submitted by email by 13 Oct (Monday) 11:00am</a:t>
            </a:r>
            <a:br>
              <a:rPr lang="en-GB" sz="1800" dirty="0" smtClean="0"/>
            </a:br>
            <a:r>
              <a:rPr lang="en-GB" sz="1800" dirty="0" smtClean="0"/>
              <a:t>Name: _________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500"/>
            <a:ext cx="10515600" cy="509746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Task 2  Choose the hiragana words which are written correctly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972883"/>
              </p:ext>
            </p:extLst>
          </p:nvPr>
        </p:nvGraphicFramePr>
        <p:xfrm>
          <a:off x="1117600" y="1727200"/>
          <a:ext cx="976630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262"/>
                <a:gridCol w="1816808"/>
                <a:gridCol w="1816808"/>
                <a:gridCol w="1816808"/>
                <a:gridCol w="1816808"/>
                <a:gridCol w="1816808"/>
              </a:tblGrid>
              <a:tr h="822960">
                <a:tc>
                  <a:txBody>
                    <a:bodyPr/>
                    <a:lstStyle/>
                    <a:p>
                      <a:r>
                        <a:rPr lang="en-GB" sz="2400" dirty="0" err="1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e.g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 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にはん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にほん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にまん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Answer  B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5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かさ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かき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かち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  <a:ea typeface="TAsakai_Lig" panose="02000609000000000000" pitchFamily="49" charset="-128"/>
                        </a:rPr>
                        <a:t>umbrella</a:t>
                      </a:r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5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6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すし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すうし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すしい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  <a:ea typeface="TAsakai_Lig" panose="02000609000000000000" pitchFamily="49" charset="-128"/>
                        </a:rPr>
                        <a:t>sushi</a:t>
                      </a:r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6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7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はん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ほの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ほん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  <a:ea typeface="TAsakai_Lig" panose="02000609000000000000" pitchFamily="49" charset="-128"/>
                        </a:rPr>
                        <a:t>book</a:t>
                      </a:r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7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8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ねたし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わたし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れたし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  <a:ea typeface="TAsakai_Lig" panose="02000609000000000000" pitchFamily="49" charset="-128"/>
                        </a:rPr>
                        <a:t>me</a:t>
                      </a:r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8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566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LL291 Week 2 Friday Homework  To be submitted by email by 13 Oct (Monday) 11:00am</a:t>
            </a:r>
            <a:br>
              <a:rPr lang="en-GB" sz="1800" dirty="0" smtClean="0"/>
            </a:br>
            <a:r>
              <a:rPr lang="en-GB" sz="1800" dirty="0" smtClean="0"/>
              <a:t>Name: _________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500"/>
            <a:ext cx="10515600" cy="509746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Task 3  Listen to the words and choose the words as pronounced.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604043"/>
              </p:ext>
            </p:extLst>
          </p:nvPr>
        </p:nvGraphicFramePr>
        <p:xfrm>
          <a:off x="1117600" y="1727200"/>
          <a:ext cx="976630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262"/>
                <a:gridCol w="1816808"/>
                <a:gridCol w="1816808"/>
                <a:gridCol w="1816808"/>
                <a:gridCol w="1816808"/>
                <a:gridCol w="1816808"/>
              </a:tblGrid>
              <a:tr h="822960">
                <a:tc>
                  <a:txBody>
                    <a:bodyPr/>
                    <a:lstStyle/>
                    <a:p>
                      <a:r>
                        <a:rPr lang="en-GB" sz="2400" dirty="0" err="1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e.g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 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みほん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にほん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にまん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Answer  B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9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いぬ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いす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いち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9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10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さま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はま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やま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10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11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みみ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みい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み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11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12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A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よみます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B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のみます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C</a:t>
                      </a:r>
                      <a:r>
                        <a:rPr lang="ja-JP" alt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のります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12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98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LL291 Week 2 Friday Homework  To be submitted by email by 13 Oct (Monday) 11:00am</a:t>
            </a:r>
            <a:br>
              <a:rPr lang="en-GB" sz="1800" dirty="0" smtClean="0"/>
            </a:br>
            <a:r>
              <a:rPr lang="en-GB" sz="1800" dirty="0" smtClean="0"/>
              <a:t>Name: _________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500"/>
            <a:ext cx="10515600" cy="509746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Task 4  Listen to the words and choose the words as pronounced.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264720"/>
              </p:ext>
            </p:extLst>
          </p:nvPr>
        </p:nvGraphicFramePr>
        <p:xfrm>
          <a:off x="1117600" y="1727200"/>
          <a:ext cx="82677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974"/>
                <a:gridCol w="4215646"/>
                <a:gridCol w="2745080"/>
              </a:tblGrid>
              <a:tr h="822960">
                <a:tc>
                  <a:txBody>
                    <a:bodyPr/>
                    <a:lstStyle/>
                    <a:p>
                      <a:r>
                        <a:rPr lang="en-GB" sz="2400" dirty="0" err="1" smtClean="0">
                          <a:solidFill>
                            <a:schemeClr val="tx1"/>
                          </a:solidFill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e.g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Institution/person</a:t>
                      </a:r>
                    </a:p>
                    <a:p>
                      <a:r>
                        <a:rPr lang="en-US" sz="3200" i="1" dirty="0" smtClean="0">
                          <a:solidFill>
                            <a:schemeClr val="tx1"/>
                          </a:solidFill>
                        </a:rPr>
                        <a:t>university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Phone number</a:t>
                      </a:r>
                    </a:p>
                    <a:p>
                      <a:r>
                        <a:rPr lang="ja-JP" altLang="en-US" sz="2400" dirty="0" smtClean="0">
                          <a:solidFill>
                            <a:schemeClr val="tx1"/>
                          </a:solidFill>
                        </a:rPr>
                        <a:t>２３１－４５７８</a:t>
                      </a:r>
                      <a:endParaRPr lang="en-US" sz="2400" dirty="0">
                        <a:solidFill>
                          <a:schemeClr val="tx1"/>
                        </a:solidFill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9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13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14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10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15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16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11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17</a:t>
                      </a:r>
                      <a:endParaRPr lang="en-US" sz="2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18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Asakai_Lig" panose="02000609000000000000" pitchFamily="49" charset="-128"/>
                          <a:ea typeface="TAsakai_Lig" panose="02000609000000000000" pitchFamily="49" charset="-128"/>
                        </a:rPr>
                        <a:t>12</a:t>
                      </a:r>
                      <a:endParaRPr lang="en-US" sz="2400" dirty="0">
                        <a:latin typeface="TAsakai_Lig" panose="02000609000000000000" pitchFamily="49" charset="-128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19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Calibri" panose="020F0502020204030204" pitchFamily="34" charset="0"/>
                          <a:ea typeface="TAsakai_Lig" panose="02000609000000000000" pitchFamily="49" charset="-128"/>
                        </a:rPr>
                        <a:t>20</a:t>
                      </a:r>
                      <a:endParaRPr lang="en-US" sz="2400" baseline="0" dirty="0">
                        <a:latin typeface="Calibri" panose="020F0502020204030204" pitchFamily="34" charset="0"/>
                        <a:ea typeface="TAsakai_Lig" panose="02000609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45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スクリプ</a:t>
            </a:r>
            <a:r>
              <a:rPr lang="ja-JP" altLang="en-US" dirty="0" smtClean="0"/>
              <a:t>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大学の　電話番号は　２３１－４５７８です。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銀行の　電話番号は　３１０－８２４６です。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先生</a:t>
            </a:r>
            <a:r>
              <a:rPr lang="ja-JP" altLang="en-US" dirty="0" smtClean="0"/>
              <a:t>の</a:t>
            </a:r>
            <a:r>
              <a:rPr lang="ja-JP" altLang="en-US" dirty="0"/>
              <a:t>携帯</a:t>
            </a:r>
            <a:r>
              <a:rPr lang="ja-JP" altLang="en-US" dirty="0" smtClean="0"/>
              <a:t>の</a:t>
            </a:r>
            <a:r>
              <a:rPr lang="ja-JP" altLang="en-US" dirty="0"/>
              <a:t>番号</a:t>
            </a:r>
            <a:r>
              <a:rPr lang="ja-JP" altLang="en-US" dirty="0" smtClean="0"/>
              <a:t>は　２０６－７１１３です。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会社の電話番号は、１３０－２１９７ではありません。２３０－２１７９です。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１２９－２３０７は、銀行の電話番号ではありません。大使館の電話番号です。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96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317</Words>
  <Application>Microsoft Office PowerPoint</Application>
  <PresentationFormat>Widescreen</PresentationFormat>
  <Paragraphs>113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TAsakai_Lig</vt:lpstr>
      <vt:lpstr>Arial</vt:lpstr>
      <vt:lpstr>Calibri</vt:lpstr>
      <vt:lpstr>Calibri Light</vt:lpstr>
      <vt:lpstr>Office Theme</vt:lpstr>
      <vt:lpstr>LL291 Week 2 Friday Homework  To be submitted by email by 13 Oct (Monday) 11:00am Name: _________</vt:lpstr>
      <vt:lpstr>LL291 Week 2 Friday Homework  To be submitted by email by 13 Oct (Monday) 11:00am Name: _________</vt:lpstr>
      <vt:lpstr>LL291 Week 2 Friday Homework  To be submitted by email by 13 Oct (Monday) 11:00am Name: _________</vt:lpstr>
      <vt:lpstr>LL291 Week 2 Friday Homework  To be submitted by email by 13 Oct (Monday) 11:00am Name: _________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Nagata, Katsuko</dc:creator>
  <cp:lastModifiedBy>Nagata, Katsuko</cp:lastModifiedBy>
  <cp:revision>15</cp:revision>
  <cp:lastPrinted>2015-10-14T13:22:05Z</cp:lastPrinted>
  <dcterms:created xsi:type="dcterms:W3CDTF">2014-10-09T10:28:18Z</dcterms:created>
  <dcterms:modified xsi:type="dcterms:W3CDTF">2015-10-14T13:28:12Z</dcterms:modified>
</cp:coreProperties>
</file>